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7199630" cy="683958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416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093" y="1119554"/>
            <a:ext cx="5400556" cy="238162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093" y="3593024"/>
            <a:ext cx="5400556" cy="1651618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051" y="364211"/>
            <a:ext cx="6210639" cy="5797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01" y="1705459"/>
            <a:ext cx="6210639" cy="2845598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01" y="4577978"/>
            <a:ext cx="6210639" cy="149643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051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5375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364211"/>
            <a:ext cx="6210639" cy="13222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23" y="1773987"/>
            <a:ext cx="2878391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23" y="2658709"/>
            <a:ext cx="2878391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422" y="1773987"/>
            <a:ext cx="2892567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422" y="2658709"/>
            <a:ext cx="2892567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456056"/>
            <a:ext cx="2460105" cy="159619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253" y="456057"/>
            <a:ext cx="3645375" cy="5390327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79725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2052251"/>
            <a:ext cx="2460105" cy="3802050"/>
          </a:xfrm>
        </p:spPr>
        <p:txBody>
          <a:bodyPr/>
          <a:lstStyle>
            <a:lvl1pPr marL="0" indent="0">
              <a:buNone/>
              <a:defRPr sz="1575"/>
            </a:lvl1pPr>
            <a:lvl2pPr marL="360045" indent="0">
              <a:buNone/>
              <a:defRPr sz="1415"/>
            </a:lvl2pPr>
            <a:lvl3pPr marL="720090" indent="0">
              <a:buNone/>
              <a:defRPr sz="1260"/>
            </a:lvl3pPr>
            <a:lvl4pPr marL="1080135" indent="0">
              <a:buNone/>
              <a:defRPr sz="1100"/>
            </a:lvl4pPr>
            <a:lvl5pPr marL="1440180" indent="0">
              <a:buNone/>
              <a:defRPr sz="1100"/>
            </a:lvl5pPr>
            <a:lvl6pPr marL="1800225" indent="0">
              <a:buNone/>
              <a:defRPr sz="1100"/>
            </a:lvl6pPr>
            <a:lvl7pPr marL="2160270" indent="0">
              <a:buNone/>
              <a:defRPr sz="1100"/>
            </a:lvl7pPr>
            <a:lvl8pPr marL="2520315" indent="0">
              <a:buNone/>
              <a:defRPr sz="1100"/>
            </a:lvl8pPr>
            <a:lvl9pPr marL="287972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3030" y="364211"/>
            <a:ext cx="1552660" cy="5797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051" y="364211"/>
            <a:ext cx="4567970" cy="5797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051" y="364211"/>
            <a:ext cx="6210639" cy="132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051" y="1821056"/>
            <a:ext cx="6210639" cy="434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51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245" y="6340443"/>
            <a:ext cx="2430250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5523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latinLnBrk="0" hangingPunct="1">
        <a:lnSpc>
          <a:spcPct val="90000"/>
        </a:lnSpc>
        <a:spcBef>
          <a:spcPts val="785"/>
        </a:spcBef>
        <a:buFont typeface="Arial" panose="020B060402020209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basic-tutorial_00"/>
          <p:cNvPicPr>
            <a:picLocks noChangeAspect="1"/>
          </p:cNvPicPr>
          <p:nvPr/>
        </p:nvPicPr>
        <p:blipFill>
          <a:blip r:embed="rId1"/>
          <a:srcRect l="10690" t="8861" r="5609" b="30041"/>
          <a:stretch>
            <a:fillRect/>
          </a:stretch>
        </p:blipFill>
        <p:spPr>
          <a:xfrm>
            <a:off x="0" y="0"/>
            <a:ext cx="7200265" cy="6802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3186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REACR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3920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asic-tutorial_05"/>
          <p:cNvPicPr>
            <a:picLocks noChangeAspect="1"/>
          </p:cNvPicPr>
          <p:nvPr/>
        </p:nvPicPr>
        <p:blipFill>
          <a:blip r:embed="rId1"/>
          <a:srcRect l="10471" t="19924" r="7154" b="19563"/>
          <a:stretch>
            <a:fillRect/>
          </a:stretch>
        </p:blipFill>
        <p:spPr>
          <a:xfrm>
            <a:off x="0" y="0"/>
            <a:ext cx="7199630" cy="6844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1"/>
          <p:cNvPicPr>
            <a:picLocks noChangeAspect="1"/>
          </p:cNvPicPr>
          <p:nvPr/>
        </p:nvPicPr>
        <p:blipFill>
          <a:blip r:embed="rId1"/>
          <a:srcRect l="10810" t="20032" r="10810" b="19893"/>
          <a:stretch>
            <a:fillRect/>
          </a:stretch>
        </p:blipFill>
        <p:spPr>
          <a:xfrm>
            <a:off x="157480" y="0"/>
            <a:ext cx="6884670" cy="6828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3"/>
          <p:cNvPicPr>
            <a:picLocks noChangeAspect="1"/>
          </p:cNvPicPr>
          <p:nvPr/>
        </p:nvPicPr>
        <p:blipFill>
          <a:blip r:embed="rId1"/>
          <a:srcRect l="10152" t="20053" r="8530" b="19929"/>
          <a:stretch>
            <a:fillRect/>
          </a:stretch>
        </p:blipFill>
        <p:spPr>
          <a:xfrm>
            <a:off x="22225" y="0"/>
            <a:ext cx="7154545" cy="6833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6"/>
          <p:cNvPicPr>
            <a:picLocks noChangeAspect="1"/>
          </p:cNvPicPr>
          <p:nvPr/>
        </p:nvPicPr>
        <p:blipFill>
          <a:blip r:embed="rId1"/>
          <a:srcRect l="12912" t="21257" r="4941" b="18641"/>
          <a:stretch>
            <a:fillRect/>
          </a:stretch>
        </p:blipFill>
        <p:spPr>
          <a:xfrm>
            <a:off x="180975" y="527050"/>
            <a:ext cx="6838315" cy="6312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5410"/>
            <a:ext cx="3170555" cy="2851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65980" y="149225"/>
            <a:ext cx="190500" cy="197485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76800" y="125095"/>
            <a:ext cx="789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Imputation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4"/>
          <p:cNvPicPr>
            <a:picLocks noChangeAspect="1"/>
          </p:cNvPicPr>
          <p:nvPr/>
        </p:nvPicPr>
        <p:blipFill>
          <a:blip r:embed="rId1"/>
          <a:srcRect l="10641" t="20017" r="10431" b="19944"/>
          <a:stretch>
            <a:fillRect/>
          </a:stretch>
        </p:blipFill>
        <p:spPr>
          <a:xfrm>
            <a:off x="132715" y="0"/>
            <a:ext cx="6934200" cy="682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2"/>
          <p:cNvPicPr>
            <a:picLocks noChangeAspect="1"/>
          </p:cNvPicPr>
          <p:nvPr/>
        </p:nvPicPr>
        <p:blipFill>
          <a:blip r:embed="rId1"/>
          <a:srcRect l="8309" t="20094" r="10431" b="19786"/>
          <a:stretch>
            <a:fillRect/>
          </a:stretch>
        </p:blipFill>
        <p:spPr>
          <a:xfrm>
            <a:off x="29845" y="0"/>
            <a:ext cx="7139940" cy="6836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文字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Hannotate TC Regular</vt:lpstr>
      <vt:lpstr>Times Regular</vt:lpstr>
      <vt:lpstr>Times New Roman Regular</vt:lpstr>
      <vt:lpstr>Times New Roman Bold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wanghanlin</dc:creator>
  <cp:lastModifiedBy>wanghanlin</cp:lastModifiedBy>
  <cp:revision>8</cp:revision>
  <dcterms:created xsi:type="dcterms:W3CDTF">2021-08-01T13:26:23Z</dcterms:created>
  <dcterms:modified xsi:type="dcterms:W3CDTF">2021-08-01T13:26:23Z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