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0"/>
            <a:ext cx="71158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wanghanlin</cp:lastModifiedBy>
  <cp:revision>1</cp:revision>
  <dcterms:created xsi:type="dcterms:W3CDTF">2021-08-01T07:45:06Z</dcterms:created>
  <dcterms:modified xsi:type="dcterms:W3CDTF">2021-08-01T07:45:06Z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