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7" r:id="rId11"/>
  </p:sldIdLst>
  <p:sldSz cx="7199630" cy="683958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D19F0"/>
    <a:srgbClr val="4169E1"/>
    <a:srgbClr val="4169A2"/>
    <a:srgbClr val="B1D4C0"/>
    <a:srgbClr val="0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0093" y="1119554"/>
            <a:ext cx="5400556" cy="238162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0093" y="3593024"/>
            <a:ext cx="5400556" cy="1651618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5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79725" indent="0" algn="ctr">
              <a:buNone/>
              <a:defRPr sz="126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051" y="364211"/>
            <a:ext cx="6210639" cy="57972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301" y="1705459"/>
            <a:ext cx="6210639" cy="2845598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1301" y="4577978"/>
            <a:ext cx="6210639" cy="1496433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7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051" y="1821056"/>
            <a:ext cx="3060315" cy="43404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5375" y="1821056"/>
            <a:ext cx="3060315" cy="43404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89" y="364211"/>
            <a:ext cx="6210639" cy="13222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0923" y="1773987"/>
            <a:ext cx="2878391" cy="821850"/>
          </a:xfrm>
        </p:spPr>
        <p:txBody>
          <a:bodyPr anchor="ctr" anchorCtr="0"/>
          <a:lstStyle>
            <a:lvl1pPr marL="0" indent="0">
              <a:buNone/>
              <a:defRPr sz="2205"/>
            </a:lvl1pPr>
            <a:lvl2pPr marL="360045" indent="0">
              <a:buNone/>
              <a:defRPr sz="1890"/>
            </a:lvl2pPr>
            <a:lvl3pPr marL="720090" indent="0">
              <a:buNone/>
              <a:defRPr sz="1575"/>
            </a:lvl3pPr>
            <a:lvl4pPr marL="1080135" indent="0">
              <a:buNone/>
              <a:defRPr sz="1415"/>
            </a:lvl4pPr>
            <a:lvl5pPr marL="1440180" indent="0">
              <a:buNone/>
              <a:defRPr sz="1415"/>
            </a:lvl5pPr>
            <a:lvl6pPr marL="1800225" indent="0">
              <a:buNone/>
              <a:defRPr sz="1415"/>
            </a:lvl6pPr>
            <a:lvl7pPr marL="2160270" indent="0">
              <a:buNone/>
              <a:defRPr sz="1415"/>
            </a:lvl7pPr>
            <a:lvl8pPr marL="2520315" indent="0">
              <a:buNone/>
              <a:defRPr sz="1415"/>
            </a:lvl8pPr>
            <a:lvl9pPr marL="2879725" indent="0">
              <a:buNone/>
              <a:defRPr sz="14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0923" y="2658709"/>
            <a:ext cx="2878391" cy="35154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95422" y="1773987"/>
            <a:ext cx="2892567" cy="821850"/>
          </a:xfrm>
        </p:spPr>
        <p:txBody>
          <a:bodyPr anchor="ctr" anchorCtr="0"/>
          <a:lstStyle>
            <a:lvl1pPr marL="0" indent="0">
              <a:buNone/>
              <a:defRPr sz="2205"/>
            </a:lvl1pPr>
            <a:lvl2pPr marL="360045" indent="0">
              <a:buNone/>
              <a:defRPr sz="1890"/>
            </a:lvl2pPr>
            <a:lvl3pPr marL="720090" indent="0">
              <a:buNone/>
              <a:defRPr sz="1575"/>
            </a:lvl3pPr>
            <a:lvl4pPr marL="1080135" indent="0">
              <a:buNone/>
              <a:defRPr sz="1415"/>
            </a:lvl4pPr>
            <a:lvl5pPr marL="1440180" indent="0">
              <a:buNone/>
              <a:defRPr sz="1415"/>
            </a:lvl5pPr>
            <a:lvl6pPr marL="1800225" indent="0">
              <a:buNone/>
              <a:defRPr sz="1415"/>
            </a:lvl6pPr>
            <a:lvl7pPr marL="2160270" indent="0">
              <a:buNone/>
              <a:defRPr sz="1415"/>
            </a:lvl7pPr>
            <a:lvl8pPr marL="2520315" indent="0">
              <a:buNone/>
              <a:defRPr sz="1415"/>
            </a:lvl8pPr>
            <a:lvl9pPr marL="2879725" indent="0">
              <a:buNone/>
              <a:defRPr sz="14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95422" y="2658709"/>
            <a:ext cx="2892567" cy="35154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89" y="456056"/>
            <a:ext cx="2460105" cy="1596196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61253" y="456057"/>
            <a:ext cx="3645375" cy="5390327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79725" indent="0">
              <a:buNone/>
              <a:defRPr sz="15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989" y="2052251"/>
            <a:ext cx="2460105" cy="3802050"/>
          </a:xfrm>
        </p:spPr>
        <p:txBody>
          <a:bodyPr/>
          <a:lstStyle>
            <a:lvl1pPr marL="0" indent="0">
              <a:buNone/>
              <a:defRPr sz="1575"/>
            </a:lvl1pPr>
            <a:lvl2pPr marL="360045" indent="0">
              <a:buNone/>
              <a:defRPr sz="1415"/>
            </a:lvl2pPr>
            <a:lvl3pPr marL="720090" indent="0">
              <a:buNone/>
              <a:defRPr sz="1260"/>
            </a:lvl3pPr>
            <a:lvl4pPr marL="1080135" indent="0">
              <a:buNone/>
              <a:defRPr sz="1100"/>
            </a:lvl4pPr>
            <a:lvl5pPr marL="1440180" indent="0">
              <a:buNone/>
              <a:defRPr sz="1100"/>
            </a:lvl5pPr>
            <a:lvl6pPr marL="1800225" indent="0">
              <a:buNone/>
              <a:defRPr sz="1100"/>
            </a:lvl6pPr>
            <a:lvl7pPr marL="2160270" indent="0">
              <a:buNone/>
              <a:defRPr sz="1100"/>
            </a:lvl7pPr>
            <a:lvl8pPr marL="2520315" indent="0">
              <a:buNone/>
              <a:defRPr sz="1100"/>
            </a:lvl8pPr>
            <a:lvl9pPr marL="287972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53030" y="364211"/>
            <a:ext cx="1552660" cy="579729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051" y="364211"/>
            <a:ext cx="4567970" cy="57972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051" y="364211"/>
            <a:ext cx="6210639" cy="1322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051" y="1821056"/>
            <a:ext cx="6210639" cy="4340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051" y="6340443"/>
            <a:ext cx="1620167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85245" y="6340443"/>
            <a:ext cx="2430250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085523" y="6340443"/>
            <a:ext cx="1620167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705" indent="-179705" algn="l" defTabSz="720090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79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4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61988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97993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33997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306006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97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asic-tutorial_00"/>
          <p:cNvPicPr>
            <a:picLocks noChangeAspect="1"/>
          </p:cNvPicPr>
          <p:nvPr/>
        </p:nvPicPr>
        <p:blipFill>
          <a:blip r:embed="rId1"/>
          <a:srcRect l="11416" t="9097" r="11608" b="30775"/>
          <a:stretch>
            <a:fillRect/>
          </a:stretch>
        </p:blipFill>
        <p:spPr>
          <a:xfrm>
            <a:off x="217170" y="0"/>
            <a:ext cx="6765290" cy="6838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28291" y="-38438"/>
            <a:ext cx="1437769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REACT result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99025" y="0"/>
            <a:ext cx="229235" cy="217805"/>
          </a:xfrm>
          <a:prstGeom prst="rect">
            <a:avLst/>
          </a:prstGeom>
          <a:solidFill>
            <a:srgbClr val="41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asic-tutorial_05"/>
          <p:cNvPicPr>
            <a:picLocks noChangeAspect="1"/>
          </p:cNvPicPr>
          <p:nvPr/>
        </p:nvPicPr>
        <p:blipFill>
          <a:blip r:embed="rId1"/>
          <a:srcRect l="9805" t="19904" r="10322" b="20016"/>
          <a:stretch>
            <a:fillRect/>
          </a:stretch>
        </p:blipFill>
        <p:spPr>
          <a:xfrm>
            <a:off x="107315" y="19685"/>
            <a:ext cx="6985000" cy="6799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asic-tutorial_0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1247" t="19903" r="11283" b="19905"/>
          <a:stretch>
            <a:fillRect/>
          </a:stretch>
        </p:blipFill>
        <p:spPr>
          <a:xfrm>
            <a:off x="210185" y="11430"/>
            <a:ext cx="6779260" cy="6816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asic-tutorial_03"/>
          <p:cNvPicPr>
            <a:picLocks noChangeAspect="1"/>
          </p:cNvPicPr>
          <p:nvPr/>
        </p:nvPicPr>
        <p:blipFill>
          <a:blip r:embed="rId1"/>
          <a:srcRect l="11728" t="19573" r="11920" b="19582"/>
          <a:stretch>
            <a:fillRect/>
          </a:stretch>
        </p:blipFill>
        <p:spPr>
          <a:xfrm>
            <a:off x="281940" y="-5080"/>
            <a:ext cx="6636385" cy="6844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16861" y="297"/>
            <a:ext cx="1437769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REACT result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7595" y="39370"/>
            <a:ext cx="229235" cy="217805"/>
          </a:xfrm>
          <a:prstGeom prst="rect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asic-tutorial_06"/>
          <p:cNvPicPr>
            <a:picLocks noChangeAspect="1"/>
          </p:cNvPicPr>
          <p:nvPr/>
        </p:nvPicPr>
        <p:blipFill>
          <a:blip r:embed="rId1"/>
          <a:srcRect l="12206" t="20625" r="13637" b="18466"/>
          <a:stretch>
            <a:fillRect/>
          </a:stretch>
        </p:blipFill>
        <p:spPr>
          <a:xfrm>
            <a:off x="260985" y="247015"/>
            <a:ext cx="6677660" cy="6592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05" y="0"/>
            <a:ext cx="3170555" cy="2851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65980" y="43815"/>
            <a:ext cx="190500" cy="197485"/>
          </a:xfrm>
          <a:prstGeom prst="rect">
            <a:avLst/>
          </a:prstGeom>
          <a:solidFill>
            <a:srgbClr val="0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56480" y="20320"/>
            <a:ext cx="7899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Imputation</a:t>
            </a:r>
            <a:endParaRPr lang="en-US" altLang="zh-CN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basic-tutorial_04"/>
          <p:cNvPicPr>
            <a:picLocks noChangeAspect="1"/>
          </p:cNvPicPr>
          <p:nvPr/>
        </p:nvPicPr>
        <p:blipFill>
          <a:blip r:embed="rId1"/>
          <a:srcRect l="11271" t="19759" r="11367" b="19936"/>
          <a:stretch>
            <a:fillRect/>
          </a:stretch>
        </p:blipFill>
        <p:spPr>
          <a:xfrm>
            <a:off x="0" y="0"/>
            <a:ext cx="6778625" cy="6838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68906" y="297"/>
            <a:ext cx="1437769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REACT result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8045" y="38735"/>
            <a:ext cx="229235" cy="217805"/>
          </a:xfrm>
          <a:prstGeom prst="rect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asic-tutorial_02"/>
          <p:cNvPicPr>
            <a:picLocks noChangeAspect="1"/>
          </p:cNvPicPr>
          <p:nvPr/>
        </p:nvPicPr>
        <p:blipFill>
          <a:blip r:embed="rId1"/>
          <a:srcRect l="10154" t="20239" r="10166" b="19918"/>
          <a:stretch>
            <a:fillRect/>
          </a:stretch>
        </p:blipFill>
        <p:spPr>
          <a:xfrm>
            <a:off x="81280" y="0"/>
            <a:ext cx="7037070" cy="6840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asic-tutorial_07"/>
          <p:cNvPicPr>
            <a:picLocks noChangeAspect="1"/>
          </p:cNvPicPr>
          <p:nvPr/>
        </p:nvPicPr>
        <p:blipFill>
          <a:blip r:embed="rId1"/>
          <a:srcRect l="10695" t="19731" r="12341" b="19639"/>
          <a:stretch>
            <a:fillRect/>
          </a:stretch>
        </p:blipFill>
        <p:spPr>
          <a:xfrm>
            <a:off x="220345" y="635"/>
            <a:ext cx="6707505" cy="6838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95370" y="314960"/>
            <a:ext cx="1525905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REACT group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9300" y="358775"/>
            <a:ext cx="229235" cy="2076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  <p:sp>
        <p:nvSpPr>
          <p:cNvPr id="4" name="文本框 3"/>
          <p:cNvSpPr txBox="1"/>
          <p:nvPr/>
        </p:nvSpPr>
        <p:spPr>
          <a:xfrm>
            <a:off x="3595370" y="610870"/>
            <a:ext cx="996315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ONS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89300" y="654685"/>
            <a:ext cx="229235" cy="2076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  <p:sp>
        <p:nvSpPr>
          <p:cNvPr id="8" name="文本框 7"/>
          <p:cNvSpPr txBox="1"/>
          <p:nvPr/>
        </p:nvSpPr>
        <p:spPr>
          <a:xfrm>
            <a:off x="3595370" y="906780"/>
            <a:ext cx="996315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Oxford area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9300" y="950595"/>
            <a:ext cx="229235" cy="207645"/>
          </a:xfrm>
          <a:prstGeom prst="rect">
            <a:avLst/>
          </a:prstGeom>
          <a:solidFill>
            <a:srgbClr val="9D1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  <p:sp>
        <p:nvSpPr>
          <p:cNvPr id="10" name="文本框 9"/>
          <p:cNvSpPr txBox="1"/>
          <p:nvPr/>
        </p:nvSpPr>
        <p:spPr>
          <a:xfrm>
            <a:off x="3595370" y="1202690"/>
            <a:ext cx="1649095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Great Glasgow area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89300" y="1246505"/>
            <a:ext cx="229235" cy="20764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basic-tutorial_08"/>
          <p:cNvPicPr>
            <a:picLocks noChangeAspect="1"/>
          </p:cNvPicPr>
          <p:nvPr/>
        </p:nvPicPr>
        <p:blipFill>
          <a:blip r:embed="rId1"/>
          <a:srcRect l="11379" t="20085" r="13146" b="20020"/>
          <a:stretch>
            <a:fillRect/>
          </a:stretch>
        </p:blipFill>
        <p:spPr>
          <a:xfrm>
            <a:off x="193675" y="0"/>
            <a:ext cx="6659245" cy="6839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95370" y="314960"/>
            <a:ext cx="1525905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REACT group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9300" y="358775"/>
            <a:ext cx="229235" cy="2076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  <p:sp>
        <p:nvSpPr>
          <p:cNvPr id="4" name="文本框 3"/>
          <p:cNvSpPr txBox="1"/>
          <p:nvPr/>
        </p:nvSpPr>
        <p:spPr>
          <a:xfrm>
            <a:off x="3595370" y="610870"/>
            <a:ext cx="996315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ONS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89300" y="654685"/>
            <a:ext cx="229235" cy="2076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  <p:sp>
        <p:nvSpPr>
          <p:cNvPr id="8" name="文本框 7"/>
          <p:cNvSpPr txBox="1"/>
          <p:nvPr/>
        </p:nvSpPr>
        <p:spPr>
          <a:xfrm>
            <a:off x="3595370" y="906780"/>
            <a:ext cx="996315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Oxford area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9300" y="950595"/>
            <a:ext cx="229235" cy="207645"/>
          </a:xfrm>
          <a:prstGeom prst="rect">
            <a:avLst/>
          </a:prstGeom>
          <a:solidFill>
            <a:srgbClr val="9D1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  <p:sp>
        <p:nvSpPr>
          <p:cNvPr id="10" name="文本框 9"/>
          <p:cNvSpPr txBox="1"/>
          <p:nvPr/>
        </p:nvSpPr>
        <p:spPr>
          <a:xfrm>
            <a:off x="3595370" y="1202690"/>
            <a:ext cx="1649095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Great Glasgow area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89300" y="1246505"/>
            <a:ext cx="229235" cy="20764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770,&quot;width&quot;:832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演示</Application>
  <PresentationFormat>宽屏</PresentationFormat>
  <Paragraphs>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wanghanlin</dc:creator>
  <cp:lastModifiedBy>独奏</cp:lastModifiedBy>
  <cp:revision>15</cp:revision>
  <dcterms:created xsi:type="dcterms:W3CDTF">2021-08-03T12:09:00Z</dcterms:created>
  <dcterms:modified xsi:type="dcterms:W3CDTF">2021-08-06T01:28:19Z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FF2BA4F2E8CE4D3E8FF09CB2AA300D12</vt:lpwstr>
  </property>
</Properties>
</file>