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2" r:id="rId8"/>
    <p:sldId id="261" r:id="rId9"/>
    <p:sldId id="264" r:id="rId10"/>
  </p:sldIdLst>
  <p:sldSz cx="7199630" cy="6839585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1D4C0"/>
    <a:srgbClr val="006400"/>
    <a:srgbClr val="4169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00093" y="1119554"/>
            <a:ext cx="5400556" cy="2381625"/>
          </a:xfrm>
        </p:spPr>
        <p:txBody>
          <a:bodyPr anchor="b"/>
          <a:lstStyle>
            <a:lvl1pPr algn="ctr">
              <a:defRPr sz="4725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900093" y="3593024"/>
            <a:ext cx="5400556" cy="1651618"/>
          </a:xfrm>
        </p:spPr>
        <p:txBody>
          <a:bodyPr/>
          <a:lstStyle>
            <a:lvl1pPr marL="0" indent="0" algn="ctr">
              <a:buNone/>
              <a:defRPr sz="1890"/>
            </a:lvl1pPr>
            <a:lvl2pPr marL="360045" indent="0" algn="ctr">
              <a:buNone/>
              <a:defRPr sz="1575"/>
            </a:lvl2pPr>
            <a:lvl3pPr marL="720090" indent="0" algn="ctr">
              <a:buNone/>
              <a:defRPr sz="1415"/>
            </a:lvl3pPr>
            <a:lvl4pPr marL="1080135" indent="0" algn="ctr">
              <a:buNone/>
              <a:defRPr sz="1260"/>
            </a:lvl4pPr>
            <a:lvl5pPr marL="1440180" indent="0" algn="ctr">
              <a:buNone/>
              <a:defRPr sz="1260"/>
            </a:lvl5pPr>
            <a:lvl6pPr marL="1800225" indent="0" algn="ctr">
              <a:buNone/>
              <a:defRPr sz="1260"/>
            </a:lvl6pPr>
            <a:lvl7pPr marL="2160270" indent="0" algn="ctr">
              <a:buNone/>
              <a:defRPr sz="1260"/>
            </a:lvl7pPr>
            <a:lvl8pPr marL="2520315" indent="0" algn="ctr">
              <a:buNone/>
              <a:defRPr sz="1260"/>
            </a:lvl8pPr>
            <a:lvl9pPr marL="2879725" indent="0" algn="ctr">
              <a:buNone/>
              <a:defRPr sz="126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95051" y="364211"/>
            <a:ext cx="6210639" cy="579729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1301" y="1705459"/>
            <a:ext cx="6210639" cy="2845598"/>
          </a:xfrm>
        </p:spPr>
        <p:txBody>
          <a:bodyPr anchor="b"/>
          <a:lstStyle>
            <a:lvl1pPr>
              <a:defRPr sz="4725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91301" y="4577978"/>
            <a:ext cx="6210639" cy="1496433"/>
          </a:xfrm>
        </p:spPr>
        <p:txBody>
          <a:bodyPr/>
          <a:lstStyle>
            <a:lvl1pPr marL="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1pPr>
            <a:lvl2pPr marL="360045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2pPr>
            <a:lvl3pPr marL="720090" indent="0">
              <a:buNone/>
              <a:defRPr sz="1415">
                <a:solidFill>
                  <a:schemeClr val="tx1">
                    <a:tint val="75000"/>
                  </a:schemeClr>
                </a:solidFill>
              </a:defRPr>
            </a:lvl3pPr>
            <a:lvl4pPr marL="108013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44018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180022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16027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52031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287972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95051" y="1821056"/>
            <a:ext cx="3060315" cy="434044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645375" y="1821056"/>
            <a:ext cx="3060315" cy="434044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989" y="364211"/>
            <a:ext cx="6210639" cy="132224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00923" y="1773987"/>
            <a:ext cx="2878391" cy="821850"/>
          </a:xfrm>
        </p:spPr>
        <p:txBody>
          <a:bodyPr anchor="ctr" anchorCtr="0"/>
          <a:lstStyle>
            <a:lvl1pPr marL="0" indent="0">
              <a:buNone/>
              <a:defRPr sz="2205"/>
            </a:lvl1pPr>
            <a:lvl2pPr marL="360045" indent="0">
              <a:buNone/>
              <a:defRPr sz="1890"/>
            </a:lvl2pPr>
            <a:lvl3pPr marL="720090" indent="0">
              <a:buNone/>
              <a:defRPr sz="1575"/>
            </a:lvl3pPr>
            <a:lvl4pPr marL="1080135" indent="0">
              <a:buNone/>
              <a:defRPr sz="1415"/>
            </a:lvl4pPr>
            <a:lvl5pPr marL="1440180" indent="0">
              <a:buNone/>
              <a:defRPr sz="1415"/>
            </a:lvl5pPr>
            <a:lvl6pPr marL="1800225" indent="0">
              <a:buNone/>
              <a:defRPr sz="1415"/>
            </a:lvl6pPr>
            <a:lvl7pPr marL="2160270" indent="0">
              <a:buNone/>
              <a:defRPr sz="1415"/>
            </a:lvl7pPr>
            <a:lvl8pPr marL="2520315" indent="0">
              <a:buNone/>
              <a:defRPr sz="1415"/>
            </a:lvl8pPr>
            <a:lvl9pPr marL="2879725" indent="0">
              <a:buNone/>
              <a:defRPr sz="141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00923" y="2658709"/>
            <a:ext cx="2878391" cy="351546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3695422" y="1773987"/>
            <a:ext cx="2892567" cy="821850"/>
          </a:xfrm>
        </p:spPr>
        <p:txBody>
          <a:bodyPr anchor="ctr" anchorCtr="0"/>
          <a:lstStyle>
            <a:lvl1pPr marL="0" indent="0">
              <a:buNone/>
              <a:defRPr sz="2205"/>
            </a:lvl1pPr>
            <a:lvl2pPr marL="360045" indent="0">
              <a:buNone/>
              <a:defRPr sz="1890"/>
            </a:lvl2pPr>
            <a:lvl3pPr marL="720090" indent="0">
              <a:buNone/>
              <a:defRPr sz="1575"/>
            </a:lvl3pPr>
            <a:lvl4pPr marL="1080135" indent="0">
              <a:buNone/>
              <a:defRPr sz="1415"/>
            </a:lvl4pPr>
            <a:lvl5pPr marL="1440180" indent="0">
              <a:buNone/>
              <a:defRPr sz="1415"/>
            </a:lvl5pPr>
            <a:lvl6pPr marL="1800225" indent="0">
              <a:buNone/>
              <a:defRPr sz="1415"/>
            </a:lvl6pPr>
            <a:lvl7pPr marL="2160270" indent="0">
              <a:buNone/>
              <a:defRPr sz="1415"/>
            </a:lvl7pPr>
            <a:lvl8pPr marL="2520315" indent="0">
              <a:buNone/>
              <a:defRPr sz="1415"/>
            </a:lvl8pPr>
            <a:lvl9pPr marL="2879725" indent="0">
              <a:buNone/>
              <a:defRPr sz="141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3695422" y="2658709"/>
            <a:ext cx="2892567" cy="351546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989" y="456056"/>
            <a:ext cx="2460105" cy="1596196"/>
          </a:xfrm>
        </p:spPr>
        <p:txBody>
          <a:bodyPr anchor="b"/>
          <a:lstStyle>
            <a:lvl1pPr>
              <a:defRPr sz="252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061253" y="456057"/>
            <a:ext cx="3645375" cy="5390327"/>
          </a:xfrm>
        </p:spPr>
        <p:txBody>
          <a:bodyPr/>
          <a:lstStyle>
            <a:lvl1pPr marL="0" indent="0">
              <a:buNone/>
              <a:defRPr sz="2520"/>
            </a:lvl1pPr>
            <a:lvl2pPr marL="360045" indent="0">
              <a:buNone/>
              <a:defRPr sz="2205"/>
            </a:lvl2pPr>
            <a:lvl3pPr marL="720090" indent="0">
              <a:buNone/>
              <a:defRPr sz="1890"/>
            </a:lvl3pPr>
            <a:lvl4pPr marL="1080135" indent="0">
              <a:buNone/>
              <a:defRPr sz="1575"/>
            </a:lvl4pPr>
            <a:lvl5pPr marL="1440180" indent="0">
              <a:buNone/>
              <a:defRPr sz="1575"/>
            </a:lvl5pPr>
            <a:lvl6pPr marL="1800225" indent="0">
              <a:buNone/>
              <a:defRPr sz="1575"/>
            </a:lvl6pPr>
            <a:lvl7pPr marL="2160270" indent="0">
              <a:buNone/>
              <a:defRPr sz="1575"/>
            </a:lvl7pPr>
            <a:lvl8pPr marL="2520315" indent="0">
              <a:buNone/>
              <a:defRPr sz="1575"/>
            </a:lvl8pPr>
            <a:lvl9pPr marL="2879725" indent="0">
              <a:buNone/>
              <a:defRPr sz="1575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95989" y="2052251"/>
            <a:ext cx="2460105" cy="3802050"/>
          </a:xfrm>
        </p:spPr>
        <p:txBody>
          <a:bodyPr/>
          <a:lstStyle>
            <a:lvl1pPr marL="0" indent="0">
              <a:buNone/>
              <a:defRPr sz="1575"/>
            </a:lvl1pPr>
            <a:lvl2pPr marL="360045" indent="0">
              <a:buNone/>
              <a:defRPr sz="1415"/>
            </a:lvl2pPr>
            <a:lvl3pPr marL="720090" indent="0">
              <a:buNone/>
              <a:defRPr sz="1260"/>
            </a:lvl3pPr>
            <a:lvl4pPr marL="1080135" indent="0">
              <a:buNone/>
              <a:defRPr sz="1100"/>
            </a:lvl4pPr>
            <a:lvl5pPr marL="1440180" indent="0">
              <a:buNone/>
              <a:defRPr sz="1100"/>
            </a:lvl5pPr>
            <a:lvl6pPr marL="1800225" indent="0">
              <a:buNone/>
              <a:defRPr sz="1100"/>
            </a:lvl6pPr>
            <a:lvl7pPr marL="2160270" indent="0">
              <a:buNone/>
              <a:defRPr sz="1100"/>
            </a:lvl7pPr>
            <a:lvl8pPr marL="2520315" indent="0">
              <a:buNone/>
              <a:defRPr sz="1100"/>
            </a:lvl8pPr>
            <a:lvl9pPr marL="2879725" indent="0">
              <a:buNone/>
              <a:defRPr sz="11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5153030" y="364211"/>
            <a:ext cx="1552660" cy="579729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95051" y="364211"/>
            <a:ext cx="4567970" cy="579729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95051" y="364211"/>
            <a:ext cx="6210639" cy="13222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95051" y="1821056"/>
            <a:ext cx="6210639" cy="43404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95051" y="6340443"/>
            <a:ext cx="1620167" cy="3642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2385245" y="6340443"/>
            <a:ext cx="2430250" cy="3642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5085523" y="6340443"/>
            <a:ext cx="1620167" cy="3642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720090" rtl="0" eaLnBrk="1" latinLnBrk="0" hangingPunct="1">
        <a:lnSpc>
          <a:spcPct val="90000"/>
        </a:lnSpc>
        <a:spcBef>
          <a:spcPct val="0"/>
        </a:spcBef>
        <a:buNone/>
        <a:defRPr sz="34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9705" indent="-179705" algn="l" defTabSz="720090" rtl="0" eaLnBrk="1" latinLnBrk="0" hangingPunct="1">
        <a:lnSpc>
          <a:spcPct val="90000"/>
        </a:lnSpc>
        <a:spcBef>
          <a:spcPts val="785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1pPr>
      <a:lvl2pPr marL="539750" indent="-179705" algn="l" defTabSz="720090" rtl="0" eaLnBrk="1" latinLnBrk="0" hangingPunct="1">
        <a:lnSpc>
          <a:spcPct val="90000"/>
        </a:lnSpc>
        <a:spcBef>
          <a:spcPct val="79000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899795" indent="-179705" algn="l" defTabSz="720090" rtl="0" eaLnBrk="1" latinLnBrk="0" hangingPunct="1">
        <a:lnSpc>
          <a:spcPct val="90000"/>
        </a:lnSpc>
        <a:spcBef>
          <a:spcPct val="79000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59840" indent="-179705" algn="l" defTabSz="720090" rtl="0" eaLnBrk="1" latinLnBrk="0" hangingPunct="1">
        <a:lnSpc>
          <a:spcPct val="90000"/>
        </a:lnSpc>
        <a:spcBef>
          <a:spcPct val="79000"/>
        </a:spcBef>
        <a:buFont typeface="Arial" panose="020B0604020202020204" pitchFamily="34" charset="0"/>
        <a:buChar char="•"/>
        <a:defRPr sz="1415" kern="1200">
          <a:solidFill>
            <a:schemeClr val="tx1"/>
          </a:solidFill>
          <a:latin typeface="+mn-lt"/>
          <a:ea typeface="+mn-ea"/>
          <a:cs typeface="+mn-cs"/>
        </a:defRPr>
      </a:lvl4pPr>
      <a:lvl5pPr marL="1619885" indent="-179705" algn="l" defTabSz="720090" rtl="0" eaLnBrk="1" latinLnBrk="0" hangingPunct="1">
        <a:lnSpc>
          <a:spcPct val="90000"/>
        </a:lnSpc>
        <a:spcBef>
          <a:spcPct val="79000"/>
        </a:spcBef>
        <a:buFont typeface="Arial" panose="020B0604020202020204" pitchFamily="34" charset="0"/>
        <a:buChar char="•"/>
        <a:defRPr sz="1415" kern="1200">
          <a:solidFill>
            <a:schemeClr val="tx1"/>
          </a:solidFill>
          <a:latin typeface="+mn-lt"/>
          <a:ea typeface="+mn-ea"/>
          <a:cs typeface="+mn-cs"/>
        </a:defRPr>
      </a:lvl5pPr>
      <a:lvl6pPr marL="1979930" indent="-179705" algn="l" defTabSz="720090" rtl="0" eaLnBrk="1" latinLnBrk="0" hangingPunct="1">
        <a:lnSpc>
          <a:spcPct val="90000"/>
        </a:lnSpc>
        <a:spcBef>
          <a:spcPct val="79000"/>
        </a:spcBef>
        <a:buFont typeface="Arial" panose="020B0604020202020204" pitchFamily="34" charset="0"/>
        <a:buChar char="•"/>
        <a:defRPr sz="1415" kern="1200">
          <a:solidFill>
            <a:schemeClr val="tx1"/>
          </a:solidFill>
          <a:latin typeface="+mn-lt"/>
          <a:ea typeface="+mn-ea"/>
          <a:cs typeface="+mn-cs"/>
        </a:defRPr>
      </a:lvl6pPr>
      <a:lvl7pPr marL="2339975" indent="-179705" algn="l" defTabSz="720090" rtl="0" eaLnBrk="1" latinLnBrk="0" hangingPunct="1">
        <a:lnSpc>
          <a:spcPct val="90000"/>
        </a:lnSpc>
        <a:spcBef>
          <a:spcPct val="79000"/>
        </a:spcBef>
        <a:buFont typeface="Arial" panose="020B0604020202020204" pitchFamily="34" charset="0"/>
        <a:buChar char="•"/>
        <a:defRPr sz="1415" kern="1200">
          <a:solidFill>
            <a:schemeClr val="tx1"/>
          </a:solidFill>
          <a:latin typeface="+mn-lt"/>
          <a:ea typeface="+mn-ea"/>
          <a:cs typeface="+mn-cs"/>
        </a:defRPr>
      </a:lvl7pPr>
      <a:lvl8pPr marL="2700020" indent="-179705" algn="l" defTabSz="720090" rtl="0" eaLnBrk="1" latinLnBrk="0" hangingPunct="1">
        <a:lnSpc>
          <a:spcPct val="90000"/>
        </a:lnSpc>
        <a:spcBef>
          <a:spcPct val="79000"/>
        </a:spcBef>
        <a:buFont typeface="Arial" panose="020B0604020202020204" pitchFamily="34" charset="0"/>
        <a:buChar char="•"/>
        <a:defRPr sz="1415" kern="1200">
          <a:solidFill>
            <a:schemeClr val="tx1"/>
          </a:solidFill>
          <a:latin typeface="+mn-lt"/>
          <a:ea typeface="+mn-ea"/>
          <a:cs typeface="+mn-cs"/>
        </a:defRPr>
      </a:lvl8pPr>
      <a:lvl9pPr marL="3060065" indent="-179705" algn="l" defTabSz="720090" rtl="0" eaLnBrk="1" latinLnBrk="0" hangingPunct="1">
        <a:lnSpc>
          <a:spcPct val="90000"/>
        </a:lnSpc>
        <a:spcBef>
          <a:spcPct val="79000"/>
        </a:spcBef>
        <a:buFont typeface="Arial" panose="020B0604020202020204" pitchFamily="34" charset="0"/>
        <a:buChar char="•"/>
        <a:defRPr sz="141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720090" rtl="0" eaLnBrk="1" latinLnBrk="0" hangingPunct="1">
        <a:defRPr sz="1415" kern="1200">
          <a:solidFill>
            <a:schemeClr val="tx1"/>
          </a:solidFill>
          <a:latin typeface="+mn-lt"/>
          <a:ea typeface="+mn-ea"/>
          <a:cs typeface="+mn-cs"/>
        </a:defRPr>
      </a:lvl1pPr>
      <a:lvl2pPr marL="360045" algn="l" defTabSz="720090" rtl="0" eaLnBrk="1" latinLnBrk="0" hangingPunct="1">
        <a:defRPr sz="1415" kern="1200">
          <a:solidFill>
            <a:schemeClr val="tx1"/>
          </a:solidFill>
          <a:latin typeface="+mn-lt"/>
          <a:ea typeface="+mn-ea"/>
          <a:cs typeface="+mn-cs"/>
        </a:defRPr>
      </a:lvl2pPr>
      <a:lvl3pPr marL="720090" algn="l" defTabSz="720090" rtl="0" eaLnBrk="1" latinLnBrk="0" hangingPunct="1">
        <a:defRPr sz="1415" kern="1200">
          <a:solidFill>
            <a:schemeClr val="tx1"/>
          </a:solidFill>
          <a:latin typeface="+mn-lt"/>
          <a:ea typeface="+mn-ea"/>
          <a:cs typeface="+mn-cs"/>
        </a:defRPr>
      </a:lvl3pPr>
      <a:lvl4pPr marL="1080135" algn="l" defTabSz="720090" rtl="0" eaLnBrk="1" latinLnBrk="0" hangingPunct="1">
        <a:defRPr sz="1415" kern="1200">
          <a:solidFill>
            <a:schemeClr val="tx1"/>
          </a:solidFill>
          <a:latin typeface="+mn-lt"/>
          <a:ea typeface="+mn-ea"/>
          <a:cs typeface="+mn-cs"/>
        </a:defRPr>
      </a:lvl4pPr>
      <a:lvl5pPr marL="1440180" algn="l" defTabSz="720090" rtl="0" eaLnBrk="1" latinLnBrk="0" hangingPunct="1">
        <a:defRPr sz="1415" kern="1200">
          <a:solidFill>
            <a:schemeClr val="tx1"/>
          </a:solidFill>
          <a:latin typeface="+mn-lt"/>
          <a:ea typeface="+mn-ea"/>
          <a:cs typeface="+mn-cs"/>
        </a:defRPr>
      </a:lvl5pPr>
      <a:lvl6pPr marL="1800225" algn="l" defTabSz="720090" rtl="0" eaLnBrk="1" latinLnBrk="0" hangingPunct="1">
        <a:defRPr sz="1415" kern="1200">
          <a:solidFill>
            <a:schemeClr val="tx1"/>
          </a:solidFill>
          <a:latin typeface="+mn-lt"/>
          <a:ea typeface="+mn-ea"/>
          <a:cs typeface="+mn-cs"/>
        </a:defRPr>
      </a:lvl6pPr>
      <a:lvl7pPr marL="2160270" algn="l" defTabSz="720090" rtl="0" eaLnBrk="1" latinLnBrk="0" hangingPunct="1">
        <a:defRPr sz="1415" kern="1200">
          <a:solidFill>
            <a:schemeClr val="tx1"/>
          </a:solidFill>
          <a:latin typeface="+mn-lt"/>
          <a:ea typeface="+mn-ea"/>
          <a:cs typeface="+mn-cs"/>
        </a:defRPr>
      </a:lvl7pPr>
      <a:lvl8pPr marL="2520315" algn="l" defTabSz="720090" rtl="0" eaLnBrk="1" latinLnBrk="0" hangingPunct="1">
        <a:defRPr sz="1415" kern="1200">
          <a:solidFill>
            <a:schemeClr val="tx1"/>
          </a:solidFill>
          <a:latin typeface="+mn-lt"/>
          <a:ea typeface="+mn-ea"/>
          <a:cs typeface="+mn-cs"/>
        </a:defRPr>
      </a:lvl8pPr>
      <a:lvl9pPr marL="2879725" algn="l" defTabSz="720090" rtl="0" eaLnBrk="1" latinLnBrk="0" hangingPunct="1">
        <a:defRPr sz="14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basic-tutorial_00"/>
          <p:cNvPicPr>
            <a:picLocks noChangeAspect="1"/>
          </p:cNvPicPr>
          <p:nvPr/>
        </p:nvPicPr>
        <p:blipFill>
          <a:blip r:embed="rId1"/>
          <a:srcRect l="10690" t="8861" r="5609" b="30041"/>
          <a:stretch>
            <a:fillRect/>
          </a:stretch>
        </p:blipFill>
        <p:spPr>
          <a:xfrm>
            <a:off x="0" y="0"/>
            <a:ext cx="7200265" cy="680212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923186" y="297"/>
            <a:ext cx="1437769" cy="2959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330">
                <a:latin typeface="Times New Roman" panose="02020603050405020304" charset="0"/>
                <a:cs typeface="Times New Roman" panose="02020603050405020304" charset="0"/>
              </a:rPr>
              <a:t>REACT result</a:t>
            </a:r>
            <a:endParaRPr lang="en-US" altLang="zh-CN" sz="133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693920" y="39370"/>
            <a:ext cx="229235" cy="217805"/>
          </a:xfrm>
          <a:prstGeom prst="rect">
            <a:avLst/>
          </a:prstGeom>
          <a:solidFill>
            <a:srgbClr val="4169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995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basic-tutorial_05"/>
          <p:cNvPicPr>
            <a:picLocks noChangeAspect="1"/>
          </p:cNvPicPr>
          <p:nvPr/>
        </p:nvPicPr>
        <p:blipFill>
          <a:blip r:embed="rId1"/>
          <a:srcRect l="9805" t="19904" r="10322" b="20016"/>
          <a:stretch>
            <a:fillRect/>
          </a:stretch>
        </p:blipFill>
        <p:spPr>
          <a:xfrm>
            <a:off x="107315" y="19685"/>
            <a:ext cx="6985000" cy="679958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basic-tutorial_0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 l="11247" t="19903" r="11283" b="19905"/>
          <a:stretch>
            <a:fillRect/>
          </a:stretch>
        </p:blipFill>
        <p:spPr>
          <a:xfrm>
            <a:off x="210185" y="11430"/>
            <a:ext cx="6779260" cy="681672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basic-tutorial_03"/>
          <p:cNvPicPr>
            <a:picLocks noChangeAspect="1"/>
          </p:cNvPicPr>
          <p:nvPr/>
        </p:nvPicPr>
        <p:blipFill>
          <a:blip r:embed="rId1"/>
          <a:srcRect l="11728" t="19573" r="11920" b="19582"/>
          <a:stretch>
            <a:fillRect/>
          </a:stretch>
        </p:blipFill>
        <p:spPr>
          <a:xfrm>
            <a:off x="281940" y="-5080"/>
            <a:ext cx="6636385" cy="684466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116861" y="297"/>
            <a:ext cx="1437769" cy="2959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330">
                <a:latin typeface="Times New Roman" panose="02020603050405020304" charset="0"/>
                <a:cs typeface="Times New Roman" panose="02020603050405020304" charset="0"/>
              </a:rPr>
              <a:t>REACT result</a:t>
            </a:r>
            <a:endParaRPr lang="en-US" altLang="zh-CN" sz="133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887595" y="39370"/>
            <a:ext cx="229235" cy="217805"/>
          </a:xfrm>
          <a:prstGeom prst="rect">
            <a:avLst/>
          </a:prstGeom>
          <a:solidFill>
            <a:srgbClr val="4169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995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95425" y="105410"/>
            <a:ext cx="3170555" cy="28511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4665980" y="149225"/>
            <a:ext cx="190500" cy="197485"/>
          </a:xfrm>
          <a:prstGeom prst="rect">
            <a:avLst/>
          </a:prstGeom>
          <a:solidFill>
            <a:srgbClr val="006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876800" y="125095"/>
            <a:ext cx="78994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00"/>
              <a:t>Imputation</a:t>
            </a:r>
            <a:endParaRPr lang="en-US" altLang="zh-CN" sz="1000"/>
          </a:p>
        </p:txBody>
      </p:sp>
      <p:pic>
        <p:nvPicPr>
          <p:cNvPr id="2" name="图片 1" descr="basic-tutorial_06"/>
          <p:cNvPicPr>
            <a:picLocks noChangeAspect="1"/>
          </p:cNvPicPr>
          <p:nvPr/>
        </p:nvPicPr>
        <p:blipFill>
          <a:blip r:embed="rId2"/>
          <a:srcRect l="13014" t="17094" r="12725" b="17967"/>
          <a:stretch>
            <a:fillRect/>
          </a:stretch>
        </p:blipFill>
        <p:spPr>
          <a:xfrm>
            <a:off x="731520" y="370205"/>
            <a:ext cx="5735955" cy="649160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basic-tutorial_04"/>
          <p:cNvPicPr>
            <a:picLocks noChangeAspect="1"/>
          </p:cNvPicPr>
          <p:nvPr/>
        </p:nvPicPr>
        <p:blipFill>
          <a:blip r:embed="rId1"/>
          <a:srcRect l="11091" t="19999" r="11440" b="19852"/>
          <a:stretch>
            <a:fillRect/>
          </a:stretch>
        </p:blipFill>
        <p:spPr>
          <a:xfrm>
            <a:off x="214630" y="39370"/>
            <a:ext cx="6770370" cy="680275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163851" y="297"/>
            <a:ext cx="1437769" cy="2959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330">
                <a:latin typeface="Times New Roman" panose="02020603050405020304" charset="0"/>
                <a:cs typeface="Times New Roman" panose="02020603050405020304" charset="0"/>
              </a:rPr>
              <a:t>REACT result</a:t>
            </a:r>
            <a:endParaRPr lang="en-US" altLang="zh-CN" sz="133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934585" y="39370"/>
            <a:ext cx="229235" cy="217805"/>
          </a:xfrm>
          <a:prstGeom prst="rect">
            <a:avLst/>
          </a:prstGeom>
          <a:solidFill>
            <a:srgbClr val="4169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995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 descr="basic-tutorial_02"/>
          <p:cNvPicPr>
            <a:picLocks noChangeAspect="1"/>
          </p:cNvPicPr>
          <p:nvPr/>
        </p:nvPicPr>
        <p:blipFill>
          <a:blip r:embed="rId1"/>
          <a:srcRect l="11096" t="20196" r="10899" b="20062"/>
          <a:stretch>
            <a:fillRect/>
          </a:stretch>
        </p:blipFill>
        <p:spPr>
          <a:xfrm>
            <a:off x="120650" y="6350"/>
            <a:ext cx="6957695" cy="683323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basic-tutorial_07"/>
          <p:cNvPicPr>
            <a:picLocks noChangeAspect="1"/>
          </p:cNvPicPr>
          <p:nvPr/>
        </p:nvPicPr>
        <p:blipFill>
          <a:blip r:embed="rId1"/>
          <a:srcRect l="11728" t="8171" r="13374" b="32711"/>
          <a:stretch>
            <a:fillRect/>
          </a:stretch>
        </p:blipFill>
        <p:spPr>
          <a:xfrm>
            <a:off x="252095" y="0"/>
            <a:ext cx="6694805" cy="68389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163851" y="297"/>
            <a:ext cx="1437769" cy="2959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330">
                <a:latin typeface="Times New Roman" panose="02020603050405020304" charset="0"/>
                <a:cs typeface="Times New Roman" panose="02020603050405020304" charset="0"/>
              </a:rPr>
              <a:t>REACT result</a:t>
            </a:r>
            <a:endParaRPr lang="en-US" altLang="zh-CN" sz="133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934585" y="39370"/>
            <a:ext cx="229235" cy="21780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995"/>
          </a:p>
        </p:txBody>
      </p:sp>
      <p:sp>
        <p:nvSpPr>
          <p:cNvPr id="4" name="文本框 3"/>
          <p:cNvSpPr txBox="1"/>
          <p:nvPr/>
        </p:nvSpPr>
        <p:spPr>
          <a:xfrm>
            <a:off x="2936875" y="39370"/>
            <a:ext cx="1997710" cy="2959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330">
                <a:latin typeface="Times New Roman" panose="02020603050405020304" charset="0"/>
                <a:cs typeface="Times New Roman" panose="02020603050405020304" charset="0"/>
              </a:rPr>
              <a:t>simulated from death data</a:t>
            </a:r>
            <a:endParaRPr lang="en-US" altLang="zh-CN" sz="133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707640" y="78105"/>
            <a:ext cx="229235" cy="217805"/>
          </a:xfrm>
          <a:prstGeom prst="rect">
            <a:avLst/>
          </a:prstGeom>
          <a:solidFill>
            <a:srgbClr val="4169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995"/>
          </a:p>
        </p:txBody>
      </p:sp>
      <p:sp>
        <p:nvSpPr>
          <p:cNvPr id="8" name="文本框 7"/>
          <p:cNvSpPr txBox="1"/>
          <p:nvPr/>
        </p:nvSpPr>
        <p:spPr>
          <a:xfrm>
            <a:off x="709930" y="38735"/>
            <a:ext cx="1997710" cy="2959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330">
                <a:latin typeface="Times New Roman" panose="02020603050405020304" charset="0"/>
                <a:cs typeface="Times New Roman" panose="02020603050405020304" charset="0"/>
              </a:rPr>
              <a:t>simulated from beds data</a:t>
            </a:r>
            <a:endParaRPr lang="en-US" altLang="zh-CN" sz="133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80695" y="77470"/>
            <a:ext cx="229235" cy="217805"/>
          </a:xfrm>
          <a:prstGeom prst="rect">
            <a:avLst/>
          </a:prstGeom>
          <a:solidFill>
            <a:srgbClr val="B1D4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995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10770,&quot;width&quot;:8322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107</Words>
  <Application>WPS 演示</Application>
  <PresentationFormat>宽屏</PresentationFormat>
  <Paragraphs>14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7" baseType="lpstr">
      <vt:lpstr>Arial</vt:lpstr>
      <vt:lpstr>宋体</vt:lpstr>
      <vt:lpstr>Wingdings</vt:lpstr>
      <vt:lpstr>Times New Roman</vt:lpstr>
      <vt:lpstr>Calibri</vt:lpstr>
      <vt:lpstr>微软雅黑</vt:lpstr>
      <vt:lpstr>Arial Unicode MS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wanghanlin</dc:creator>
  <cp:lastModifiedBy>独奏</cp:lastModifiedBy>
  <cp:revision>11</cp:revision>
  <dcterms:created xsi:type="dcterms:W3CDTF">2021-08-03T12:09:00Z</dcterms:created>
  <dcterms:modified xsi:type="dcterms:W3CDTF">2021-08-03T12:22:23Z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2052-11.1.0.10700</vt:lpwstr>
  </property>
  <property fmtid="{D5CDD505-2E9C-101B-9397-08002B2CF9AE}" pid="3" name="ICV">
    <vt:lpwstr>FF2BA4F2E8CE4D3E8FF09CB2AA300D12</vt:lpwstr>
  </property>
</Properties>
</file>