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</p:sldIdLst>
  <p:sldSz cx="7199630" cy="6839585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00"/>
    <a:srgbClr val="4169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0093" y="1119554"/>
            <a:ext cx="5400556" cy="238162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00093" y="3593024"/>
            <a:ext cx="5400556" cy="1651618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5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79725" indent="0" algn="ctr">
              <a:buNone/>
              <a:defRPr sz="126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051" y="364211"/>
            <a:ext cx="6210639" cy="579729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1301" y="1705459"/>
            <a:ext cx="6210639" cy="2845598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1301" y="4577978"/>
            <a:ext cx="6210639" cy="1496433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5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7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051" y="1821056"/>
            <a:ext cx="3060315" cy="434044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645375" y="1821056"/>
            <a:ext cx="3060315" cy="434044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989" y="364211"/>
            <a:ext cx="6210639" cy="13222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0923" y="1773987"/>
            <a:ext cx="2878391" cy="821850"/>
          </a:xfrm>
        </p:spPr>
        <p:txBody>
          <a:bodyPr anchor="ctr" anchorCtr="0"/>
          <a:lstStyle>
            <a:lvl1pPr marL="0" indent="0">
              <a:buNone/>
              <a:defRPr sz="2205"/>
            </a:lvl1pPr>
            <a:lvl2pPr marL="360045" indent="0">
              <a:buNone/>
              <a:defRPr sz="1890"/>
            </a:lvl2pPr>
            <a:lvl3pPr marL="720090" indent="0">
              <a:buNone/>
              <a:defRPr sz="1575"/>
            </a:lvl3pPr>
            <a:lvl4pPr marL="1080135" indent="0">
              <a:buNone/>
              <a:defRPr sz="1415"/>
            </a:lvl4pPr>
            <a:lvl5pPr marL="1440180" indent="0">
              <a:buNone/>
              <a:defRPr sz="1415"/>
            </a:lvl5pPr>
            <a:lvl6pPr marL="1800225" indent="0">
              <a:buNone/>
              <a:defRPr sz="1415"/>
            </a:lvl6pPr>
            <a:lvl7pPr marL="2160270" indent="0">
              <a:buNone/>
              <a:defRPr sz="1415"/>
            </a:lvl7pPr>
            <a:lvl8pPr marL="2520315" indent="0">
              <a:buNone/>
              <a:defRPr sz="1415"/>
            </a:lvl8pPr>
            <a:lvl9pPr marL="2879725" indent="0">
              <a:buNone/>
              <a:defRPr sz="141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0923" y="2658709"/>
            <a:ext cx="2878391" cy="351546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695422" y="1773987"/>
            <a:ext cx="2892567" cy="821850"/>
          </a:xfrm>
        </p:spPr>
        <p:txBody>
          <a:bodyPr anchor="ctr" anchorCtr="0"/>
          <a:lstStyle>
            <a:lvl1pPr marL="0" indent="0">
              <a:buNone/>
              <a:defRPr sz="2205"/>
            </a:lvl1pPr>
            <a:lvl2pPr marL="360045" indent="0">
              <a:buNone/>
              <a:defRPr sz="1890"/>
            </a:lvl2pPr>
            <a:lvl3pPr marL="720090" indent="0">
              <a:buNone/>
              <a:defRPr sz="1575"/>
            </a:lvl3pPr>
            <a:lvl4pPr marL="1080135" indent="0">
              <a:buNone/>
              <a:defRPr sz="1415"/>
            </a:lvl4pPr>
            <a:lvl5pPr marL="1440180" indent="0">
              <a:buNone/>
              <a:defRPr sz="1415"/>
            </a:lvl5pPr>
            <a:lvl6pPr marL="1800225" indent="0">
              <a:buNone/>
              <a:defRPr sz="1415"/>
            </a:lvl6pPr>
            <a:lvl7pPr marL="2160270" indent="0">
              <a:buNone/>
              <a:defRPr sz="1415"/>
            </a:lvl7pPr>
            <a:lvl8pPr marL="2520315" indent="0">
              <a:buNone/>
              <a:defRPr sz="1415"/>
            </a:lvl8pPr>
            <a:lvl9pPr marL="2879725" indent="0">
              <a:buNone/>
              <a:defRPr sz="141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695422" y="2658709"/>
            <a:ext cx="2892567" cy="351546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989" y="456056"/>
            <a:ext cx="2460105" cy="1596196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61253" y="456057"/>
            <a:ext cx="3645375" cy="5390327"/>
          </a:xfrm>
        </p:spPr>
        <p:txBody>
          <a:bodyPr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79725" indent="0">
              <a:buNone/>
              <a:defRPr sz="157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989" y="2052251"/>
            <a:ext cx="2460105" cy="3802050"/>
          </a:xfrm>
        </p:spPr>
        <p:txBody>
          <a:bodyPr/>
          <a:lstStyle>
            <a:lvl1pPr marL="0" indent="0">
              <a:buNone/>
              <a:defRPr sz="1575"/>
            </a:lvl1pPr>
            <a:lvl2pPr marL="360045" indent="0">
              <a:buNone/>
              <a:defRPr sz="1415"/>
            </a:lvl2pPr>
            <a:lvl3pPr marL="720090" indent="0">
              <a:buNone/>
              <a:defRPr sz="1260"/>
            </a:lvl3pPr>
            <a:lvl4pPr marL="1080135" indent="0">
              <a:buNone/>
              <a:defRPr sz="1100"/>
            </a:lvl4pPr>
            <a:lvl5pPr marL="1440180" indent="0">
              <a:buNone/>
              <a:defRPr sz="1100"/>
            </a:lvl5pPr>
            <a:lvl6pPr marL="1800225" indent="0">
              <a:buNone/>
              <a:defRPr sz="1100"/>
            </a:lvl6pPr>
            <a:lvl7pPr marL="2160270" indent="0">
              <a:buNone/>
              <a:defRPr sz="1100"/>
            </a:lvl7pPr>
            <a:lvl8pPr marL="2520315" indent="0">
              <a:buNone/>
              <a:defRPr sz="1100"/>
            </a:lvl8pPr>
            <a:lvl9pPr marL="2879725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153030" y="364211"/>
            <a:ext cx="1552660" cy="579729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051" y="364211"/>
            <a:ext cx="4567970" cy="579729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051" y="364211"/>
            <a:ext cx="6210639" cy="1322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051" y="1821056"/>
            <a:ext cx="6210639" cy="4340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051" y="6340443"/>
            <a:ext cx="1620167" cy="3642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85245" y="6340443"/>
            <a:ext cx="2430250" cy="3642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085523" y="6340443"/>
            <a:ext cx="1620167" cy="3642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705" indent="-179705" algn="l" defTabSz="720090" rtl="0" eaLnBrk="1" latinLnBrk="0" hangingPunct="1">
        <a:lnSpc>
          <a:spcPct val="90000"/>
        </a:lnSpc>
        <a:spcBef>
          <a:spcPts val="785"/>
        </a:spcBef>
        <a:buFont typeface="Arial" panose="020B060402020209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9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795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9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40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9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4pPr>
      <a:lvl5pPr marL="1619885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9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5pPr>
      <a:lvl6pPr marL="1979930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9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6pPr>
      <a:lvl7pPr marL="2339975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9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7pPr>
      <a:lvl8pPr marL="2700020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9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8pPr>
      <a:lvl9pPr marL="3060065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9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8pPr>
      <a:lvl9pPr marL="2879725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basic-tutorial_00"/>
          <p:cNvPicPr>
            <a:picLocks noChangeAspect="1"/>
          </p:cNvPicPr>
          <p:nvPr/>
        </p:nvPicPr>
        <p:blipFill>
          <a:blip r:embed="rId1"/>
          <a:srcRect l="10690" t="8861" r="5609" b="30041"/>
          <a:stretch>
            <a:fillRect/>
          </a:stretch>
        </p:blipFill>
        <p:spPr>
          <a:xfrm>
            <a:off x="0" y="0"/>
            <a:ext cx="7200265" cy="68021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23186" y="297"/>
            <a:ext cx="1437769" cy="2959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30">
                <a:latin typeface="Times New Roman" panose="02020603050405020304" charset="0"/>
                <a:cs typeface="Times New Roman" panose="02020603050405020304" charset="0"/>
              </a:rPr>
              <a:t>REACT result</a:t>
            </a:r>
            <a:endParaRPr lang="en-US" altLang="zh-CN" sz="133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93920" y="39370"/>
            <a:ext cx="229235" cy="217805"/>
          </a:xfrm>
          <a:prstGeom prst="rect">
            <a:avLst/>
          </a:prstGeom>
          <a:solidFill>
            <a:srgbClr val="4169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99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basic-tutorial_05"/>
          <p:cNvPicPr>
            <a:picLocks noChangeAspect="1"/>
          </p:cNvPicPr>
          <p:nvPr/>
        </p:nvPicPr>
        <p:blipFill>
          <a:blip r:embed="rId1"/>
          <a:srcRect l="10471" t="19924" r="7154" b="19563"/>
          <a:stretch>
            <a:fillRect/>
          </a:stretch>
        </p:blipFill>
        <p:spPr>
          <a:xfrm>
            <a:off x="0" y="0"/>
            <a:ext cx="7199630" cy="68446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basic-tutorial_01"/>
          <p:cNvPicPr>
            <a:picLocks noChangeAspect="1"/>
          </p:cNvPicPr>
          <p:nvPr/>
        </p:nvPicPr>
        <p:blipFill>
          <a:blip r:embed="rId1"/>
          <a:srcRect l="10810" t="20032" r="10810" b="19893"/>
          <a:stretch>
            <a:fillRect/>
          </a:stretch>
        </p:blipFill>
        <p:spPr>
          <a:xfrm>
            <a:off x="157480" y="0"/>
            <a:ext cx="6884670" cy="68287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basic-tutorial_03"/>
          <p:cNvPicPr>
            <a:picLocks noChangeAspect="1"/>
          </p:cNvPicPr>
          <p:nvPr/>
        </p:nvPicPr>
        <p:blipFill>
          <a:blip r:embed="rId1"/>
          <a:srcRect l="10152" t="20053" r="8530" b="19929"/>
          <a:stretch>
            <a:fillRect/>
          </a:stretch>
        </p:blipFill>
        <p:spPr>
          <a:xfrm>
            <a:off x="22225" y="0"/>
            <a:ext cx="7154545" cy="68338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16861" y="297"/>
            <a:ext cx="1437769" cy="2959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30">
                <a:latin typeface="Times New Roman" panose="02020603050405020304" charset="0"/>
                <a:cs typeface="Times New Roman" panose="02020603050405020304" charset="0"/>
              </a:rPr>
              <a:t>REACT result</a:t>
            </a:r>
            <a:endParaRPr lang="en-US" altLang="zh-CN" sz="133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87595" y="39370"/>
            <a:ext cx="229235" cy="217805"/>
          </a:xfrm>
          <a:prstGeom prst="rect">
            <a:avLst/>
          </a:prstGeom>
          <a:solidFill>
            <a:srgbClr val="4169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99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basic-tutorial_06"/>
          <p:cNvPicPr>
            <a:picLocks noChangeAspect="1"/>
          </p:cNvPicPr>
          <p:nvPr/>
        </p:nvPicPr>
        <p:blipFill>
          <a:blip r:embed="rId1"/>
          <a:srcRect l="12912" t="21257" r="4941" b="18641"/>
          <a:stretch>
            <a:fillRect/>
          </a:stretch>
        </p:blipFill>
        <p:spPr>
          <a:xfrm>
            <a:off x="180975" y="527050"/>
            <a:ext cx="6838315" cy="63125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105410"/>
            <a:ext cx="3170555" cy="28511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665980" y="149225"/>
            <a:ext cx="190500" cy="197485"/>
          </a:xfrm>
          <a:prstGeom prst="rect">
            <a:avLst/>
          </a:prstGeom>
          <a:solidFill>
            <a:srgbClr val="0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876800" y="125095"/>
            <a:ext cx="78994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Imputation</a:t>
            </a:r>
            <a:endParaRPr lang="en-US" altLang="zh-CN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basic-tutorial_04"/>
          <p:cNvPicPr>
            <a:picLocks noChangeAspect="1"/>
          </p:cNvPicPr>
          <p:nvPr/>
        </p:nvPicPr>
        <p:blipFill>
          <a:blip r:embed="rId1"/>
          <a:srcRect l="10641" t="20017" r="10431" b="19944"/>
          <a:stretch>
            <a:fillRect/>
          </a:stretch>
        </p:blipFill>
        <p:spPr>
          <a:xfrm>
            <a:off x="132715" y="0"/>
            <a:ext cx="6934200" cy="6826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63851" y="297"/>
            <a:ext cx="1437769" cy="2959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30">
                <a:latin typeface="Times New Roman" panose="02020603050405020304" charset="0"/>
                <a:cs typeface="Times New Roman" panose="02020603050405020304" charset="0"/>
              </a:rPr>
              <a:t>REACT result</a:t>
            </a:r>
            <a:endParaRPr lang="en-US" altLang="zh-CN" sz="133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34585" y="39370"/>
            <a:ext cx="229235" cy="217805"/>
          </a:xfrm>
          <a:prstGeom prst="rect">
            <a:avLst/>
          </a:prstGeom>
          <a:solidFill>
            <a:srgbClr val="4169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995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basic-tutorial_02"/>
          <p:cNvPicPr>
            <a:picLocks noChangeAspect="1"/>
          </p:cNvPicPr>
          <p:nvPr/>
        </p:nvPicPr>
        <p:blipFill>
          <a:blip r:embed="rId1"/>
          <a:srcRect l="8309" t="20094" r="10431" b="19786"/>
          <a:stretch>
            <a:fillRect/>
          </a:stretch>
        </p:blipFill>
        <p:spPr>
          <a:xfrm>
            <a:off x="29845" y="0"/>
            <a:ext cx="7139940" cy="68364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WPS 文字</Application>
  <PresentationFormat>宽屏</PresentationFormat>
  <Paragraphs>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方正书宋_GBK</vt:lpstr>
      <vt:lpstr>Wingdings</vt:lpstr>
      <vt:lpstr>Times New Roman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wanghanlin</dc:creator>
  <cp:lastModifiedBy>wanghanlin</cp:lastModifiedBy>
  <cp:revision>9</cp:revision>
  <dcterms:created xsi:type="dcterms:W3CDTF">2021-08-01T13:46:22Z</dcterms:created>
  <dcterms:modified xsi:type="dcterms:W3CDTF">2021-08-01T13:46:22Z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</Properties>
</file>