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6" r:id="rId11"/>
  </p:sldIdLst>
  <p:sldSz cx="7199630" cy="683958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4C0"/>
    <a:srgbClr val="006400"/>
    <a:srgbClr val="416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093" y="1119554"/>
            <a:ext cx="5400556" cy="238162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093" y="3593024"/>
            <a:ext cx="5400556" cy="1651618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051" y="364211"/>
            <a:ext cx="6210639" cy="5797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01" y="1705459"/>
            <a:ext cx="6210639" cy="2845598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01" y="4577978"/>
            <a:ext cx="6210639" cy="149643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051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5375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364211"/>
            <a:ext cx="6210639" cy="13222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23" y="1773987"/>
            <a:ext cx="2878391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23" y="2658709"/>
            <a:ext cx="2878391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422" y="1773987"/>
            <a:ext cx="2892567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422" y="2658709"/>
            <a:ext cx="2892567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456056"/>
            <a:ext cx="2460105" cy="159619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253" y="456057"/>
            <a:ext cx="3645375" cy="5390327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79725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2052251"/>
            <a:ext cx="2460105" cy="3802050"/>
          </a:xfrm>
        </p:spPr>
        <p:txBody>
          <a:bodyPr/>
          <a:lstStyle>
            <a:lvl1pPr marL="0" indent="0">
              <a:buNone/>
              <a:defRPr sz="1575"/>
            </a:lvl1pPr>
            <a:lvl2pPr marL="360045" indent="0">
              <a:buNone/>
              <a:defRPr sz="1415"/>
            </a:lvl2pPr>
            <a:lvl3pPr marL="720090" indent="0">
              <a:buNone/>
              <a:defRPr sz="1260"/>
            </a:lvl3pPr>
            <a:lvl4pPr marL="1080135" indent="0">
              <a:buNone/>
              <a:defRPr sz="1100"/>
            </a:lvl4pPr>
            <a:lvl5pPr marL="1440180" indent="0">
              <a:buNone/>
              <a:defRPr sz="1100"/>
            </a:lvl5pPr>
            <a:lvl6pPr marL="1800225" indent="0">
              <a:buNone/>
              <a:defRPr sz="1100"/>
            </a:lvl6pPr>
            <a:lvl7pPr marL="2160270" indent="0">
              <a:buNone/>
              <a:defRPr sz="1100"/>
            </a:lvl7pPr>
            <a:lvl8pPr marL="2520315" indent="0">
              <a:buNone/>
              <a:defRPr sz="1100"/>
            </a:lvl8pPr>
            <a:lvl9pPr marL="287972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3030" y="364211"/>
            <a:ext cx="1552660" cy="5797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051" y="364211"/>
            <a:ext cx="4567970" cy="5797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051" y="364211"/>
            <a:ext cx="6210639" cy="132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051" y="1821056"/>
            <a:ext cx="6210639" cy="434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51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245" y="6340443"/>
            <a:ext cx="2430250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5523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basic-tutorial_00"/>
          <p:cNvPicPr>
            <a:picLocks noChangeAspect="1"/>
          </p:cNvPicPr>
          <p:nvPr/>
        </p:nvPicPr>
        <p:blipFill>
          <a:blip r:embed="rId1"/>
          <a:srcRect l="11517" t="8861" r="11559" b="30868"/>
          <a:stretch>
            <a:fillRect/>
          </a:stretch>
        </p:blipFill>
        <p:spPr>
          <a:xfrm>
            <a:off x="229870" y="0"/>
            <a:ext cx="6739890" cy="6834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8291" y="932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9025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5"/>
          <p:cNvPicPr>
            <a:picLocks noChangeAspect="1"/>
          </p:cNvPicPr>
          <p:nvPr/>
        </p:nvPicPr>
        <p:blipFill>
          <a:blip r:embed="rId1"/>
          <a:srcRect l="9805" t="19904" r="10322" b="20016"/>
          <a:stretch>
            <a:fillRect/>
          </a:stretch>
        </p:blipFill>
        <p:spPr>
          <a:xfrm>
            <a:off x="107315" y="19685"/>
            <a:ext cx="6985000" cy="6799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247" t="19903" r="11283" b="19905"/>
          <a:stretch>
            <a:fillRect/>
          </a:stretch>
        </p:blipFill>
        <p:spPr>
          <a:xfrm>
            <a:off x="210185" y="11430"/>
            <a:ext cx="6779260" cy="6816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3"/>
          <p:cNvPicPr>
            <a:picLocks noChangeAspect="1"/>
          </p:cNvPicPr>
          <p:nvPr/>
        </p:nvPicPr>
        <p:blipFill>
          <a:blip r:embed="rId1"/>
          <a:srcRect l="11728" t="19573" r="11920" b="19582"/>
          <a:stretch>
            <a:fillRect/>
          </a:stretch>
        </p:blipFill>
        <p:spPr>
          <a:xfrm>
            <a:off x="281940" y="-5080"/>
            <a:ext cx="6636385" cy="6844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686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7595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105410"/>
            <a:ext cx="3170555" cy="2851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65980" y="149225"/>
            <a:ext cx="190500" cy="197485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76800" y="125095"/>
            <a:ext cx="789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Imputation</a:t>
            </a:r>
            <a:endParaRPr lang="en-US" altLang="zh-CN" sz="1000"/>
          </a:p>
        </p:txBody>
      </p:sp>
      <p:pic>
        <p:nvPicPr>
          <p:cNvPr id="2" name="图片 1" descr="basic-tutorial_06"/>
          <p:cNvPicPr>
            <a:picLocks noChangeAspect="1"/>
          </p:cNvPicPr>
          <p:nvPr/>
        </p:nvPicPr>
        <p:blipFill>
          <a:blip r:embed="rId2"/>
          <a:srcRect l="13014" t="17094" r="12725" b="17967"/>
          <a:stretch>
            <a:fillRect/>
          </a:stretch>
        </p:blipFill>
        <p:spPr>
          <a:xfrm>
            <a:off x="731520" y="370205"/>
            <a:ext cx="5735955" cy="6491605"/>
          </a:xfrm>
          <a:prstGeom prst="rect">
            <a:avLst/>
          </a:prstGeom>
        </p:spPr>
      </p:pic>
      <p:pic>
        <p:nvPicPr>
          <p:cNvPr id="3" name="图片 2" descr="chart_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0"/>
            <a:ext cx="7197725" cy="6838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4"/>
          <p:cNvPicPr>
            <a:picLocks noChangeAspect="1"/>
          </p:cNvPicPr>
          <p:nvPr/>
        </p:nvPicPr>
        <p:blipFill>
          <a:blip r:embed="rId1"/>
          <a:srcRect l="11091" t="19999" r="11440" b="19852"/>
          <a:stretch>
            <a:fillRect/>
          </a:stretch>
        </p:blipFill>
        <p:spPr>
          <a:xfrm>
            <a:off x="214630" y="39370"/>
            <a:ext cx="6770370" cy="6802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385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4585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asic-tutorial_02"/>
          <p:cNvPicPr>
            <a:picLocks noChangeAspect="1"/>
          </p:cNvPicPr>
          <p:nvPr/>
        </p:nvPicPr>
        <p:blipFill>
          <a:blip r:embed="rId1"/>
          <a:srcRect l="11096" t="20196" r="10899" b="20062"/>
          <a:stretch>
            <a:fillRect/>
          </a:stretch>
        </p:blipFill>
        <p:spPr>
          <a:xfrm>
            <a:off x="120650" y="6350"/>
            <a:ext cx="6957695" cy="6833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asic-tutorial_06"/>
          <p:cNvPicPr>
            <a:picLocks noChangeAspect="1"/>
          </p:cNvPicPr>
          <p:nvPr/>
        </p:nvPicPr>
        <p:blipFill>
          <a:blip r:embed="rId1"/>
          <a:srcRect l="11416" t="20057" r="11920" b="19913"/>
          <a:stretch>
            <a:fillRect/>
          </a:stretch>
        </p:blipFill>
        <p:spPr>
          <a:xfrm>
            <a:off x="238760" y="0"/>
            <a:ext cx="6722745" cy="6812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5341" y="932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6075" y="635"/>
            <a:ext cx="229235" cy="2076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7"/>
          <p:cNvPicPr>
            <a:picLocks noChangeAspect="1"/>
          </p:cNvPicPr>
          <p:nvPr/>
        </p:nvPicPr>
        <p:blipFill>
          <a:blip r:embed="rId1"/>
          <a:srcRect l="9721" t="20028" r="11560" b="19909"/>
          <a:stretch>
            <a:fillRect/>
          </a:stretch>
        </p:blipFill>
        <p:spPr>
          <a:xfrm>
            <a:off x="136525" y="-635"/>
            <a:ext cx="6925945" cy="6840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55341" y="932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6075" y="635"/>
            <a:ext cx="229235" cy="2076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770,&quot;width&quot;:832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wanghanlin</dc:creator>
  <cp:lastModifiedBy>独奏</cp:lastModifiedBy>
  <cp:revision>13</cp:revision>
  <dcterms:created xsi:type="dcterms:W3CDTF">2021-08-03T12:09:00Z</dcterms:created>
  <dcterms:modified xsi:type="dcterms:W3CDTF">2021-08-04T00:47:07Z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FF2BA4F2E8CE4D3E8FF09CB2AA300D12</vt:lpwstr>
  </property>
</Properties>
</file>