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8" r:id="rId2"/>
    <p:sldId id="259" r:id="rId3"/>
    <p:sldId id="283" r:id="rId4"/>
    <p:sldId id="297" r:id="rId5"/>
    <p:sldId id="298" r:id="rId6"/>
    <p:sldId id="299" r:id="rId7"/>
    <p:sldId id="287" r:id="rId8"/>
    <p:sldId id="300" r:id="rId9"/>
    <p:sldId id="301" r:id="rId10"/>
    <p:sldId id="302" r:id="rId11"/>
    <p:sldId id="303" r:id="rId12"/>
    <p:sldId id="304" r:id="rId13"/>
  </p:sldIdLst>
  <p:sldSz cx="12801600" cy="9601200" type="A3"/>
  <p:notesSz cx="6858000" cy="9144000"/>
  <p:defaultTextStyle>
    <a:defPPr>
      <a:defRPr lang="ko-KR"/>
    </a:defPPr>
    <a:lvl1pPr algn="l" defTabSz="1279525" rtl="0" fontAlgn="base" latinLnBrk="1">
      <a:spcBef>
        <a:spcPct val="0"/>
      </a:spcBef>
      <a:spcAft>
        <a:spcPct val="0"/>
      </a:spcAft>
      <a:defRPr kumimoji="1" sz="2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639763" indent="-182563" algn="l" defTabSz="1279525" rtl="0" fontAlgn="base" latinLnBrk="1">
      <a:spcBef>
        <a:spcPct val="0"/>
      </a:spcBef>
      <a:spcAft>
        <a:spcPct val="0"/>
      </a:spcAft>
      <a:defRPr kumimoji="1" sz="2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279525" indent="-365125" algn="l" defTabSz="1279525" rtl="0" fontAlgn="base" latinLnBrk="1">
      <a:spcBef>
        <a:spcPct val="0"/>
      </a:spcBef>
      <a:spcAft>
        <a:spcPct val="0"/>
      </a:spcAft>
      <a:defRPr kumimoji="1" sz="2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919288" indent="-547688" algn="l" defTabSz="1279525" rtl="0" fontAlgn="base" latinLnBrk="1">
      <a:spcBef>
        <a:spcPct val="0"/>
      </a:spcBef>
      <a:spcAft>
        <a:spcPct val="0"/>
      </a:spcAft>
      <a:defRPr kumimoji="1" sz="2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559050" indent="-730250" algn="l" defTabSz="1279525" rtl="0" fontAlgn="base" latinLnBrk="1">
      <a:spcBef>
        <a:spcPct val="0"/>
      </a:spcBef>
      <a:spcAft>
        <a:spcPct val="0"/>
      </a:spcAft>
      <a:defRPr kumimoji="1" sz="2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5B9B"/>
    <a:srgbClr val="7300E6"/>
    <a:srgbClr val="6940A6"/>
    <a:srgbClr val="B061FF"/>
    <a:srgbClr val="6A48E6"/>
    <a:srgbClr val="402C78"/>
    <a:srgbClr val="0099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98" autoAdjust="0"/>
    <p:restoredTop sz="94660"/>
  </p:normalViewPr>
  <p:slideViewPr>
    <p:cSldViewPr>
      <p:cViewPr>
        <p:scale>
          <a:sx n="100" d="100"/>
          <a:sy n="100" d="100"/>
        </p:scale>
        <p:origin x="282" y="582"/>
      </p:cViewPr>
      <p:guideLst>
        <p:guide orient="horz" pos="3024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80160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80160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2A625A72-AC8E-4A2E-9EFD-58B8B1104405}" type="datetimeFigureOut">
              <a:rPr lang="ko-KR" altLang="en-US"/>
              <a:pPr>
                <a:defRPr/>
              </a:pPr>
              <a:t>2013-12-10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80160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80160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6F6BAEEA-81BF-47AC-A29B-46059CBE7D5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507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1279525" rtl="0" fontAlgn="base" latinLnBrk="1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39763" algn="l" defTabSz="1279525" rtl="0" fontAlgn="base" latinLnBrk="1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279525" algn="l" defTabSz="1279525" rtl="0" fontAlgn="base" latinLnBrk="1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19288" algn="l" defTabSz="1279525" rtl="0" fontAlgn="base" latinLnBrk="1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559050" algn="l" defTabSz="1279525" rtl="0" fontAlgn="base" latinLnBrk="1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543280" y="5657856"/>
            <a:ext cx="5715040" cy="357190"/>
          </a:xfrm>
          <a:ln w="3175">
            <a:solidFill>
              <a:srgbClr val="7267A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543280" y="5086352"/>
            <a:ext cx="5715040" cy="571504"/>
          </a:xfrm>
          <a:solidFill>
            <a:srgbClr val="402C78"/>
          </a:solidFill>
          <a:ln w="3175">
            <a:solidFill>
              <a:srgbClr val="402C78"/>
            </a:solidFill>
          </a:ln>
        </p:spPr>
        <p:txBody>
          <a:bodyPr>
            <a:normAutofit/>
          </a:bodyPr>
          <a:lstStyle>
            <a:lvl1pPr algn="ctr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39763" y="8899525"/>
            <a:ext cx="2987675" cy="511175"/>
          </a:xfrm>
          <a:prstGeom prst="rect">
            <a:avLst/>
          </a:prstGeom>
        </p:spPr>
        <p:txBody>
          <a:bodyPr/>
          <a:lstStyle>
            <a:lvl1pPr defTabSz="1280160"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373563" y="8899525"/>
            <a:ext cx="4054475" cy="511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 smtClean="0"/>
              <a:t>㈜</a:t>
            </a:r>
            <a:r>
              <a:rPr lang="ko-KR" altLang="en-US" dirty="0" err="1" smtClean="0"/>
              <a:t>라온즈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74163" y="8899525"/>
            <a:ext cx="2987675" cy="511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A403E-9DBE-4DE0-993F-5B9D15CCBE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2994959" y="537845"/>
            <a:ext cx="4031615" cy="1147032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95668" y="537845"/>
            <a:ext cx="11885930" cy="1147032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39763" y="8899525"/>
            <a:ext cx="2987675" cy="511175"/>
          </a:xfrm>
          <a:prstGeom prst="rect">
            <a:avLst/>
          </a:prstGeom>
        </p:spPr>
        <p:txBody>
          <a:bodyPr/>
          <a:lstStyle>
            <a:lvl1pPr defTabSz="1280160"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373563" y="8899525"/>
            <a:ext cx="4054475" cy="511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 smtClean="0"/>
              <a:t>㈜</a:t>
            </a:r>
            <a:r>
              <a:rPr lang="ko-KR" altLang="en-US" dirty="0" err="1" smtClean="0"/>
              <a:t>라온즈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74163" y="8899525"/>
            <a:ext cx="2987675" cy="511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20620A-C690-4E2D-9BA8-09F3D030CDD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185738" y="442913"/>
            <a:ext cx="12430125" cy="0"/>
          </a:xfrm>
          <a:prstGeom prst="line">
            <a:avLst/>
          </a:prstGeom>
          <a:ln>
            <a:solidFill>
              <a:srgbClr val="B7B1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5694" y="71438"/>
            <a:ext cx="8929750" cy="371444"/>
          </a:xfrm>
        </p:spPr>
        <p:txBody>
          <a:bodyPr>
            <a:normAutofit/>
          </a:bodyPr>
          <a:lstStyle>
            <a:lvl1pPr algn="l">
              <a:defRPr sz="1600" b="1" baseline="0">
                <a:solidFill>
                  <a:srgbClr val="8350EA"/>
                </a:solidFill>
                <a:latin typeface="Tahoma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0080" y="728634"/>
            <a:ext cx="11521440" cy="7847995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11401425" y="9294813"/>
            <a:ext cx="1328738" cy="285750"/>
          </a:xfrm>
        </p:spPr>
        <p:txBody>
          <a:bodyPr anchor="ctr"/>
          <a:lstStyle>
            <a:lvl1pPr algn="r">
              <a:defRPr sz="1050" dirty="0" smtClean="0">
                <a:solidFill>
                  <a:srgbClr val="402C78"/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Page </a:t>
            </a:r>
            <a:fld id="{A8ABA668-22FC-4F17-913E-0B78425258D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0" y="9294813"/>
            <a:ext cx="1938338" cy="292100"/>
          </a:xfrm>
        </p:spPr>
        <p:txBody>
          <a:bodyPr anchor="ctr"/>
          <a:lstStyle>
            <a:lvl1pPr>
              <a:defRPr sz="1000" baseline="0" smtClean="0">
                <a:solidFill>
                  <a:srgbClr val="402C78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ko-KR" altLang="en-US" dirty="0" smtClean="0"/>
              <a:t>㈜</a:t>
            </a:r>
            <a:r>
              <a:rPr lang="ko-KR" altLang="en-US" dirty="0" err="1" smtClean="0"/>
              <a:t>라온즈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39763" y="8899525"/>
            <a:ext cx="2987675" cy="511175"/>
          </a:xfrm>
          <a:prstGeom prst="rect">
            <a:avLst/>
          </a:prstGeom>
        </p:spPr>
        <p:txBody>
          <a:bodyPr/>
          <a:lstStyle>
            <a:lvl1pPr defTabSz="1280160"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373563" y="8899525"/>
            <a:ext cx="4054475" cy="511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 smtClean="0"/>
              <a:t>㈜</a:t>
            </a:r>
            <a:r>
              <a:rPr lang="ko-KR" altLang="en-US" dirty="0" err="1" smtClean="0"/>
              <a:t>라온즈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74163" y="8899525"/>
            <a:ext cx="2987675" cy="511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126035-50F9-463F-8E74-5E28ABD2F54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95669" y="3135948"/>
            <a:ext cx="7958772" cy="887222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067800" y="3135948"/>
            <a:ext cx="7958773" cy="887222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39763" y="8899525"/>
            <a:ext cx="2987675" cy="511175"/>
          </a:xfrm>
          <a:prstGeom prst="rect">
            <a:avLst/>
          </a:prstGeom>
        </p:spPr>
        <p:txBody>
          <a:bodyPr/>
          <a:lstStyle>
            <a:lvl1pPr defTabSz="1280160"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73563" y="8899525"/>
            <a:ext cx="4054475" cy="511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 smtClean="0"/>
              <a:t>㈜</a:t>
            </a:r>
            <a:r>
              <a:rPr lang="ko-KR" altLang="en-US" dirty="0" err="1" smtClean="0"/>
              <a:t>라온즈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174163" y="8899525"/>
            <a:ext cx="2987675" cy="511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0D044E-4FD1-451D-B4B1-348EDFCB74A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39763" y="8899525"/>
            <a:ext cx="2987675" cy="511175"/>
          </a:xfrm>
          <a:prstGeom prst="rect">
            <a:avLst/>
          </a:prstGeom>
        </p:spPr>
        <p:txBody>
          <a:bodyPr/>
          <a:lstStyle>
            <a:lvl1pPr defTabSz="1280160"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373563" y="8899525"/>
            <a:ext cx="4054475" cy="511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 smtClean="0"/>
              <a:t>㈜</a:t>
            </a:r>
            <a:r>
              <a:rPr lang="ko-KR" altLang="en-US" dirty="0" err="1" smtClean="0"/>
              <a:t>라온즈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9174163" y="8899525"/>
            <a:ext cx="2987675" cy="511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D3DD80-8CBD-4024-A7EE-288EA88F66F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39763" y="8899525"/>
            <a:ext cx="2987675" cy="511175"/>
          </a:xfrm>
          <a:prstGeom prst="rect">
            <a:avLst/>
          </a:prstGeom>
        </p:spPr>
        <p:txBody>
          <a:bodyPr/>
          <a:lstStyle>
            <a:lvl1pPr defTabSz="1280160"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373563" y="8899525"/>
            <a:ext cx="4054475" cy="511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 smtClean="0"/>
              <a:t>㈜</a:t>
            </a:r>
            <a:r>
              <a:rPr lang="ko-KR" altLang="en-US" dirty="0" err="1" smtClean="0"/>
              <a:t>라온즈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174163" y="8899525"/>
            <a:ext cx="2987675" cy="511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FC4D52-C852-412F-AAEF-6E9C0EB7A25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39763" y="8899525"/>
            <a:ext cx="2987675" cy="511175"/>
          </a:xfrm>
          <a:prstGeom prst="rect">
            <a:avLst/>
          </a:prstGeom>
        </p:spPr>
        <p:txBody>
          <a:bodyPr/>
          <a:lstStyle>
            <a:lvl1pPr defTabSz="1280160"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73563" y="8899525"/>
            <a:ext cx="4054475" cy="511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 smtClean="0"/>
              <a:t>㈜</a:t>
            </a:r>
            <a:r>
              <a:rPr lang="ko-KR" altLang="en-US" dirty="0" err="1" smtClean="0"/>
              <a:t>라온즈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174163" y="8899525"/>
            <a:ext cx="2987675" cy="511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CB10F7-2DBB-4269-9043-E65F1D6BE6F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 rtlCol="0">
            <a:normAutofit/>
          </a:bodyPr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39763" y="8899525"/>
            <a:ext cx="2987675" cy="511175"/>
          </a:xfrm>
          <a:prstGeom prst="rect">
            <a:avLst/>
          </a:prstGeom>
        </p:spPr>
        <p:txBody>
          <a:bodyPr/>
          <a:lstStyle>
            <a:lvl1pPr defTabSz="1280160"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73563" y="8899525"/>
            <a:ext cx="4054475" cy="511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 smtClean="0"/>
              <a:t>㈜</a:t>
            </a:r>
            <a:r>
              <a:rPr lang="ko-KR" altLang="en-US" dirty="0" err="1" smtClean="0"/>
              <a:t>라온즈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174163" y="8899525"/>
            <a:ext cx="2987675" cy="511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C2F49C-C60B-44AD-AB57-1390F333900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7" descr="bottom.pn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9301163"/>
            <a:ext cx="128016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제목 개체 틀 1"/>
          <p:cNvSpPr>
            <a:spLocks noGrp="1"/>
          </p:cNvSpPr>
          <p:nvPr>
            <p:ph type="title"/>
          </p:nvPr>
        </p:nvSpPr>
        <p:spPr bwMode="auto">
          <a:xfrm>
            <a:off x="639763" y="384175"/>
            <a:ext cx="115220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8016" tIns="64008" rIns="128016" bIns="640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8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39763" y="2239963"/>
            <a:ext cx="11522075" cy="633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401425" y="9363075"/>
            <a:ext cx="1328738" cy="219075"/>
          </a:xfrm>
          <a:prstGeom prst="rect">
            <a:avLst/>
          </a:prstGeom>
        </p:spPr>
        <p:txBody>
          <a:bodyPr/>
          <a:lstStyle>
            <a:lvl1pPr defTabSz="1280160" fontAlgn="auto">
              <a:spcBef>
                <a:spcPts val="0"/>
              </a:spcBef>
              <a:spcAft>
                <a:spcPts val="0"/>
              </a:spcAft>
              <a:defRPr kumimoji="0" sz="1100" dirty="0" smtClean="0">
                <a:solidFill>
                  <a:srgbClr val="402C78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Page </a:t>
            </a:r>
            <a:fld id="{DC02AA9C-BC36-4820-93AD-CF905A42A8D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0" y="9363075"/>
            <a:ext cx="1938338" cy="223838"/>
          </a:xfrm>
          <a:prstGeom prst="rect">
            <a:avLst/>
          </a:prstGeom>
        </p:spPr>
        <p:txBody>
          <a:bodyPr/>
          <a:lstStyle>
            <a:lvl1pPr defTabSz="1280160" fontAlgn="auto">
              <a:spcBef>
                <a:spcPts val="0"/>
              </a:spcBef>
              <a:spcAft>
                <a:spcPts val="0"/>
              </a:spcAft>
              <a:defRPr kumimoji="0" sz="1000" dirty="0" smtClean="0">
                <a:solidFill>
                  <a:srgbClr val="402C78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Konan Technology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dt="0"/>
  <p:txStyles>
    <p:titleStyle>
      <a:lvl1pPr algn="ctr" defTabSz="1279525" rtl="0" fontAlgn="base" latinLnBrk="1">
        <a:spcBef>
          <a:spcPct val="0"/>
        </a:spcBef>
        <a:spcAft>
          <a:spcPct val="0"/>
        </a:spcAft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79525" rtl="0" fontAlgn="base" latinLnBrk="1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defTabSz="1279525" rtl="0" fontAlgn="base" latinLnBrk="1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defTabSz="1279525" rtl="0" fontAlgn="base" latinLnBrk="1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defTabSz="1279525" rtl="0" fontAlgn="base" latinLnBrk="1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defTabSz="1279525" rtl="0" fontAlgn="base" latinLnBrk="1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defTabSz="1279525" rtl="0" fontAlgn="base" latinLnBrk="1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defTabSz="1279525" rtl="0" fontAlgn="base" latinLnBrk="1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defTabSz="1279525" rtl="0" fontAlgn="base" latinLnBrk="1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479425" indent="-479425" algn="l" defTabSz="1279525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39813" indent="-400050" algn="l" defTabSz="1279525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19088" algn="l" defTabSz="1279525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39963" indent="-319088" algn="l" defTabSz="1279525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79725" indent="-319088" algn="l" defTabSz="1279525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3"/>
          <p:cNvSpPr>
            <a:spLocks noGrp="1"/>
          </p:cNvSpPr>
          <p:nvPr>
            <p:ph type="ctrTitle"/>
          </p:nvPr>
        </p:nvSpPr>
        <p:spPr>
          <a:xfrm>
            <a:off x="4096544" y="3288432"/>
            <a:ext cx="4824536" cy="936104"/>
          </a:xfrm>
          <a:noFill/>
          <a:ln>
            <a:noFill/>
          </a:ln>
        </p:spPr>
        <p:txBody>
          <a:bodyPr>
            <a:noAutofit/>
          </a:bodyPr>
          <a:lstStyle/>
          <a:p>
            <a:r>
              <a:rPr lang="en-US" altLang="ko-KR" sz="32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Gaia Search Admin</a:t>
            </a:r>
            <a:r>
              <a:rPr lang="ko-KR" altLang="en-US" sz="32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ko-KR" sz="32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UI</a:t>
            </a:r>
            <a:endParaRPr lang="ko-KR" altLang="en-US" sz="3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>
          <a:xfrm>
            <a:off x="5032648" y="6168752"/>
            <a:ext cx="2880320" cy="864096"/>
          </a:xfrm>
          <a:ln>
            <a:noFill/>
          </a:ln>
        </p:spPr>
        <p:txBody>
          <a:bodyPr rtlCol="0"/>
          <a:lstStyle/>
          <a:p>
            <a:pPr defTabSz="128016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ko-KR" b="1" dirty="0" smtClean="0"/>
              <a:t>2013. 11.</a:t>
            </a:r>
          </a:p>
          <a:p>
            <a:pPr defTabSz="128016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㈜</a:t>
            </a:r>
            <a:r>
              <a:rPr lang="ko-KR" altLang="en-US" b="1" dirty="0" err="1" smtClean="0"/>
              <a:t>라온즈</a:t>
            </a:r>
            <a:r>
              <a:rPr lang="ko-KR" altLang="en-US" b="1" dirty="0" smtClean="0"/>
              <a:t> 기술연구소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5738" y="71438"/>
            <a:ext cx="8929687" cy="371475"/>
          </a:xfrm>
        </p:spPr>
        <p:txBody>
          <a:bodyPr rtlCol="0">
            <a:normAutofit fontScale="90000"/>
          </a:bodyPr>
          <a:lstStyle/>
          <a:p>
            <a:pPr defTabSz="1280160" fontAlgn="auto">
              <a:spcAft>
                <a:spcPts val="0"/>
              </a:spcAft>
              <a:defRPr/>
            </a:pPr>
            <a:r>
              <a:rPr lang="ko-KR" altLang="en-US" dirty="0" smtClean="0"/>
              <a:t>엔진</a:t>
            </a:r>
            <a:endParaRPr lang="ko-KR" altLang="en-US" dirty="0"/>
          </a:p>
        </p:txBody>
      </p:sp>
      <p:sp>
        <p:nvSpPr>
          <p:cNvPr id="187" name="타원 186"/>
          <p:cNvSpPr/>
          <p:nvPr/>
        </p:nvSpPr>
        <p:spPr>
          <a:xfrm>
            <a:off x="8329613" y="1300163"/>
            <a:ext cx="216000" cy="216000"/>
          </a:xfrm>
          <a:prstGeom prst="ellipse">
            <a:avLst/>
          </a:prstGeom>
          <a:solidFill>
            <a:srgbClr val="6940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8186738" y="514350"/>
            <a:ext cx="4429125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dirty="0" smtClean="0">
                <a:latin typeface="+mn-ea"/>
                <a:ea typeface="+mn-ea"/>
              </a:rPr>
              <a:t>로그인후 간단한 시스템 정보와 전체 문서 컬렉션에 대한 요약정보를 표시한다</a:t>
            </a:r>
            <a:r>
              <a:rPr kumimoji="0" lang="en-US" altLang="ko-KR" sz="1100" dirty="0" smtClean="0">
                <a:latin typeface="+mn-ea"/>
                <a:ea typeface="+mn-ea"/>
              </a:rPr>
              <a:t>.</a:t>
            </a:r>
            <a:endParaRPr kumimoji="0" lang="ko-KR" altLang="en-US" sz="1100" dirty="0">
              <a:latin typeface="+mn-ea"/>
              <a:ea typeface="+mn-ea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8543925" y="1268413"/>
            <a:ext cx="4071938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1" dirty="0" smtClean="0">
                <a:latin typeface="+mn-ea"/>
                <a:ea typeface="+mn-ea"/>
              </a:rPr>
              <a:t>제품로</a:t>
            </a:r>
            <a:r>
              <a:rPr kumimoji="0" lang="ko-KR" altLang="en-US" sz="1100" b="1" dirty="0">
                <a:latin typeface="+mn-ea"/>
                <a:ea typeface="+mn-ea"/>
              </a:rPr>
              <a:t>고</a:t>
            </a:r>
          </a:p>
        </p:txBody>
      </p:sp>
      <p:sp>
        <p:nvSpPr>
          <p:cNvPr id="17443" name="TextBox 196"/>
          <p:cNvSpPr txBox="1">
            <a:spLocks noChangeArrowheads="1"/>
          </p:cNvSpPr>
          <p:nvPr/>
        </p:nvSpPr>
        <p:spPr bwMode="auto">
          <a:xfrm>
            <a:off x="8615363" y="1585913"/>
            <a:ext cx="40005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sz="1000" dirty="0" smtClean="0">
                <a:latin typeface="+mn-ea"/>
                <a:ea typeface="+mn-ea"/>
              </a:rPr>
              <a:t>검색 키워드를 입력한다</a:t>
            </a:r>
            <a:r>
              <a:rPr kumimoji="0" lang="en-US" altLang="ko-KR" sz="1000" dirty="0" smtClean="0">
                <a:latin typeface="+mn-ea"/>
                <a:ea typeface="+mn-ea"/>
              </a:rPr>
              <a:t>.</a:t>
            </a:r>
            <a:endParaRPr kumimoji="0" lang="ko-KR" altLang="en-US" sz="1000" dirty="0">
              <a:latin typeface="+mn-ea"/>
              <a:ea typeface="+mn-ea"/>
            </a:endParaRPr>
          </a:p>
        </p:txBody>
      </p:sp>
      <p:sp>
        <p:nvSpPr>
          <p:cNvPr id="209" name="타원 208"/>
          <p:cNvSpPr/>
          <p:nvPr/>
        </p:nvSpPr>
        <p:spPr>
          <a:xfrm>
            <a:off x="8329613" y="2024038"/>
            <a:ext cx="216000" cy="216000"/>
          </a:xfrm>
          <a:prstGeom prst="ellipse">
            <a:avLst/>
          </a:prstGeom>
          <a:solidFill>
            <a:srgbClr val="6940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8543925" y="1992288"/>
            <a:ext cx="4071938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1" dirty="0" smtClean="0">
                <a:latin typeface="+mn-ea"/>
                <a:ea typeface="+mn-ea"/>
              </a:rPr>
              <a:t>로그인 아이디 및 로그아웃 버튼</a:t>
            </a:r>
            <a:endParaRPr kumimoji="0" lang="ko-KR" altLang="en-US" sz="1100" b="1" dirty="0">
              <a:latin typeface="+mn-ea"/>
              <a:ea typeface="+mn-ea"/>
            </a:endParaRPr>
          </a:p>
        </p:txBody>
      </p:sp>
      <p:sp>
        <p:nvSpPr>
          <p:cNvPr id="17447" name="TextBox 210"/>
          <p:cNvSpPr txBox="1">
            <a:spLocks noChangeArrowheads="1"/>
          </p:cNvSpPr>
          <p:nvPr/>
        </p:nvSpPr>
        <p:spPr bwMode="auto">
          <a:xfrm>
            <a:off x="8615363" y="2309788"/>
            <a:ext cx="40005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sz="1000" dirty="0" smtClean="0">
                <a:latin typeface="+mn-ea"/>
                <a:ea typeface="+mn-ea"/>
              </a:rPr>
              <a:t>로그인 아이디는 텍스트</a:t>
            </a:r>
            <a:r>
              <a:rPr kumimoji="0" lang="en-US" altLang="ko-KR" sz="1000" dirty="0" smtClean="0">
                <a:latin typeface="+mn-ea"/>
                <a:ea typeface="+mn-ea"/>
              </a:rPr>
              <a:t>, </a:t>
            </a:r>
            <a:r>
              <a:rPr kumimoji="0" lang="ko-KR" altLang="en-US" sz="1000" dirty="0" smtClean="0">
                <a:latin typeface="+mn-ea"/>
                <a:ea typeface="+mn-ea"/>
              </a:rPr>
              <a:t>로그아웃은 </a:t>
            </a:r>
            <a:r>
              <a:rPr kumimoji="0" lang="en-US" altLang="ko-KR" sz="1000" dirty="0" smtClean="0">
                <a:latin typeface="+mn-ea"/>
                <a:ea typeface="+mn-ea"/>
              </a:rPr>
              <a:t>link</a:t>
            </a:r>
            <a:r>
              <a:rPr kumimoji="0" lang="ko-KR" altLang="en-US" sz="1000" dirty="0" smtClean="0">
                <a:latin typeface="+mn-ea"/>
                <a:ea typeface="+mn-ea"/>
              </a:rPr>
              <a:t>로 한다</a:t>
            </a:r>
            <a:endParaRPr kumimoji="0" lang="ko-KR" altLang="en-US" sz="1000" dirty="0">
              <a:latin typeface="+mn-ea"/>
              <a:ea typeface="+mn-ea"/>
            </a:endParaRPr>
          </a:p>
        </p:txBody>
      </p:sp>
      <p:sp>
        <p:nvSpPr>
          <p:cNvPr id="212" name="타원 211"/>
          <p:cNvSpPr/>
          <p:nvPr/>
        </p:nvSpPr>
        <p:spPr>
          <a:xfrm>
            <a:off x="8329613" y="2744118"/>
            <a:ext cx="216000" cy="216000"/>
          </a:xfrm>
          <a:prstGeom prst="ellipse">
            <a:avLst/>
          </a:prstGeom>
          <a:solidFill>
            <a:srgbClr val="6940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8543925" y="2712368"/>
            <a:ext cx="4071938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1" dirty="0" smtClean="0">
                <a:latin typeface="+mn-ea"/>
                <a:ea typeface="+mn-ea"/>
              </a:rPr>
              <a:t>메뉴</a:t>
            </a:r>
            <a:endParaRPr kumimoji="0" lang="ko-KR" altLang="en-US" sz="1100" b="1" dirty="0">
              <a:latin typeface="+mn-ea"/>
              <a:ea typeface="+mn-ea"/>
            </a:endParaRPr>
          </a:p>
        </p:txBody>
      </p:sp>
      <p:sp>
        <p:nvSpPr>
          <p:cNvPr id="17450" name="TextBox 213"/>
          <p:cNvSpPr txBox="1">
            <a:spLocks noChangeArrowheads="1"/>
          </p:cNvSpPr>
          <p:nvPr/>
        </p:nvSpPr>
        <p:spPr bwMode="auto">
          <a:xfrm>
            <a:off x="8615363" y="3029868"/>
            <a:ext cx="40005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sz="1000" dirty="0" err="1" smtClean="0">
                <a:latin typeface="+mn-ea"/>
                <a:ea typeface="+mn-ea"/>
              </a:rPr>
              <a:t>주메뉴를</a:t>
            </a:r>
            <a:r>
              <a:rPr kumimoji="0" lang="ko-KR" altLang="en-US" sz="1000" dirty="0" smtClean="0">
                <a:latin typeface="+mn-ea"/>
                <a:ea typeface="+mn-ea"/>
              </a:rPr>
              <a:t> 표시한다</a:t>
            </a:r>
            <a:r>
              <a:rPr kumimoji="0" lang="en-US" altLang="ko-KR" sz="1000" dirty="0" smtClean="0">
                <a:latin typeface="+mn-ea"/>
                <a:ea typeface="+mn-ea"/>
              </a:rPr>
              <a:t>.</a:t>
            </a:r>
            <a:endParaRPr kumimoji="0" lang="ko-KR" altLang="en-US" sz="1000" dirty="0">
              <a:latin typeface="+mn-ea"/>
              <a:ea typeface="+mn-ea"/>
            </a:endParaRPr>
          </a:p>
        </p:txBody>
      </p:sp>
      <p:sp>
        <p:nvSpPr>
          <p:cNvPr id="216" name="타원 215"/>
          <p:cNvSpPr/>
          <p:nvPr/>
        </p:nvSpPr>
        <p:spPr>
          <a:xfrm>
            <a:off x="8329613" y="3464197"/>
            <a:ext cx="216000" cy="216000"/>
          </a:xfrm>
          <a:prstGeom prst="ellipse">
            <a:avLst/>
          </a:prstGeom>
          <a:solidFill>
            <a:srgbClr val="6940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chemeClr val="bg1"/>
                </a:solidFill>
                <a:latin typeface="+mn-ea"/>
              </a:rPr>
              <a:t>4</a:t>
            </a:r>
            <a:endParaRPr kumimoji="0"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8543925" y="3432448"/>
            <a:ext cx="4071938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1" dirty="0" err="1" smtClean="0">
                <a:latin typeface="+mn-ea"/>
                <a:ea typeface="+mn-ea"/>
              </a:rPr>
              <a:t>메뉴</a:t>
            </a:r>
            <a:r>
              <a:rPr kumimoji="0" lang="ko-KR" altLang="en-US" sz="1100" b="1" dirty="0" err="1">
                <a:latin typeface="+mn-ea"/>
                <a:ea typeface="+mn-ea"/>
              </a:rPr>
              <a:t>명</a:t>
            </a:r>
            <a:endParaRPr kumimoji="0" lang="ko-KR" altLang="en-US" sz="1100" b="1" dirty="0">
              <a:latin typeface="+mn-ea"/>
              <a:ea typeface="+mn-ea"/>
            </a:endParaRPr>
          </a:p>
        </p:txBody>
      </p:sp>
      <p:sp>
        <p:nvSpPr>
          <p:cNvPr id="60" name="TextBox 213"/>
          <p:cNvSpPr txBox="1">
            <a:spLocks noChangeArrowheads="1"/>
          </p:cNvSpPr>
          <p:nvPr/>
        </p:nvSpPr>
        <p:spPr bwMode="auto">
          <a:xfrm>
            <a:off x="8615363" y="3772022"/>
            <a:ext cx="40005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sz="1000" dirty="0" err="1" smtClean="0">
                <a:latin typeface="+mn-ea"/>
                <a:ea typeface="+mn-ea"/>
              </a:rPr>
              <a:t>주메뉴</a:t>
            </a:r>
            <a:r>
              <a:rPr kumimoji="0" lang="ko-KR" altLang="en-US" sz="1000" dirty="0" smtClean="0">
                <a:latin typeface="+mn-ea"/>
                <a:ea typeface="+mn-ea"/>
              </a:rPr>
              <a:t> </a:t>
            </a:r>
            <a:r>
              <a:rPr kumimoji="0" lang="ko-KR" altLang="en-US" sz="1000" dirty="0" err="1" smtClean="0">
                <a:latin typeface="+mn-ea"/>
                <a:ea typeface="+mn-ea"/>
              </a:rPr>
              <a:t>선택시</a:t>
            </a:r>
            <a:r>
              <a:rPr kumimoji="0" lang="ko-KR" altLang="en-US" sz="1000" dirty="0" smtClean="0">
                <a:latin typeface="+mn-ea"/>
                <a:ea typeface="+mn-ea"/>
              </a:rPr>
              <a:t> 해당 메뉴이름 표시한다</a:t>
            </a:r>
            <a:r>
              <a:rPr kumimoji="0" lang="en-US" altLang="ko-KR" sz="1000" dirty="0" smtClean="0">
                <a:latin typeface="+mn-ea"/>
                <a:ea typeface="+mn-ea"/>
              </a:rPr>
              <a:t>.</a:t>
            </a:r>
            <a:endParaRPr kumimoji="0" lang="ko-KR" altLang="en-US" sz="1000" dirty="0">
              <a:latin typeface="+mn-ea"/>
              <a:ea typeface="+mn-ea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8329613" y="4318562"/>
            <a:ext cx="216000" cy="216000"/>
          </a:xfrm>
          <a:prstGeom prst="ellipse">
            <a:avLst/>
          </a:prstGeom>
          <a:solidFill>
            <a:srgbClr val="6940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 smtClean="0">
                <a:solidFill>
                  <a:schemeClr val="bg1"/>
                </a:solidFill>
                <a:latin typeface="+mn-ea"/>
              </a:rPr>
              <a:t>5</a:t>
            </a:r>
            <a:endParaRPr kumimoji="0"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543925" y="4286813"/>
            <a:ext cx="4071938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1" dirty="0" smtClean="0">
                <a:latin typeface="+mn-ea"/>
                <a:ea typeface="+mn-ea"/>
              </a:rPr>
              <a:t>메뉴 정보</a:t>
            </a:r>
            <a:endParaRPr kumimoji="0" lang="ko-KR" altLang="en-US" sz="1100" b="1" dirty="0">
              <a:latin typeface="+mn-ea"/>
              <a:ea typeface="+mn-ea"/>
            </a:endParaRPr>
          </a:p>
        </p:txBody>
      </p:sp>
      <p:sp>
        <p:nvSpPr>
          <p:cNvPr id="81" name="TextBox 213"/>
          <p:cNvSpPr txBox="1">
            <a:spLocks noChangeArrowheads="1"/>
          </p:cNvSpPr>
          <p:nvPr/>
        </p:nvSpPr>
        <p:spPr bwMode="auto">
          <a:xfrm>
            <a:off x="8615363" y="4626387"/>
            <a:ext cx="40005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sz="1000" dirty="0" smtClean="0">
                <a:latin typeface="+mn-ea"/>
                <a:ea typeface="+mn-ea"/>
              </a:rPr>
              <a:t>해당 메뉴에 대한 내용을 표시한다</a:t>
            </a:r>
            <a:r>
              <a:rPr kumimoji="0" lang="en-US" altLang="ko-KR" sz="1000" dirty="0" smtClean="0">
                <a:latin typeface="+mn-ea"/>
                <a:ea typeface="+mn-ea"/>
              </a:rPr>
              <a:t>.</a:t>
            </a:r>
            <a:endParaRPr kumimoji="0" lang="ko-KR" altLang="en-US" sz="1000" dirty="0">
              <a:latin typeface="+mn-ea"/>
              <a:ea typeface="+mn-ea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8345016" y="5254667"/>
            <a:ext cx="216000" cy="216000"/>
          </a:xfrm>
          <a:prstGeom prst="ellipse">
            <a:avLst/>
          </a:prstGeom>
          <a:solidFill>
            <a:srgbClr val="6940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 smtClean="0">
                <a:solidFill>
                  <a:schemeClr val="bg1"/>
                </a:solidFill>
                <a:latin typeface="+mn-ea"/>
              </a:rPr>
              <a:t>6</a:t>
            </a:r>
            <a:endParaRPr kumimoji="0"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559328" y="5222917"/>
            <a:ext cx="4071938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err="1" smtClean="0">
                <a:latin typeface="+mn-ea"/>
                <a:ea typeface="+mn-ea"/>
              </a:rPr>
              <a:t>Footter</a:t>
            </a:r>
            <a:endParaRPr kumimoji="0" lang="ko-KR" altLang="en-US" sz="1100" b="1" dirty="0">
              <a:latin typeface="+mn-ea"/>
              <a:ea typeface="+mn-ea"/>
            </a:endParaRPr>
          </a:p>
        </p:txBody>
      </p:sp>
      <p:sp>
        <p:nvSpPr>
          <p:cNvPr id="84" name="TextBox 213"/>
          <p:cNvSpPr txBox="1">
            <a:spLocks noChangeArrowheads="1"/>
          </p:cNvSpPr>
          <p:nvPr/>
        </p:nvSpPr>
        <p:spPr bwMode="auto">
          <a:xfrm>
            <a:off x="8630766" y="5562491"/>
            <a:ext cx="40005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+mn-ea"/>
                <a:ea typeface="+mn-ea"/>
              </a:rPr>
              <a:t>Copyright </a:t>
            </a:r>
            <a:r>
              <a:rPr kumimoji="0" lang="ko-KR" altLang="en-US" sz="1000" dirty="0" smtClean="0">
                <a:latin typeface="+mn-ea"/>
                <a:ea typeface="+mn-ea"/>
              </a:rPr>
              <a:t>정보를 표시한다</a:t>
            </a:r>
            <a:r>
              <a:rPr kumimoji="0" lang="en-US" altLang="ko-KR" sz="1000" dirty="0" smtClean="0">
                <a:latin typeface="+mn-ea"/>
                <a:ea typeface="+mn-ea"/>
              </a:rPr>
              <a:t>.</a:t>
            </a:r>
            <a:endParaRPr kumimoji="0" lang="ko-KR" altLang="en-US" sz="1000" dirty="0">
              <a:latin typeface="+mn-ea"/>
              <a:ea typeface="+mn-ea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8345016" y="6064412"/>
            <a:ext cx="216000" cy="216000"/>
          </a:xfrm>
          <a:prstGeom prst="ellipse">
            <a:avLst/>
          </a:prstGeom>
          <a:solidFill>
            <a:srgbClr val="6940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 smtClean="0">
                <a:solidFill>
                  <a:schemeClr val="bg1"/>
                </a:solidFill>
                <a:latin typeface="+mn-ea"/>
              </a:rPr>
              <a:t>7</a:t>
            </a:r>
            <a:endParaRPr kumimoji="0"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559328" y="6032662"/>
            <a:ext cx="4071938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latin typeface="+mn-ea"/>
                <a:ea typeface="+mn-ea"/>
              </a:rPr>
              <a:t>Language</a:t>
            </a:r>
            <a:endParaRPr kumimoji="0" lang="ko-KR" altLang="en-US" sz="1100" b="1" dirty="0">
              <a:latin typeface="+mn-ea"/>
              <a:ea typeface="+mn-ea"/>
            </a:endParaRPr>
          </a:p>
        </p:txBody>
      </p:sp>
      <p:sp>
        <p:nvSpPr>
          <p:cNvPr id="46" name="TextBox 213"/>
          <p:cNvSpPr txBox="1">
            <a:spLocks noChangeArrowheads="1"/>
          </p:cNvSpPr>
          <p:nvPr/>
        </p:nvSpPr>
        <p:spPr bwMode="auto">
          <a:xfrm>
            <a:off x="8630766" y="6372236"/>
            <a:ext cx="40005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sz="1000" dirty="0" smtClean="0">
                <a:latin typeface="+mn-ea"/>
                <a:ea typeface="+mn-ea"/>
              </a:rPr>
              <a:t>사용 언어 선택 </a:t>
            </a:r>
            <a:r>
              <a:rPr kumimoji="0" lang="en-US" altLang="ko-KR" sz="1000" dirty="0" smtClean="0">
                <a:latin typeface="+mn-ea"/>
                <a:ea typeface="+mn-ea"/>
              </a:rPr>
              <a:t>(</a:t>
            </a:r>
            <a:r>
              <a:rPr kumimoji="0" lang="ko-KR" altLang="en-US" sz="1000" dirty="0" smtClean="0">
                <a:latin typeface="+mn-ea"/>
                <a:ea typeface="+mn-ea"/>
              </a:rPr>
              <a:t>한글</a:t>
            </a:r>
            <a:r>
              <a:rPr kumimoji="0" lang="en-US" altLang="ko-KR" sz="1000" dirty="0" smtClean="0">
                <a:latin typeface="+mn-ea"/>
                <a:ea typeface="+mn-ea"/>
              </a:rPr>
              <a:t>/</a:t>
            </a:r>
            <a:r>
              <a:rPr kumimoji="0" lang="ko-KR" altLang="en-US" sz="1000" dirty="0" smtClean="0">
                <a:latin typeface="+mn-ea"/>
                <a:ea typeface="+mn-ea"/>
              </a:rPr>
              <a:t>영문</a:t>
            </a:r>
            <a:r>
              <a:rPr kumimoji="0" lang="en-US" altLang="ko-KR" sz="1000" dirty="0" smtClean="0">
                <a:latin typeface="+mn-ea"/>
                <a:ea typeface="+mn-ea"/>
              </a:rPr>
              <a:t>)</a:t>
            </a:r>
            <a:endParaRPr kumimoji="0" lang="ko-KR" altLang="en-US" sz="1000" dirty="0">
              <a:latin typeface="+mn-ea"/>
              <a:ea typeface="+mn-ea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275016" y="8761736"/>
            <a:ext cx="7637952" cy="46697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schemeClr val="tx1"/>
              </a:solidFill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263036" y="514350"/>
            <a:ext cx="7637952" cy="46697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schemeClr val="tx1"/>
              </a:solidFill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4136" y="593949"/>
            <a:ext cx="1563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  <a:ea typeface="+mn-ea"/>
              </a:rPr>
              <a:t>Gaia Search </a:t>
            </a:r>
            <a:r>
              <a:rPr lang="ko-KR" altLang="en-US" sz="1400" dirty="0" smtClean="0">
                <a:latin typeface="+mn-ea"/>
                <a:ea typeface="+mn-ea"/>
              </a:rPr>
              <a:t>로고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275016" y="8761736"/>
            <a:ext cx="7637952" cy="46697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schemeClr val="tx1"/>
              </a:solidFill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999080" y="8789120"/>
            <a:ext cx="1406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  <a:ea typeface="+mn-ea"/>
              </a:rPr>
              <a:t>Copyright </a:t>
            </a:r>
            <a:r>
              <a:rPr lang="ko-KR" altLang="en-US" sz="1400" dirty="0" smtClean="0">
                <a:latin typeface="+mn-ea"/>
                <a:ea typeface="+mn-ea"/>
              </a:rPr>
              <a:t>문구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486619" y="1110055"/>
            <a:ext cx="7138317" cy="39722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1936304" y="1110055"/>
            <a:ext cx="720000" cy="39722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수집</a:t>
            </a:r>
            <a:endParaRPr kumimoji="0"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3376464" y="1110055"/>
            <a:ext cx="720000" cy="39722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endParaRPr kumimoji="0"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2656384" y="1110055"/>
            <a:ext cx="720000" cy="39722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스키마</a:t>
            </a:r>
            <a:endParaRPr kumimoji="0"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486619" y="1110055"/>
            <a:ext cx="720000" cy="39722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대시보드</a:t>
            </a:r>
            <a:endParaRPr kumimoji="0" lang="en-US" altLang="ko-KR" sz="10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4096021" y="1110055"/>
            <a:ext cx="720000" cy="39722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엔진</a:t>
            </a:r>
            <a:endParaRPr kumimoji="0"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4816624" y="1110055"/>
            <a:ext cx="720000" cy="39722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사용자</a:t>
            </a:r>
            <a:endParaRPr kumimoji="0"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1216224" y="1110055"/>
            <a:ext cx="720000" cy="39722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문서</a:t>
            </a:r>
            <a:endParaRPr kumimoji="0"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5536624" y="1110055"/>
            <a:ext cx="2088312" cy="39722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63036" y="514350"/>
            <a:ext cx="7637952" cy="466977"/>
            <a:chOff x="263036" y="514350"/>
            <a:chExt cx="7637952" cy="466977"/>
          </a:xfrm>
        </p:grpSpPr>
        <p:sp>
          <p:nvSpPr>
            <p:cNvPr id="47" name="직사각형 46"/>
            <p:cNvSpPr/>
            <p:nvPr/>
          </p:nvSpPr>
          <p:spPr bwMode="auto">
            <a:xfrm>
              <a:off x="263036" y="514350"/>
              <a:ext cx="7637952" cy="466977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1280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 dirty="0">
                <a:solidFill>
                  <a:schemeClr val="tx1"/>
                </a:solidFill>
                <a:latin typeface="Tahoma" pitchFamily="34" charset="0"/>
                <a:ea typeface="돋움" pitchFamily="50" charset="-127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795990" y="650558"/>
              <a:ext cx="756938" cy="26161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+mn-ea"/>
                  <a:ea typeface="+mn-ea"/>
                </a:rPr>
                <a:t>아이디   </a:t>
              </a:r>
              <a:endParaRPr lang="ko-KR" altLang="en-US" sz="1100" dirty="0">
                <a:latin typeface="+mn-ea"/>
                <a:ea typeface="+mn-ea"/>
              </a:endParaRPr>
            </a:p>
          </p:txBody>
        </p:sp>
        <p:sp>
          <p:nvSpPr>
            <p:cNvPr id="95" name="이등변 삼각형 94"/>
            <p:cNvSpPr/>
            <p:nvPr/>
          </p:nvSpPr>
          <p:spPr>
            <a:xfrm>
              <a:off x="7441994" y="756284"/>
              <a:ext cx="72000" cy="72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 bwMode="auto">
          <a:xfrm>
            <a:off x="257175" y="514350"/>
            <a:ext cx="7643813" cy="8715375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97" name="직사각형 96"/>
          <p:cNvSpPr/>
          <p:nvPr/>
        </p:nvSpPr>
        <p:spPr bwMode="auto">
          <a:xfrm>
            <a:off x="486619" y="1727581"/>
            <a:ext cx="1501407" cy="223032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schemeClr val="tx1"/>
              </a:solidFill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35510" y="1848272"/>
            <a:ext cx="1043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documents1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35510" y="2152442"/>
            <a:ext cx="1043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documents2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35510" y="2448273"/>
            <a:ext cx="1043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documents3</a:t>
            </a:r>
          </a:p>
        </p:txBody>
      </p:sp>
      <p:sp>
        <p:nvSpPr>
          <p:cNvPr id="48" name="직사각형 47"/>
          <p:cNvSpPr/>
          <p:nvPr/>
        </p:nvSpPr>
        <p:spPr bwMode="auto">
          <a:xfrm>
            <a:off x="5542987" y="1110055"/>
            <a:ext cx="720000" cy="39722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라이센스</a:t>
            </a:r>
            <a:endParaRPr kumimoji="0" lang="en-US" altLang="ko-KR" sz="10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289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5738" y="71438"/>
            <a:ext cx="8929687" cy="371475"/>
          </a:xfrm>
        </p:spPr>
        <p:txBody>
          <a:bodyPr rtlCol="0">
            <a:normAutofit fontScale="90000"/>
          </a:bodyPr>
          <a:lstStyle/>
          <a:p>
            <a:pPr defTabSz="1280160" fontAlgn="auto">
              <a:spcAft>
                <a:spcPts val="0"/>
              </a:spcAft>
              <a:defRPr/>
            </a:pPr>
            <a:r>
              <a:rPr lang="ko-KR" altLang="en-US" dirty="0" smtClean="0"/>
              <a:t>사용자</a:t>
            </a:r>
            <a:endParaRPr lang="ko-KR" altLang="en-US" dirty="0"/>
          </a:p>
        </p:txBody>
      </p:sp>
      <p:sp>
        <p:nvSpPr>
          <p:cNvPr id="187" name="타원 186"/>
          <p:cNvSpPr/>
          <p:nvPr/>
        </p:nvSpPr>
        <p:spPr>
          <a:xfrm>
            <a:off x="8329613" y="1300163"/>
            <a:ext cx="216000" cy="216000"/>
          </a:xfrm>
          <a:prstGeom prst="ellipse">
            <a:avLst/>
          </a:prstGeom>
          <a:solidFill>
            <a:srgbClr val="6940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8186738" y="514350"/>
            <a:ext cx="4429125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dirty="0" smtClean="0">
                <a:latin typeface="+mn-ea"/>
                <a:ea typeface="+mn-ea"/>
              </a:rPr>
              <a:t>로그인후 간단한 시스템 정보와 전체 문서 컬렉션에 대한 요약정보를 표시한다</a:t>
            </a:r>
            <a:r>
              <a:rPr kumimoji="0" lang="en-US" altLang="ko-KR" sz="1100" dirty="0" smtClean="0">
                <a:latin typeface="+mn-ea"/>
                <a:ea typeface="+mn-ea"/>
              </a:rPr>
              <a:t>.</a:t>
            </a:r>
            <a:endParaRPr kumimoji="0" lang="ko-KR" altLang="en-US" sz="1100" dirty="0">
              <a:latin typeface="+mn-ea"/>
              <a:ea typeface="+mn-ea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8543925" y="1268413"/>
            <a:ext cx="4071938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1" dirty="0" smtClean="0">
                <a:latin typeface="+mn-ea"/>
                <a:ea typeface="+mn-ea"/>
              </a:rPr>
              <a:t>제품로</a:t>
            </a:r>
            <a:r>
              <a:rPr kumimoji="0" lang="ko-KR" altLang="en-US" sz="1100" b="1" dirty="0">
                <a:latin typeface="+mn-ea"/>
                <a:ea typeface="+mn-ea"/>
              </a:rPr>
              <a:t>고</a:t>
            </a:r>
          </a:p>
        </p:txBody>
      </p:sp>
      <p:sp>
        <p:nvSpPr>
          <p:cNvPr id="17443" name="TextBox 196"/>
          <p:cNvSpPr txBox="1">
            <a:spLocks noChangeArrowheads="1"/>
          </p:cNvSpPr>
          <p:nvPr/>
        </p:nvSpPr>
        <p:spPr bwMode="auto">
          <a:xfrm>
            <a:off x="8615363" y="1585913"/>
            <a:ext cx="40005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sz="1000" dirty="0" smtClean="0">
                <a:latin typeface="+mn-ea"/>
                <a:ea typeface="+mn-ea"/>
              </a:rPr>
              <a:t>검색 키워드를 입력한다</a:t>
            </a:r>
            <a:r>
              <a:rPr kumimoji="0" lang="en-US" altLang="ko-KR" sz="1000" dirty="0" smtClean="0">
                <a:latin typeface="+mn-ea"/>
                <a:ea typeface="+mn-ea"/>
              </a:rPr>
              <a:t>.</a:t>
            </a:r>
            <a:endParaRPr kumimoji="0" lang="ko-KR" altLang="en-US" sz="1000" dirty="0">
              <a:latin typeface="+mn-ea"/>
              <a:ea typeface="+mn-ea"/>
            </a:endParaRPr>
          </a:p>
        </p:txBody>
      </p:sp>
      <p:sp>
        <p:nvSpPr>
          <p:cNvPr id="209" name="타원 208"/>
          <p:cNvSpPr/>
          <p:nvPr/>
        </p:nvSpPr>
        <p:spPr>
          <a:xfrm>
            <a:off x="8329613" y="2024038"/>
            <a:ext cx="216000" cy="216000"/>
          </a:xfrm>
          <a:prstGeom prst="ellipse">
            <a:avLst/>
          </a:prstGeom>
          <a:solidFill>
            <a:srgbClr val="6940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8543925" y="1992288"/>
            <a:ext cx="4071938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1" dirty="0" smtClean="0">
                <a:latin typeface="+mn-ea"/>
                <a:ea typeface="+mn-ea"/>
              </a:rPr>
              <a:t>로그인 아이디 및 로그아웃 버튼</a:t>
            </a:r>
            <a:endParaRPr kumimoji="0" lang="ko-KR" altLang="en-US" sz="1100" b="1" dirty="0">
              <a:latin typeface="+mn-ea"/>
              <a:ea typeface="+mn-ea"/>
            </a:endParaRPr>
          </a:p>
        </p:txBody>
      </p:sp>
      <p:sp>
        <p:nvSpPr>
          <p:cNvPr id="17447" name="TextBox 210"/>
          <p:cNvSpPr txBox="1">
            <a:spLocks noChangeArrowheads="1"/>
          </p:cNvSpPr>
          <p:nvPr/>
        </p:nvSpPr>
        <p:spPr bwMode="auto">
          <a:xfrm>
            <a:off x="8615363" y="2309788"/>
            <a:ext cx="40005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sz="1000" dirty="0" smtClean="0">
                <a:latin typeface="+mn-ea"/>
                <a:ea typeface="+mn-ea"/>
              </a:rPr>
              <a:t>로그인 아이디는 텍스트</a:t>
            </a:r>
            <a:r>
              <a:rPr kumimoji="0" lang="en-US" altLang="ko-KR" sz="1000" dirty="0" smtClean="0">
                <a:latin typeface="+mn-ea"/>
                <a:ea typeface="+mn-ea"/>
              </a:rPr>
              <a:t>, </a:t>
            </a:r>
            <a:r>
              <a:rPr kumimoji="0" lang="ko-KR" altLang="en-US" sz="1000" dirty="0" smtClean="0">
                <a:latin typeface="+mn-ea"/>
                <a:ea typeface="+mn-ea"/>
              </a:rPr>
              <a:t>로그아웃은 </a:t>
            </a:r>
            <a:r>
              <a:rPr kumimoji="0" lang="en-US" altLang="ko-KR" sz="1000" dirty="0" smtClean="0">
                <a:latin typeface="+mn-ea"/>
                <a:ea typeface="+mn-ea"/>
              </a:rPr>
              <a:t>link</a:t>
            </a:r>
            <a:r>
              <a:rPr kumimoji="0" lang="ko-KR" altLang="en-US" sz="1000" dirty="0" smtClean="0">
                <a:latin typeface="+mn-ea"/>
                <a:ea typeface="+mn-ea"/>
              </a:rPr>
              <a:t>로 한다</a:t>
            </a:r>
            <a:endParaRPr kumimoji="0" lang="ko-KR" altLang="en-US" sz="1000" dirty="0">
              <a:latin typeface="+mn-ea"/>
              <a:ea typeface="+mn-ea"/>
            </a:endParaRPr>
          </a:p>
        </p:txBody>
      </p:sp>
      <p:sp>
        <p:nvSpPr>
          <p:cNvPr id="212" name="타원 211"/>
          <p:cNvSpPr/>
          <p:nvPr/>
        </p:nvSpPr>
        <p:spPr>
          <a:xfrm>
            <a:off x="8329613" y="2744118"/>
            <a:ext cx="216000" cy="216000"/>
          </a:xfrm>
          <a:prstGeom prst="ellipse">
            <a:avLst/>
          </a:prstGeom>
          <a:solidFill>
            <a:srgbClr val="6940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8543925" y="2712368"/>
            <a:ext cx="4071938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1" dirty="0" smtClean="0">
                <a:latin typeface="+mn-ea"/>
                <a:ea typeface="+mn-ea"/>
              </a:rPr>
              <a:t>메뉴</a:t>
            </a:r>
            <a:endParaRPr kumimoji="0" lang="ko-KR" altLang="en-US" sz="1100" b="1" dirty="0">
              <a:latin typeface="+mn-ea"/>
              <a:ea typeface="+mn-ea"/>
            </a:endParaRPr>
          </a:p>
        </p:txBody>
      </p:sp>
      <p:sp>
        <p:nvSpPr>
          <p:cNvPr id="17450" name="TextBox 213"/>
          <p:cNvSpPr txBox="1">
            <a:spLocks noChangeArrowheads="1"/>
          </p:cNvSpPr>
          <p:nvPr/>
        </p:nvSpPr>
        <p:spPr bwMode="auto">
          <a:xfrm>
            <a:off x="8615363" y="3029868"/>
            <a:ext cx="40005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sz="1000" dirty="0" err="1" smtClean="0">
                <a:latin typeface="+mn-ea"/>
                <a:ea typeface="+mn-ea"/>
              </a:rPr>
              <a:t>주메뉴를</a:t>
            </a:r>
            <a:r>
              <a:rPr kumimoji="0" lang="ko-KR" altLang="en-US" sz="1000" dirty="0" smtClean="0">
                <a:latin typeface="+mn-ea"/>
                <a:ea typeface="+mn-ea"/>
              </a:rPr>
              <a:t> 표시한다</a:t>
            </a:r>
            <a:r>
              <a:rPr kumimoji="0" lang="en-US" altLang="ko-KR" sz="1000" dirty="0" smtClean="0">
                <a:latin typeface="+mn-ea"/>
                <a:ea typeface="+mn-ea"/>
              </a:rPr>
              <a:t>.</a:t>
            </a:r>
            <a:endParaRPr kumimoji="0" lang="ko-KR" altLang="en-US" sz="1000" dirty="0">
              <a:latin typeface="+mn-ea"/>
              <a:ea typeface="+mn-ea"/>
            </a:endParaRPr>
          </a:p>
        </p:txBody>
      </p:sp>
      <p:sp>
        <p:nvSpPr>
          <p:cNvPr id="216" name="타원 215"/>
          <p:cNvSpPr/>
          <p:nvPr/>
        </p:nvSpPr>
        <p:spPr>
          <a:xfrm>
            <a:off x="8329613" y="3464197"/>
            <a:ext cx="216000" cy="216000"/>
          </a:xfrm>
          <a:prstGeom prst="ellipse">
            <a:avLst/>
          </a:prstGeom>
          <a:solidFill>
            <a:srgbClr val="6940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chemeClr val="bg1"/>
                </a:solidFill>
                <a:latin typeface="+mn-ea"/>
              </a:rPr>
              <a:t>4</a:t>
            </a:r>
            <a:endParaRPr kumimoji="0"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8543925" y="3432448"/>
            <a:ext cx="4071938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1" dirty="0" err="1" smtClean="0">
                <a:latin typeface="+mn-ea"/>
                <a:ea typeface="+mn-ea"/>
              </a:rPr>
              <a:t>메뉴</a:t>
            </a:r>
            <a:r>
              <a:rPr kumimoji="0" lang="ko-KR" altLang="en-US" sz="1100" b="1" dirty="0" err="1">
                <a:latin typeface="+mn-ea"/>
                <a:ea typeface="+mn-ea"/>
              </a:rPr>
              <a:t>명</a:t>
            </a:r>
            <a:endParaRPr kumimoji="0" lang="ko-KR" altLang="en-US" sz="1100" b="1" dirty="0">
              <a:latin typeface="+mn-ea"/>
              <a:ea typeface="+mn-ea"/>
            </a:endParaRPr>
          </a:p>
        </p:txBody>
      </p:sp>
      <p:sp>
        <p:nvSpPr>
          <p:cNvPr id="60" name="TextBox 213"/>
          <p:cNvSpPr txBox="1">
            <a:spLocks noChangeArrowheads="1"/>
          </p:cNvSpPr>
          <p:nvPr/>
        </p:nvSpPr>
        <p:spPr bwMode="auto">
          <a:xfrm>
            <a:off x="8615363" y="3772022"/>
            <a:ext cx="40005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sz="1000" dirty="0" err="1" smtClean="0">
                <a:latin typeface="+mn-ea"/>
                <a:ea typeface="+mn-ea"/>
              </a:rPr>
              <a:t>주메뉴</a:t>
            </a:r>
            <a:r>
              <a:rPr kumimoji="0" lang="ko-KR" altLang="en-US" sz="1000" dirty="0" smtClean="0">
                <a:latin typeface="+mn-ea"/>
                <a:ea typeface="+mn-ea"/>
              </a:rPr>
              <a:t> </a:t>
            </a:r>
            <a:r>
              <a:rPr kumimoji="0" lang="ko-KR" altLang="en-US" sz="1000" dirty="0" err="1" smtClean="0">
                <a:latin typeface="+mn-ea"/>
                <a:ea typeface="+mn-ea"/>
              </a:rPr>
              <a:t>선택시</a:t>
            </a:r>
            <a:r>
              <a:rPr kumimoji="0" lang="ko-KR" altLang="en-US" sz="1000" dirty="0" smtClean="0">
                <a:latin typeface="+mn-ea"/>
                <a:ea typeface="+mn-ea"/>
              </a:rPr>
              <a:t> 해당 메뉴이름 표시한다</a:t>
            </a:r>
            <a:r>
              <a:rPr kumimoji="0" lang="en-US" altLang="ko-KR" sz="1000" dirty="0" smtClean="0">
                <a:latin typeface="+mn-ea"/>
                <a:ea typeface="+mn-ea"/>
              </a:rPr>
              <a:t>.</a:t>
            </a:r>
            <a:endParaRPr kumimoji="0" lang="ko-KR" altLang="en-US" sz="1000" dirty="0">
              <a:latin typeface="+mn-ea"/>
              <a:ea typeface="+mn-ea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8329613" y="4318562"/>
            <a:ext cx="216000" cy="216000"/>
          </a:xfrm>
          <a:prstGeom prst="ellipse">
            <a:avLst/>
          </a:prstGeom>
          <a:solidFill>
            <a:srgbClr val="6940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 smtClean="0">
                <a:solidFill>
                  <a:schemeClr val="bg1"/>
                </a:solidFill>
                <a:latin typeface="+mn-ea"/>
              </a:rPr>
              <a:t>5</a:t>
            </a:r>
            <a:endParaRPr kumimoji="0"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543925" y="4286813"/>
            <a:ext cx="4071938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1" dirty="0" smtClean="0">
                <a:latin typeface="+mn-ea"/>
                <a:ea typeface="+mn-ea"/>
              </a:rPr>
              <a:t>메뉴 정보</a:t>
            </a:r>
            <a:endParaRPr kumimoji="0" lang="ko-KR" altLang="en-US" sz="1100" b="1" dirty="0">
              <a:latin typeface="+mn-ea"/>
              <a:ea typeface="+mn-ea"/>
            </a:endParaRPr>
          </a:p>
        </p:txBody>
      </p:sp>
      <p:sp>
        <p:nvSpPr>
          <p:cNvPr id="81" name="TextBox 213"/>
          <p:cNvSpPr txBox="1">
            <a:spLocks noChangeArrowheads="1"/>
          </p:cNvSpPr>
          <p:nvPr/>
        </p:nvSpPr>
        <p:spPr bwMode="auto">
          <a:xfrm>
            <a:off x="8615363" y="4626387"/>
            <a:ext cx="40005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sz="1000" dirty="0" smtClean="0">
                <a:latin typeface="+mn-ea"/>
                <a:ea typeface="+mn-ea"/>
              </a:rPr>
              <a:t>해당 메뉴에 대한 내용을 표시한다</a:t>
            </a:r>
            <a:r>
              <a:rPr kumimoji="0" lang="en-US" altLang="ko-KR" sz="1000" dirty="0" smtClean="0">
                <a:latin typeface="+mn-ea"/>
                <a:ea typeface="+mn-ea"/>
              </a:rPr>
              <a:t>.</a:t>
            </a:r>
            <a:endParaRPr kumimoji="0" lang="ko-KR" altLang="en-US" sz="1000" dirty="0">
              <a:latin typeface="+mn-ea"/>
              <a:ea typeface="+mn-ea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8345016" y="5254667"/>
            <a:ext cx="216000" cy="216000"/>
          </a:xfrm>
          <a:prstGeom prst="ellipse">
            <a:avLst/>
          </a:prstGeom>
          <a:solidFill>
            <a:srgbClr val="6940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 smtClean="0">
                <a:solidFill>
                  <a:schemeClr val="bg1"/>
                </a:solidFill>
                <a:latin typeface="+mn-ea"/>
              </a:rPr>
              <a:t>6</a:t>
            </a:r>
            <a:endParaRPr kumimoji="0"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559328" y="5222917"/>
            <a:ext cx="4071938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err="1" smtClean="0">
                <a:latin typeface="+mn-ea"/>
                <a:ea typeface="+mn-ea"/>
              </a:rPr>
              <a:t>Footter</a:t>
            </a:r>
            <a:endParaRPr kumimoji="0" lang="ko-KR" altLang="en-US" sz="1100" b="1" dirty="0">
              <a:latin typeface="+mn-ea"/>
              <a:ea typeface="+mn-ea"/>
            </a:endParaRPr>
          </a:p>
        </p:txBody>
      </p:sp>
      <p:sp>
        <p:nvSpPr>
          <p:cNvPr id="84" name="TextBox 213"/>
          <p:cNvSpPr txBox="1">
            <a:spLocks noChangeArrowheads="1"/>
          </p:cNvSpPr>
          <p:nvPr/>
        </p:nvSpPr>
        <p:spPr bwMode="auto">
          <a:xfrm>
            <a:off x="8630766" y="5562491"/>
            <a:ext cx="40005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+mn-ea"/>
                <a:ea typeface="+mn-ea"/>
              </a:rPr>
              <a:t>Copyright </a:t>
            </a:r>
            <a:r>
              <a:rPr kumimoji="0" lang="ko-KR" altLang="en-US" sz="1000" dirty="0" smtClean="0">
                <a:latin typeface="+mn-ea"/>
                <a:ea typeface="+mn-ea"/>
              </a:rPr>
              <a:t>정보를 표시한다</a:t>
            </a:r>
            <a:r>
              <a:rPr kumimoji="0" lang="en-US" altLang="ko-KR" sz="1000" dirty="0" smtClean="0">
                <a:latin typeface="+mn-ea"/>
                <a:ea typeface="+mn-ea"/>
              </a:rPr>
              <a:t>.</a:t>
            </a:r>
            <a:endParaRPr kumimoji="0" lang="ko-KR" altLang="en-US" sz="1000" dirty="0">
              <a:latin typeface="+mn-ea"/>
              <a:ea typeface="+mn-ea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8345016" y="6064412"/>
            <a:ext cx="216000" cy="216000"/>
          </a:xfrm>
          <a:prstGeom prst="ellipse">
            <a:avLst/>
          </a:prstGeom>
          <a:solidFill>
            <a:srgbClr val="6940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 smtClean="0">
                <a:solidFill>
                  <a:schemeClr val="bg1"/>
                </a:solidFill>
                <a:latin typeface="+mn-ea"/>
              </a:rPr>
              <a:t>7</a:t>
            </a:r>
            <a:endParaRPr kumimoji="0"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559328" y="6032662"/>
            <a:ext cx="4071938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latin typeface="+mn-ea"/>
                <a:ea typeface="+mn-ea"/>
              </a:rPr>
              <a:t>Language</a:t>
            </a:r>
            <a:endParaRPr kumimoji="0" lang="ko-KR" altLang="en-US" sz="1100" b="1" dirty="0">
              <a:latin typeface="+mn-ea"/>
              <a:ea typeface="+mn-ea"/>
            </a:endParaRPr>
          </a:p>
        </p:txBody>
      </p:sp>
      <p:sp>
        <p:nvSpPr>
          <p:cNvPr id="46" name="TextBox 213"/>
          <p:cNvSpPr txBox="1">
            <a:spLocks noChangeArrowheads="1"/>
          </p:cNvSpPr>
          <p:nvPr/>
        </p:nvSpPr>
        <p:spPr bwMode="auto">
          <a:xfrm>
            <a:off x="8630766" y="6372236"/>
            <a:ext cx="40005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sz="1000" dirty="0" smtClean="0">
                <a:latin typeface="+mn-ea"/>
                <a:ea typeface="+mn-ea"/>
              </a:rPr>
              <a:t>사용 언어 선택 </a:t>
            </a:r>
            <a:r>
              <a:rPr kumimoji="0" lang="en-US" altLang="ko-KR" sz="1000" dirty="0" smtClean="0">
                <a:latin typeface="+mn-ea"/>
                <a:ea typeface="+mn-ea"/>
              </a:rPr>
              <a:t>(</a:t>
            </a:r>
            <a:r>
              <a:rPr kumimoji="0" lang="ko-KR" altLang="en-US" sz="1000" dirty="0" smtClean="0">
                <a:latin typeface="+mn-ea"/>
                <a:ea typeface="+mn-ea"/>
              </a:rPr>
              <a:t>한글</a:t>
            </a:r>
            <a:r>
              <a:rPr kumimoji="0" lang="en-US" altLang="ko-KR" sz="1000" dirty="0" smtClean="0">
                <a:latin typeface="+mn-ea"/>
                <a:ea typeface="+mn-ea"/>
              </a:rPr>
              <a:t>/</a:t>
            </a:r>
            <a:r>
              <a:rPr kumimoji="0" lang="ko-KR" altLang="en-US" sz="1000" dirty="0" smtClean="0">
                <a:latin typeface="+mn-ea"/>
                <a:ea typeface="+mn-ea"/>
              </a:rPr>
              <a:t>영문</a:t>
            </a:r>
            <a:r>
              <a:rPr kumimoji="0" lang="en-US" altLang="ko-KR" sz="1000" dirty="0" smtClean="0">
                <a:latin typeface="+mn-ea"/>
                <a:ea typeface="+mn-ea"/>
              </a:rPr>
              <a:t>)</a:t>
            </a:r>
            <a:endParaRPr kumimoji="0" lang="ko-KR" altLang="en-US" sz="1000" dirty="0">
              <a:latin typeface="+mn-ea"/>
              <a:ea typeface="+mn-ea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275016" y="8761736"/>
            <a:ext cx="7637952" cy="46697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schemeClr val="tx1"/>
              </a:solidFill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263036" y="514350"/>
            <a:ext cx="7637952" cy="46697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schemeClr val="tx1"/>
              </a:solidFill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4136" y="593949"/>
            <a:ext cx="1563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  <a:ea typeface="+mn-ea"/>
              </a:rPr>
              <a:t>Gaia Search </a:t>
            </a:r>
            <a:r>
              <a:rPr lang="ko-KR" altLang="en-US" sz="1400" dirty="0" smtClean="0">
                <a:latin typeface="+mn-ea"/>
                <a:ea typeface="+mn-ea"/>
              </a:rPr>
              <a:t>로고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275016" y="8761736"/>
            <a:ext cx="7637952" cy="46697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schemeClr val="tx1"/>
              </a:solidFill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999080" y="8789120"/>
            <a:ext cx="1406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  <a:ea typeface="+mn-ea"/>
              </a:rPr>
              <a:t>Copyright </a:t>
            </a:r>
            <a:r>
              <a:rPr lang="ko-KR" altLang="en-US" sz="1400" dirty="0" smtClean="0">
                <a:latin typeface="+mn-ea"/>
                <a:ea typeface="+mn-ea"/>
              </a:rPr>
              <a:t>문구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486619" y="1110055"/>
            <a:ext cx="7138317" cy="39722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1936304" y="1110055"/>
            <a:ext cx="720000" cy="39722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수집</a:t>
            </a:r>
            <a:endParaRPr kumimoji="0"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3376464" y="1110055"/>
            <a:ext cx="720000" cy="39722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endParaRPr kumimoji="0"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2656384" y="1110055"/>
            <a:ext cx="720000" cy="39722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스키마</a:t>
            </a:r>
            <a:endParaRPr kumimoji="0"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486619" y="1110055"/>
            <a:ext cx="720000" cy="39722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대시보드</a:t>
            </a:r>
            <a:endParaRPr kumimoji="0" lang="en-US" altLang="ko-KR" sz="10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4096021" y="1110055"/>
            <a:ext cx="720000" cy="39722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엔진</a:t>
            </a:r>
            <a:endParaRPr kumimoji="0"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4816624" y="1110055"/>
            <a:ext cx="720000" cy="39722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사용자</a:t>
            </a:r>
            <a:endParaRPr kumimoji="0"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1216224" y="1110055"/>
            <a:ext cx="720000" cy="39722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문서</a:t>
            </a:r>
            <a:endParaRPr kumimoji="0"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5536624" y="1110055"/>
            <a:ext cx="2088312" cy="39722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63036" y="514350"/>
            <a:ext cx="7637952" cy="466977"/>
            <a:chOff x="263036" y="514350"/>
            <a:chExt cx="7637952" cy="466977"/>
          </a:xfrm>
        </p:grpSpPr>
        <p:sp>
          <p:nvSpPr>
            <p:cNvPr id="47" name="직사각형 46"/>
            <p:cNvSpPr/>
            <p:nvPr/>
          </p:nvSpPr>
          <p:spPr bwMode="auto">
            <a:xfrm>
              <a:off x="263036" y="514350"/>
              <a:ext cx="7637952" cy="466977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1280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 dirty="0">
                <a:solidFill>
                  <a:schemeClr val="tx1"/>
                </a:solidFill>
                <a:latin typeface="Tahoma" pitchFamily="34" charset="0"/>
                <a:ea typeface="돋움" pitchFamily="50" charset="-127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795990" y="650558"/>
              <a:ext cx="756938" cy="26161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+mn-ea"/>
                  <a:ea typeface="+mn-ea"/>
                </a:rPr>
                <a:t>아이디   </a:t>
              </a:r>
              <a:endParaRPr lang="ko-KR" altLang="en-US" sz="1100" dirty="0">
                <a:latin typeface="+mn-ea"/>
                <a:ea typeface="+mn-ea"/>
              </a:endParaRPr>
            </a:p>
          </p:txBody>
        </p:sp>
        <p:sp>
          <p:nvSpPr>
            <p:cNvPr id="95" name="이등변 삼각형 94"/>
            <p:cNvSpPr/>
            <p:nvPr/>
          </p:nvSpPr>
          <p:spPr>
            <a:xfrm>
              <a:off x="7441994" y="756284"/>
              <a:ext cx="72000" cy="72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 bwMode="auto">
          <a:xfrm>
            <a:off x="257175" y="514350"/>
            <a:ext cx="7643813" cy="8715375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97" name="직사각형 96"/>
          <p:cNvSpPr/>
          <p:nvPr/>
        </p:nvSpPr>
        <p:spPr bwMode="auto">
          <a:xfrm>
            <a:off x="486619" y="1727581"/>
            <a:ext cx="1501407" cy="223032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schemeClr val="tx1"/>
              </a:solidFill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35510" y="1848272"/>
            <a:ext cx="1043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documents1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35510" y="2152442"/>
            <a:ext cx="1043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documents2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35510" y="2448273"/>
            <a:ext cx="1043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documents3</a:t>
            </a:r>
          </a:p>
        </p:txBody>
      </p:sp>
      <p:sp>
        <p:nvSpPr>
          <p:cNvPr id="48" name="직사각형 47"/>
          <p:cNvSpPr/>
          <p:nvPr/>
        </p:nvSpPr>
        <p:spPr bwMode="auto">
          <a:xfrm>
            <a:off x="5542987" y="1110055"/>
            <a:ext cx="720000" cy="39722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라이센스</a:t>
            </a:r>
            <a:endParaRPr kumimoji="0" lang="en-US" altLang="ko-KR" sz="10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924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5738" y="71438"/>
            <a:ext cx="8929687" cy="371475"/>
          </a:xfrm>
        </p:spPr>
        <p:txBody>
          <a:bodyPr rtlCol="0">
            <a:normAutofit fontScale="90000"/>
          </a:bodyPr>
          <a:lstStyle/>
          <a:p>
            <a:pPr defTabSz="1280160" fontAlgn="auto">
              <a:spcAft>
                <a:spcPts val="0"/>
              </a:spcAft>
              <a:defRPr/>
            </a:pPr>
            <a:r>
              <a:rPr lang="ko-KR" altLang="en-US" dirty="0" err="1" smtClean="0"/>
              <a:t>라이센스</a:t>
            </a:r>
            <a:endParaRPr lang="ko-KR" altLang="en-US" dirty="0"/>
          </a:p>
        </p:txBody>
      </p:sp>
      <p:sp>
        <p:nvSpPr>
          <p:cNvPr id="187" name="타원 186"/>
          <p:cNvSpPr/>
          <p:nvPr/>
        </p:nvSpPr>
        <p:spPr>
          <a:xfrm>
            <a:off x="8329613" y="1300163"/>
            <a:ext cx="216000" cy="216000"/>
          </a:xfrm>
          <a:prstGeom prst="ellipse">
            <a:avLst/>
          </a:prstGeom>
          <a:solidFill>
            <a:srgbClr val="6940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8186738" y="514350"/>
            <a:ext cx="4429125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dirty="0" smtClean="0">
                <a:latin typeface="+mn-ea"/>
                <a:ea typeface="+mn-ea"/>
              </a:rPr>
              <a:t>로그인후 간단한 시스템 정보와 전체 문서 컬렉션에 대한 요약정보를 표시한다</a:t>
            </a:r>
            <a:r>
              <a:rPr kumimoji="0" lang="en-US" altLang="ko-KR" sz="1100" dirty="0" smtClean="0">
                <a:latin typeface="+mn-ea"/>
                <a:ea typeface="+mn-ea"/>
              </a:rPr>
              <a:t>.</a:t>
            </a:r>
            <a:endParaRPr kumimoji="0" lang="ko-KR" altLang="en-US" sz="1100" dirty="0">
              <a:latin typeface="+mn-ea"/>
              <a:ea typeface="+mn-ea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8543925" y="1268413"/>
            <a:ext cx="4071938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1" dirty="0" smtClean="0">
                <a:latin typeface="+mn-ea"/>
                <a:ea typeface="+mn-ea"/>
              </a:rPr>
              <a:t>제품로</a:t>
            </a:r>
            <a:r>
              <a:rPr kumimoji="0" lang="ko-KR" altLang="en-US" sz="1100" b="1" dirty="0">
                <a:latin typeface="+mn-ea"/>
                <a:ea typeface="+mn-ea"/>
              </a:rPr>
              <a:t>고</a:t>
            </a:r>
          </a:p>
        </p:txBody>
      </p:sp>
      <p:sp>
        <p:nvSpPr>
          <p:cNvPr id="17443" name="TextBox 196"/>
          <p:cNvSpPr txBox="1">
            <a:spLocks noChangeArrowheads="1"/>
          </p:cNvSpPr>
          <p:nvPr/>
        </p:nvSpPr>
        <p:spPr bwMode="auto">
          <a:xfrm>
            <a:off x="8615363" y="1585913"/>
            <a:ext cx="40005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sz="1000" dirty="0" smtClean="0">
                <a:latin typeface="+mn-ea"/>
                <a:ea typeface="+mn-ea"/>
              </a:rPr>
              <a:t>검색 키워드를 입력한다</a:t>
            </a:r>
            <a:r>
              <a:rPr kumimoji="0" lang="en-US" altLang="ko-KR" sz="1000" dirty="0" smtClean="0">
                <a:latin typeface="+mn-ea"/>
                <a:ea typeface="+mn-ea"/>
              </a:rPr>
              <a:t>.</a:t>
            </a:r>
            <a:endParaRPr kumimoji="0" lang="ko-KR" altLang="en-US" sz="1000" dirty="0">
              <a:latin typeface="+mn-ea"/>
              <a:ea typeface="+mn-ea"/>
            </a:endParaRPr>
          </a:p>
        </p:txBody>
      </p:sp>
      <p:sp>
        <p:nvSpPr>
          <p:cNvPr id="209" name="타원 208"/>
          <p:cNvSpPr/>
          <p:nvPr/>
        </p:nvSpPr>
        <p:spPr>
          <a:xfrm>
            <a:off x="8329613" y="2024038"/>
            <a:ext cx="216000" cy="216000"/>
          </a:xfrm>
          <a:prstGeom prst="ellipse">
            <a:avLst/>
          </a:prstGeom>
          <a:solidFill>
            <a:srgbClr val="6940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8543925" y="1992288"/>
            <a:ext cx="4071938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1" dirty="0" smtClean="0">
                <a:latin typeface="+mn-ea"/>
                <a:ea typeface="+mn-ea"/>
              </a:rPr>
              <a:t>로그인 아이디 및 로그아웃 버튼</a:t>
            </a:r>
            <a:endParaRPr kumimoji="0" lang="ko-KR" altLang="en-US" sz="1100" b="1" dirty="0">
              <a:latin typeface="+mn-ea"/>
              <a:ea typeface="+mn-ea"/>
            </a:endParaRPr>
          </a:p>
        </p:txBody>
      </p:sp>
      <p:sp>
        <p:nvSpPr>
          <p:cNvPr id="17447" name="TextBox 210"/>
          <p:cNvSpPr txBox="1">
            <a:spLocks noChangeArrowheads="1"/>
          </p:cNvSpPr>
          <p:nvPr/>
        </p:nvSpPr>
        <p:spPr bwMode="auto">
          <a:xfrm>
            <a:off x="8615363" y="2309788"/>
            <a:ext cx="40005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sz="1000" dirty="0" smtClean="0">
                <a:latin typeface="+mn-ea"/>
                <a:ea typeface="+mn-ea"/>
              </a:rPr>
              <a:t>로그인 아이디는 텍스트</a:t>
            </a:r>
            <a:r>
              <a:rPr kumimoji="0" lang="en-US" altLang="ko-KR" sz="1000" dirty="0" smtClean="0">
                <a:latin typeface="+mn-ea"/>
                <a:ea typeface="+mn-ea"/>
              </a:rPr>
              <a:t>, </a:t>
            </a:r>
            <a:r>
              <a:rPr kumimoji="0" lang="ko-KR" altLang="en-US" sz="1000" dirty="0" smtClean="0">
                <a:latin typeface="+mn-ea"/>
                <a:ea typeface="+mn-ea"/>
              </a:rPr>
              <a:t>로그아웃은 </a:t>
            </a:r>
            <a:r>
              <a:rPr kumimoji="0" lang="en-US" altLang="ko-KR" sz="1000" dirty="0" smtClean="0">
                <a:latin typeface="+mn-ea"/>
                <a:ea typeface="+mn-ea"/>
              </a:rPr>
              <a:t>link</a:t>
            </a:r>
            <a:r>
              <a:rPr kumimoji="0" lang="ko-KR" altLang="en-US" sz="1000" dirty="0" smtClean="0">
                <a:latin typeface="+mn-ea"/>
                <a:ea typeface="+mn-ea"/>
              </a:rPr>
              <a:t>로 한다</a:t>
            </a:r>
            <a:endParaRPr kumimoji="0" lang="ko-KR" altLang="en-US" sz="1000" dirty="0">
              <a:latin typeface="+mn-ea"/>
              <a:ea typeface="+mn-ea"/>
            </a:endParaRPr>
          </a:p>
        </p:txBody>
      </p:sp>
      <p:sp>
        <p:nvSpPr>
          <p:cNvPr id="212" name="타원 211"/>
          <p:cNvSpPr/>
          <p:nvPr/>
        </p:nvSpPr>
        <p:spPr>
          <a:xfrm>
            <a:off x="8329613" y="2744118"/>
            <a:ext cx="216000" cy="216000"/>
          </a:xfrm>
          <a:prstGeom prst="ellipse">
            <a:avLst/>
          </a:prstGeom>
          <a:solidFill>
            <a:srgbClr val="6940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8543925" y="2712368"/>
            <a:ext cx="4071938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1" dirty="0" smtClean="0">
                <a:latin typeface="+mn-ea"/>
                <a:ea typeface="+mn-ea"/>
              </a:rPr>
              <a:t>메뉴</a:t>
            </a:r>
            <a:endParaRPr kumimoji="0" lang="ko-KR" altLang="en-US" sz="1100" b="1" dirty="0">
              <a:latin typeface="+mn-ea"/>
              <a:ea typeface="+mn-ea"/>
            </a:endParaRPr>
          </a:p>
        </p:txBody>
      </p:sp>
      <p:sp>
        <p:nvSpPr>
          <p:cNvPr id="17450" name="TextBox 213"/>
          <p:cNvSpPr txBox="1">
            <a:spLocks noChangeArrowheads="1"/>
          </p:cNvSpPr>
          <p:nvPr/>
        </p:nvSpPr>
        <p:spPr bwMode="auto">
          <a:xfrm>
            <a:off x="8615363" y="3029868"/>
            <a:ext cx="40005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sz="1000" dirty="0" err="1" smtClean="0">
                <a:latin typeface="+mn-ea"/>
                <a:ea typeface="+mn-ea"/>
              </a:rPr>
              <a:t>주메뉴를</a:t>
            </a:r>
            <a:r>
              <a:rPr kumimoji="0" lang="ko-KR" altLang="en-US" sz="1000" dirty="0" smtClean="0">
                <a:latin typeface="+mn-ea"/>
                <a:ea typeface="+mn-ea"/>
              </a:rPr>
              <a:t> 표시한다</a:t>
            </a:r>
            <a:r>
              <a:rPr kumimoji="0" lang="en-US" altLang="ko-KR" sz="1000" dirty="0" smtClean="0">
                <a:latin typeface="+mn-ea"/>
                <a:ea typeface="+mn-ea"/>
              </a:rPr>
              <a:t>.</a:t>
            </a:r>
            <a:endParaRPr kumimoji="0" lang="ko-KR" altLang="en-US" sz="1000" dirty="0">
              <a:latin typeface="+mn-ea"/>
              <a:ea typeface="+mn-ea"/>
            </a:endParaRPr>
          </a:p>
        </p:txBody>
      </p:sp>
      <p:sp>
        <p:nvSpPr>
          <p:cNvPr id="216" name="타원 215"/>
          <p:cNvSpPr/>
          <p:nvPr/>
        </p:nvSpPr>
        <p:spPr>
          <a:xfrm>
            <a:off x="8329613" y="3464197"/>
            <a:ext cx="216000" cy="216000"/>
          </a:xfrm>
          <a:prstGeom prst="ellipse">
            <a:avLst/>
          </a:prstGeom>
          <a:solidFill>
            <a:srgbClr val="6940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chemeClr val="bg1"/>
                </a:solidFill>
                <a:latin typeface="+mn-ea"/>
              </a:rPr>
              <a:t>4</a:t>
            </a:r>
            <a:endParaRPr kumimoji="0"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8543925" y="3432448"/>
            <a:ext cx="4071938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1" dirty="0" err="1" smtClean="0">
                <a:latin typeface="+mn-ea"/>
                <a:ea typeface="+mn-ea"/>
              </a:rPr>
              <a:t>메뉴</a:t>
            </a:r>
            <a:r>
              <a:rPr kumimoji="0" lang="ko-KR" altLang="en-US" sz="1100" b="1" dirty="0" err="1">
                <a:latin typeface="+mn-ea"/>
                <a:ea typeface="+mn-ea"/>
              </a:rPr>
              <a:t>명</a:t>
            </a:r>
            <a:endParaRPr kumimoji="0" lang="ko-KR" altLang="en-US" sz="1100" b="1" dirty="0">
              <a:latin typeface="+mn-ea"/>
              <a:ea typeface="+mn-ea"/>
            </a:endParaRPr>
          </a:p>
        </p:txBody>
      </p:sp>
      <p:sp>
        <p:nvSpPr>
          <p:cNvPr id="60" name="TextBox 213"/>
          <p:cNvSpPr txBox="1">
            <a:spLocks noChangeArrowheads="1"/>
          </p:cNvSpPr>
          <p:nvPr/>
        </p:nvSpPr>
        <p:spPr bwMode="auto">
          <a:xfrm>
            <a:off x="8615363" y="3772022"/>
            <a:ext cx="40005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sz="1000" dirty="0" err="1" smtClean="0">
                <a:latin typeface="+mn-ea"/>
                <a:ea typeface="+mn-ea"/>
              </a:rPr>
              <a:t>주메뉴</a:t>
            </a:r>
            <a:r>
              <a:rPr kumimoji="0" lang="ko-KR" altLang="en-US" sz="1000" dirty="0" smtClean="0">
                <a:latin typeface="+mn-ea"/>
                <a:ea typeface="+mn-ea"/>
              </a:rPr>
              <a:t> </a:t>
            </a:r>
            <a:r>
              <a:rPr kumimoji="0" lang="ko-KR" altLang="en-US" sz="1000" dirty="0" err="1" smtClean="0">
                <a:latin typeface="+mn-ea"/>
                <a:ea typeface="+mn-ea"/>
              </a:rPr>
              <a:t>선택시</a:t>
            </a:r>
            <a:r>
              <a:rPr kumimoji="0" lang="ko-KR" altLang="en-US" sz="1000" dirty="0" smtClean="0">
                <a:latin typeface="+mn-ea"/>
                <a:ea typeface="+mn-ea"/>
              </a:rPr>
              <a:t> 해당 메뉴이름 표시한다</a:t>
            </a:r>
            <a:r>
              <a:rPr kumimoji="0" lang="en-US" altLang="ko-KR" sz="1000" dirty="0" smtClean="0">
                <a:latin typeface="+mn-ea"/>
                <a:ea typeface="+mn-ea"/>
              </a:rPr>
              <a:t>.</a:t>
            </a:r>
            <a:endParaRPr kumimoji="0" lang="ko-KR" altLang="en-US" sz="1000" dirty="0">
              <a:latin typeface="+mn-ea"/>
              <a:ea typeface="+mn-ea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8329613" y="4318562"/>
            <a:ext cx="216000" cy="216000"/>
          </a:xfrm>
          <a:prstGeom prst="ellipse">
            <a:avLst/>
          </a:prstGeom>
          <a:solidFill>
            <a:srgbClr val="6940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 smtClean="0">
                <a:solidFill>
                  <a:schemeClr val="bg1"/>
                </a:solidFill>
                <a:latin typeface="+mn-ea"/>
              </a:rPr>
              <a:t>5</a:t>
            </a:r>
            <a:endParaRPr kumimoji="0"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543925" y="4286813"/>
            <a:ext cx="4071938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1" dirty="0" smtClean="0">
                <a:latin typeface="+mn-ea"/>
                <a:ea typeface="+mn-ea"/>
              </a:rPr>
              <a:t>메뉴 정보</a:t>
            </a:r>
            <a:endParaRPr kumimoji="0" lang="ko-KR" altLang="en-US" sz="1100" b="1" dirty="0">
              <a:latin typeface="+mn-ea"/>
              <a:ea typeface="+mn-ea"/>
            </a:endParaRPr>
          </a:p>
        </p:txBody>
      </p:sp>
      <p:sp>
        <p:nvSpPr>
          <p:cNvPr id="81" name="TextBox 213"/>
          <p:cNvSpPr txBox="1">
            <a:spLocks noChangeArrowheads="1"/>
          </p:cNvSpPr>
          <p:nvPr/>
        </p:nvSpPr>
        <p:spPr bwMode="auto">
          <a:xfrm>
            <a:off x="8615363" y="4626387"/>
            <a:ext cx="40005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sz="1000" dirty="0" smtClean="0">
                <a:latin typeface="+mn-ea"/>
                <a:ea typeface="+mn-ea"/>
              </a:rPr>
              <a:t>해당 메뉴에 대한 내용을 표시한다</a:t>
            </a:r>
            <a:r>
              <a:rPr kumimoji="0" lang="en-US" altLang="ko-KR" sz="1000" dirty="0" smtClean="0">
                <a:latin typeface="+mn-ea"/>
                <a:ea typeface="+mn-ea"/>
              </a:rPr>
              <a:t>.</a:t>
            </a:r>
            <a:endParaRPr kumimoji="0" lang="ko-KR" altLang="en-US" sz="1000" dirty="0">
              <a:latin typeface="+mn-ea"/>
              <a:ea typeface="+mn-ea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8345016" y="5254667"/>
            <a:ext cx="216000" cy="216000"/>
          </a:xfrm>
          <a:prstGeom prst="ellipse">
            <a:avLst/>
          </a:prstGeom>
          <a:solidFill>
            <a:srgbClr val="6940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 smtClean="0">
                <a:solidFill>
                  <a:schemeClr val="bg1"/>
                </a:solidFill>
                <a:latin typeface="+mn-ea"/>
              </a:rPr>
              <a:t>6</a:t>
            </a:r>
            <a:endParaRPr kumimoji="0"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559328" y="5222917"/>
            <a:ext cx="4071938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err="1" smtClean="0">
                <a:latin typeface="+mn-ea"/>
                <a:ea typeface="+mn-ea"/>
              </a:rPr>
              <a:t>Footter</a:t>
            </a:r>
            <a:endParaRPr kumimoji="0" lang="ko-KR" altLang="en-US" sz="1100" b="1" dirty="0">
              <a:latin typeface="+mn-ea"/>
              <a:ea typeface="+mn-ea"/>
            </a:endParaRPr>
          </a:p>
        </p:txBody>
      </p:sp>
      <p:sp>
        <p:nvSpPr>
          <p:cNvPr id="84" name="TextBox 213"/>
          <p:cNvSpPr txBox="1">
            <a:spLocks noChangeArrowheads="1"/>
          </p:cNvSpPr>
          <p:nvPr/>
        </p:nvSpPr>
        <p:spPr bwMode="auto">
          <a:xfrm>
            <a:off x="8630766" y="5562491"/>
            <a:ext cx="40005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+mn-ea"/>
                <a:ea typeface="+mn-ea"/>
              </a:rPr>
              <a:t>Copyright </a:t>
            </a:r>
            <a:r>
              <a:rPr kumimoji="0" lang="ko-KR" altLang="en-US" sz="1000" dirty="0" smtClean="0">
                <a:latin typeface="+mn-ea"/>
                <a:ea typeface="+mn-ea"/>
              </a:rPr>
              <a:t>정보를 표시한다</a:t>
            </a:r>
            <a:r>
              <a:rPr kumimoji="0" lang="en-US" altLang="ko-KR" sz="1000" dirty="0" smtClean="0">
                <a:latin typeface="+mn-ea"/>
                <a:ea typeface="+mn-ea"/>
              </a:rPr>
              <a:t>.</a:t>
            </a:r>
            <a:endParaRPr kumimoji="0" lang="ko-KR" altLang="en-US" sz="1000" dirty="0">
              <a:latin typeface="+mn-ea"/>
              <a:ea typeface="+mn-ea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8345016" y="6064412"/>
            <a:ext cx="216000" cy="216000"/>
          </a:xfrm>
          <a:prstGeom prst="ellipse">
            <a:avLst/>
          </a:prstGeom>
          <a:solidFill>
            <a:srgbClr val="6940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 smtClean="0">
                <a:solidFill>
                  <a:schemeClr val="bg1"/>
                </a:solidFill>
                <a:latin typeface="+mn-ea"/>
              </a:rPr>
              <a:t>7</a:t>
            </a:r>
            <a:endParaRPr kumimoji="0"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559328" y="6032662"/>
            <a:ext cx="4071938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latin typeface="+mn-ea"/>
                <a:ea typeface="+mn-ea"/>
              </a:rPr>
              <a:t>Language</a:t>
            </a:r>
            <a:endParaRPr kumimoji="0" lang="ko-KR" altLang="en-US" sz="1100" b="1" dirty="0">
              <a:latin typeface="+mn-ea"/>
              <a:ea typeface="+mn-ea"/>
            </a:endParaRPr>
          </a:p>
        </p:txBody>
      </p:sp>
      <p:sp>
        <p:nvSpPr>
          <p:cNvPr id="46" name="TextBox 213"/>
          <p:cNvSpPr txBox="1">
            <a:spLocks noChangeArrowheads="1"/>
          </p:cNvSpPr>
          <p:nvPr/>
        </p:nvSpPr>
        <p:spPr bwMode="auto">
          <a:xfrm>
            <a:off x="8630766" y="6372236"/>
            <a:ext cx="40005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sz="1000" dirty="0" smtClean="0">
                <a:latin typeface="+mn-ea"/>
                <a:ea typeface="+mn-ea"/>
              </a:rPr>
              <a:t>사용 언어 선택 </a:t>
            </a:r>
            <a:r>
              <a:rPr kumimoji="0" lang="en-US" altLang="ko-KR" sz="1000" dirty="0" smtClean="0">
                <a:latin typeface="+mn-ea"/>
                <a:ea typeface="+mn-ea"/>
              </a:rPr>
              <a:t>(</a:t>
            </a:r>
            <a:r>
              <a:rPr kumimoji="0" lang="ko-KR" altLang="en-US" sz="1000" dirty="0" smtClean="0">
                <a:latin typeface="+mn-ea"/>
                <a:ea typeface="+mn-ea"/>
              </a:rPr>
              <a:t>한글</a:t>
            </a:r>
            <a:r>
              <a:rPr kumimoji="0" lang="en-US" altLang="ko-KR" sz="1000" dirty="0" smtClean="0">
                <a:latin typeface="+mn-ea"/>
                <a:ea typeface="+mn-ea"/>
              </a:rPr>
              <a:t>/</a:t>
            </a:r>
            <a:r>
              <a:rPr kumimoji="0" lang="ko-KR" altLang="en-US" sz="1000" dirty="0" smtClean="0">
                <a:latin typeface="+mn-ea"/>
                <a:ea typeface="+mn-ea"/>
              </a:rPr>
              <a:t>영문</a:t>
            </a:r>
            <a:r>
              <a:rPr kumimoji="0" lang="en-US" altLang="ko-KR" sz="1000" dirty="0" smtClean="0">
                <a:latin typeface="+mn-ea"/>
                <a:ea typeface="+mn-ea"/>
              </a:rPr>
              <a:t>)</a:t>
            </a:r>
            <a:endParaRPr kumimoji="0" lang="ko-KR" altLang="en-US" sz="1000" dirty="0">
              <a:latin typeface="+mn-ea"/>
              <a:ea typeface="+mn-ea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275016" y="8761736"/>
            <a:ext cx="7637952" cy="46697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schemeClr val="tx1"/>
              </a:solidFill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263036" y="514350"/>
            <a:ext cx="7637952" cy="46697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schemeClr val="tx1"/>
              </a:solidFill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4136" y="593949"/>
            <a:ext cx="1563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  <a:ea typeface="+mn-ea"/>
              </a:rPr>
              <a:t>Gaia Search </a:t>
            </a:r>
            <a:r>
              <a:rPr lang="ko-KR" altLang="en-US" sz="1400" dirty="0" smtClean="0">
                <a:latin typeface="+mn-ea"/>
                <a:ea typeface="+mn-ea"/>
              </a:rPr>
              <a:t>로고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275016" y="8761736"/>
            <a:ext cx="7637952" cy="46697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schemeClr val="tx1"/>
              </a:solidFill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999080" y="8789120"/>
            <a:ext cx="1406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  <a:ea typeface="+mn-ea"/>
              </a:rPr>
              <a:t>Copyright </a:t>
            </a:r>
            <a:r>
              <a:rPr lang="ko-KR" altLang="en-US" sz="1400" dirty="0" smtClean="0">
                <a:latin typeface="+mn-ea"/>
                <a:ea typeface="+mn-ea"/>
              </a:rPr>
              <a:t>문구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486619" y="1110055"/>
            <a:ext cx="7138317" cy="39722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1936304" y="1110055"/>
            <a:ext cx="720000" cy="39722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수집</a:t>
            </a:r>
            <a:endParaRPr kumimoji="0"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3376464" y="1110055"/>
            <a:ext cx="720000" cy="39722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endParaRPr kumimoji="0"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2656384" y="1110055"/>
            <a:ext cx="720000" cy="39722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스키마</a:t>
            </a:r>
            <a:endParaRPr kumimoji="0"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486619" y="1110055"/>
            <a:ext cx="720000" cy="39722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대시보드</a:t>
            </a:r>
            <a:endParaRPr kumimoji="0" lang="en-US" altLang="ko-KR" sz="10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4096021" y="1110055"/>
            <a:ext cx="720000" cy="39722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엔진</a:t>
            </a:r>
            <a:endParaRPr kumimoji="0"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4816624" y="1110055"/>
            <a:ext cx="720000" cy="39722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사용자</a:t>
            </a:r>
            <a:endParaRPr kumimoji="0"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1216224" y="1110055"/>
            <a:ext cx="720000" cy="39722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문서</a:t>
            </a:r>
            <a:endParaRPr kumimoji="0"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5536624" y="1110055"/>
            <a:ext cx="2088312" cy="39722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63036" y="514350"/>
            <a:ext cx="7637952" cy="466977"/>
            <a:chOff x="263036" y="514350"/>
            <a:chExt cx="7637952" cy="466977"/>
          </a:xfrm>
        </p:grpSpPr>
        <p:sp>
          <p:nvSpPr>
            <p:cNvPr id="47" name="직사각형 46"/>
            <p:cNvSpPr/>
            <p:nvPr/>
          </p:nvSpPr>
          <p:spPr bwMode="auto">
            <a:xfrm>
              <a:off x="263036" y="514350"/>
              <a:ext cx="7637952" cy="466977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1280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 dirty="0">
                <a:solidFill>
                  <a:schemeClr val="tx1"/>
                </a:solidFill>
                <a:latin typeface="Tahoma" pitchFamily="34" charset="0"/>
                <a:ea typeface="돋움" pitchFamily="50" charset="-127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795990" y="650558"/>
              <a:ext cx="756938" cy="26161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+mn-ea"/>
                  <a:ea typeface="+mn-ea"/>
                </a:rPr>
                <a:t>아이디   </a:t>
              </a:r>
              <a:endParaRPr lang="ko-KR" altLang="en-US" sz="1100" dirty="0">
                <a:latin typeface="+mn-ea"/>
                <a:ea typeface="+mn-ea"/>
              </a:endParaRPr>
            </a:p>
          </p:txBody>
        </p:sp>
        <p:sp>
          <p:nvSpPr>
            <p:cNvPr id="95" name="이등변 삼각형 94"/>
            <p:cNvSpPr/>
            <p:nvPr/>
          </p:nvSpPr>
          <p:spPr>
            <a:xfrm>
              <a:off x="7441994" y="756284"/>
              <a:ext cx="72000" cy="72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 bwMode="auto">
          <a:xfrm>
            <a:off x="257175" y="514350"/>
            <a:ext cx="7643813" cy="8715375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97" name="직사각형 96"/>
          <p:cNvSpPr/>
          <p:nvPr/>
        </p:nvSpPr>
        <p:spPr bwMode="auto">
          <a:xfrm>
            <a:off x="486619" y="1727581"/>
            <a:ext cx="1501407" cy="223032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schemeClr val="tx1"/>
              </a:solidFill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35510" y="1848272"/>
            <a:ext cx="1043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documents1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35510" y="2152442"/>
            <a:ext cx="1043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documents2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35510" y="2448273"/>
            <a:ext cx="1043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documents3</a:t>
            </a:r>
          </a:p>
        </p:txBody>
      </p:sp>
      <p:sp>
        <p:nvSpPr>
          <p:cNvPr id="48" name="직사각형 47"/>
          <p:cNvSpPr/>
          <p:nvPr/>
        </p:nvSpPr>
        <p:spPr bwMode="auto">
          <a:xfrm>
            <a:off x="5542987" y="1110055"/>
            <a:ext cx="720000" cy="39722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라이센스</a:t>
            </a:r>
            <a:endParaRPr kumimoji="0" lang="en-US" altLang="ko-KR" sz="10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273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5738" y="71438"/>
            <a:ext cx="8929687" cy="371475"/>
          </a:xfrm>
        </p:spPr>
        <p:txBody>
          <a:bodyPr rtlCol="0">
            <a:normAutofit fontScale="90000"/>
          </a:bodyPr>
          <a:lstStyle/>
          <a:p>
            <a:pPr defTabSz="1280160" fontAlgn="auto">
              <a:spcAft>
                <a:spcPts val="0"/>
              </a:spcAft>
              <a:defRPr/>
            </a:pPr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0008" y="657196"/>
            <a:ext cx="2108200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rgbClr val="7300E6"/>
                </a:solidFill>
                <a:latin typeface="맑은 고딕"/>
                <a:ea typeface="맑은 고딕"/>
              </a:rPr>
              <a:t>Ⅰ</a:t>
            </a:r>
            <a:r>
              <a:rPr kumimoji="0" lang="en-US" altLang="ko-KR" sz="1600" b="1" dirty="0">
                <a:solidFill>
                  <a:srgbClr val="7300E6"/>
                </a:solidFill>
                <a:latin typeface="+mj-ea"/>
                <a:ea typeface="+mj-ea"/>
              </a:rPr>
              <a:t>. </a:t>
            </a:r>
            <a:r>
              <a:rPr kumimoji="0" lang="ko-KR" alt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화면별</a:t>
            </a:r>
            <a:r>
              <a:rPr kumimoji="0"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kumimoji="0"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UI </a:t>
            </a:r>
            <a:r>
              <a:rPr kumimoji="0"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디자인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8636" y="1085824"/>
            <a:ext cx="1975862" cy="20313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82563" indent="-182563" defTabSz="128016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로그인 화면</a:t>
            </a:r>
            <a:endParaRPr kumimoji="0" lang="en-US" altLang="ko-KR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pPr marL="182563" indent="-182563" defTabSz="128016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시스템정보</a:t>
            </a:r>
            <a:endParaRPr kumimoji="0" lang="en-US" altLang="ko-KR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pPr marL="182563" indent="-182563" defTabSz="128016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문서컬렉</a:t>
            </a:r>
            <a:r>
              <a:rPr kumimoji="0"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션</a:t>
            </a:r>
            <a:endParaRPr kumimoji="0" lang="en-US" altLang="ko-KR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pPr marL="822326" lvl="1" defTabSz="128016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컬렉션생성</a:t>
            </a:r>
            <a:endParaRPr kumimoji="0" lang="en-US" altLang="ko-KR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pPr marL="182563" indent="-183600" defTabSz="128016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사용자관리</a:t>
            </a:r>
            <a:endParaRPr kumimoji="0" lang="en-US" altLang="ko-KR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pPr marL="822326" lvl="1" indent="-183600" defTabSz="128016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사용자생성</a:t>
            </a:r>
            <a:endParaRPr kumimoji="0" lang="en-US" altLang="ko-KR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5738" y="71438"/>
            <a:ext cx="8929687" cy="371475"/>
          </a:xfrm>
        </p:spPr>
        <p:txBody>
          <a:bodyPr rtlCol="0">
            <a:normAutofit fontScale="90000"/>
          </a:bodyPr>
          <a:lstStyle/>
          <a:p>
            <a:pPr defTabSz="1280160" fontAlgn="auto">
              <a:spcAft>
                <a:spcPts val="0"/>
              </a:spcAft>
              <a:defRPr/>
            </a:pPr>
            <a:r>
              <a:rPr lang="ko-KR" altLang="en-US" dirty="0" smtClean="0"/>
              <a:t>로그인 화면</a:t>
            </a:r>
            <a:endParaRPr lang="ko-KR" altLang="en-US" dirty="0"/>
          </a:p>
        </p:txBody>
      </p:sp>
      <p:sp>
        <p:nvSpPr>
          <p:cNvPr id="190" name="TextBox 189"/>
          <p:cNvSpPr txBox="1"/>
          <p:nvPr/>
        </p:nvSpPr>
        <p:spPr>
          <a:xfrm>
            <a:off x="8186738" y="514350"/>
            <a:ext cx="4429125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dirty="0" smtClean="0">
                <a:latin typeface="Tahoma" pitchFamily="34" charset="0"/>
                <a:ea typeface="돋움" pitchFamily="50" charset="-127"/>
              </a:rPr>
              <a:t>로그인 페이지</a:t>
            </a:r>
            <a:endParaRPr kumimoji="0" lang="ko-KR" altLang="en-US" sz="1100" dirty="0"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2584378" y="5064924"/>
            <a:ext cx="3024334" cy="527764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 smtClean="0">
                <a:solidFill>
                  <a:schemeClr val="tx1"/>
                </a:solidFill>
                <a:latin typeface="Tahoma" pitchFamily="34" charset="0"/>
                <a:ea typeface="돋움" pitchFamily="50" charset="-127"/>
              </a:rPr>
              <a:t>******</a:t>
            </a:r>
            <a:endParaRPr kumimoji="0" lang="ko-KR" altLang="en-US" sz="1200" dirty="0">
              <a:solidFill>
                <a:schemeClr val="tx1"/>
              </a:solidFill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2584377" y="3878716"/>
            <a:ext cx="3024335" cy="527764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 smtClean="0">
                <a:solidFill>
                  <a:schemeClr val="tx1"/>
                </a:solidFill>
                <a:latin typeface="Tahoma" pitchFamily="34" charset="0"/>
                <a:ea typeface="돋움" pitchFamily="50" charset="-127"/>
              </a:rPr>
              <a:t>admin</a:t>
            </a:r>
            <a:endParaRPr kumimoji="0" lang="ko-KR" altLang="en-US" sz="1200" dirty="0">
              <a:solidFill>
                <a:schemeClr val="tx1"/>
              </a:solidFill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4377" y="348587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n-ea"/>
                <a:ea typeface="+mn-ea"/>
              </a:rPr>
              <a:t>아이디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584376" y="467208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n-ea"/>
                <a:ea typeface="+mn-ea"/>
              </a:rPr>
              <a:t>비밀번호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21" name="Rounded Rectangle 167"/>
          <p:cNvSpPr/>
          <p:nvPr/>
        </p:nvSpPr>
        <p:spPr>
          <a:xfrm>
            <a:off x="3467013" y="6096744"/>
            <a:ext cx="1224136" cy="432048"/>
          </a:xfrm>
          <a:prstGeom prst="round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0" bIns="36000" anchor="ctr" anchorCtr="0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dirty="0" smtClean="0">
                <a:solidFill>
                  <a:schemeClr val="tx1"/>
                </a:solidFill>
                <a:latin typeface="+mn-ea"/>
              </a:rPr>
              <a:t>로그인</a:t>
            </a:r>
            <a:endParaRPr kumimoji="0" 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1864296" y="2064296"/>
            <a:ext cx="4392488" cy="482453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schemeClr val="tx1"/>
              </a:solidFill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263036" y="514350"/>
            <a:ext cx="7637952" cy="46697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schemeClr val="tx1"/>
              </a:solidFill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136" y="593949"/>
            <a:ext cx="1563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  <a:ea typeface="+mn-ea"/>
              </a:rPr>
              <a:t>Gaia Search </a:t>
            </a:r>
            <a:r>
              <a:rPr lang="ko-KR" altLang="en-US" sz="1400" dirty="0" smtClean="0">
                <a:latin typeface="+mn-ea"/>
                <a:ea typeface="+mn-ea"/>
              </a:rPr>
              <a:t>로고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51070" y="268540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+mn-ea"/>
                <a:ea typeface="+mn-ea"/>
              </a:rPr>
              <a:t>로그인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275016" y="8761736"/>
            <a:ext cx="7637952" cy="46697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schemeClr val="tx1"/>
              </a:solidFill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99080" y="8789120"/>
            <a:ext cx="1406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  <a:ea typeface="+mn-ea"/>
              </a:rPr>
              <a:t>Copyright </a:t>
            </a:r>
            <a:r>
              <a:rPr lang="ko-KR" altLang="en-US" sz="1400" dirty="0" smtClean="0">
                <a:latin typeface="+mn-ea"/>
                <a:ea typeface="+mn-ea"/>
              </a:rPr>
              <a:t>문구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8329613" y="1300163"/>
            <a:ext cx="216000" cy="216000"/>
          </a:xfrm>
          <a:prstGeom prst="ellipse">
            <a:avLst/>
          </a:prstGeom>
          <a:solidFill>
            <a:srgbClr val="6940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543925" y="1268413"/>
            <a:ext cx="4071938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1" dirty="0" smtClean="0">
                <a:latin typeface="+mn-ea"/>
                <a:ea typeface="+mn-ea"/>
              </a:rPr>
              <a:t>제품로</a:t>
            </a:r>
            <a:r>
              <a:rPr kumimoji="0" lang="ko-KR" altLang="en-US" sz="1100" b="1" dirty="0">
                <a:latin typeface="+mn-ea"/>
                <a:ea typeface="+mn-ea"/>
              </a:rPr>
              <a:t>고</a:t>
            </a:r>
          </a:p>
        </p:txBody>
      </p:sp>
      <p:sp>
        <p:nvSpPr>
          <p:cNvPr id="24" name="TextBox 196"/>
          <p:cNvSpPr txBox="1">
            <a:spLocks noChangeArrowheads="1"/>
          </p:cNvSpPr>
          <p:nvPr/>
        </p:nvSpPr>
        <p:spPr bwMode="auto">
          <a:xfrm>
            <a:off x="8615363" y="1585913"/>
            <a:ext cx="40005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sz="1000" dirty="0" smtClean="0">
                <a:latin typeface="+mn-ea"/>
                <a:ea typeface="+mn-ea"/>
              </a:rPr>
              <a:t>검색 키워드를 입력한다</a:t>
            </a:r>
            <a:r>
              <a:rPr kumimoji="0" lang="en-US" altLang="ko-KR" sz="1000" dirty="0" smtClean="0">
                <a:latin typeface="+mn-ea"/>
                <a:ea typeface="+mn-ea"/>
              </a:rPr>
              <a:t>.</a:t>
            </a:r>
            <a:endParaRPr kumimoji="0" lang="ko-KR" altLang="en-US" sz="1000" dirty="0">
              <a:latin typeface="+mn-ea"/>
              <a:ea typeface="+mn-ea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8329613" y="2024038"/>
            <a:ext cx="216000" cy="216000"/>
          </a:xfrm>
          <a:prstGeom prst="ellipse">
            <a:avLst/>
          </a:prstGeom>
          <a:solidFill>
            <a:srgbClr val="6940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543925" y="1992288"/>
            <a:ext cx="4071938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1" dirty="0" smtClean="0">
                <a:latin typeface="+mn-ea"/>
                <a:ea typeface="+mn-ea"/>
              </a:rPr>
              <a:t>로그인 아이디 및 로그아웃 버튼</a:t>
            </a:r>
            <a:endParaRPr kumimoji="0" lang="ko-KR" altLang="en-US" sz="1100" b="1" dirty="0">
              <a:latin typeface="+mn-ea"/>
              <a:ea typeface="+mn-ea"/>
            </a:endParaRPr>
          </a:p>
        </p:txBody>
      </p:sp>
      <p:sp>
        <p:nvSpPr>
          <p:cNvPr id="27" name="TextBox 210"/>
          <p:cNvSpPr txBox="1">
            <a:spLocks noChangeArrowheads="1"/>
          </p:cNvSpPr>
          <p:nvPr/>
        </p:nvSpPr>
        <p:spPr bwMode="auto">
          <a:xfrm>
            <a:off x="8615363" y="2309788"/>
            <a:ext cx="40005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sz="1000" dirty="0" smtClean="0">
                <a:latin typeface="+mn-ea"/>
                <a:ea typeface="+mn-ea"/>
              </a:rPr>
              <a:t>로그인 아이디는 텍스트</a:t>
            </a:r>
            <a:r>
              <a:rPr kumimoji="0" lang="en-US" altLang="ko-KR" sz="1000" dirty="0" smtClean="0">
                <a:latin typeface="+mn-ea"/>
                <a:ea typeface="+mn-ea"/>
              </a:rPr>
              <a:t>, </a:t>
            </a:r>
            <a:r>
              <a:rPr kumimoji="0" lang="ko-KR" altLang="en-US" sz="1000" dirty="0" smtClean="0">
                <a:latin typeface="+mn-ea"/>
                <a:ea typeface="+mn-ea"/>
              </a:rPr>
              <a:t>로그아웃은 </a:t>
            </a:r>
            <a:r>
              <a:rPr kumimoji="0" lang="en-US" altLang="ko-KR" sz="1000" dirty="0" smtClean="0">
                <a:latin typeface="+mn-ea"/>
                <a:ea typeface="+mn-ea"/>
              </a:rPr>
              <a:t>link</a:t>
            </a:r>
            <a:r>
              <a:rPr kumimoji="0" lang="ko-KR" altLang="en-US" sz="1000" dirty="0" smtClean="0">
                <a:latin typeface="+mn-ea"/>
                <a:ea typeface="+mn-ea"/>
              </a:rPr>
              <a:t>로 한다</a:t>
            </a:r>
            <a:endParaRPr kumimoji="0" lang="ko-KR" altLang="en-US" sz="1000" dirty="0">
              <a:latin typeface="+mn-ea"/>
              <a:ea typeface="+mn-ea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8329613" y="2744118"/>
            <a:ext cx="216000" cy="216000"/>
          </a:xfrm>
          <a:prstGeom prst="ellipse">
            <a:avLst/>
          </a:prstGeom>
          <a:solidFill>
            <a:srgbClr val="6940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543925" y="2712368"/>
            <a:ext cx="4071938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1" dirty="0" smtClean="0">
                <a:latin typeface="+mn-ea"/>
                <a:ea typeface="+mn-ea"/>
              </a:rPr>
              <a:t>메뉴</a:t>
            </a:r>
            <a:endParaRPr kumimoji="0" lang="ko-KR" altLang="en-US" sz="1100" b="1" dirty="0">
              <a:latin typeface="+mn-ea"/>
              <a:ea typeface="+mn-ea"/>
            </a:endParaRPr>
          </a:p>
        </p:txBody>
      </p:sp>
      <p:sp>
        <p:nvSpPr>
          <p:cNvPr id="30" name="TextBox 213"/>
          <p:cNvSpPr txBox="1">
            <a:spLocks noChangeArrowheads="1"/>
          </p:cNvSpPr>
          <p:nvPr/>
        </p:nvSpPr>
        <p:spPr bwMode="auto">
          <a:xfrm>
            <a:off x="8615363" y="3029868"/>
            <a:ext cx="40005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sz="1000" dirty="0" err="1" smtClean="0">
                <a:latin typeface="+mn-ea"/>
                <a:ea typeface="+mn-ea"/>
              </a:rPr>
              <a:t>주메뉴를</a:t>
            </a:r>
            <a:r>
              <a:rPr kumimoji="0" lang="ko-KR" altLang="en-US" sz="1000" dirty="0" smtClean="0">
                <a:latin typeface="+mn-ea"/>
                <a:ea typeface="+mn-ea"/>
              </a:rPr>
              <a:t> 표시한다</a:t>
            </a:r>
            <a:r>
              <a:rPr kumimoji="0" lang="en-US" altLang="ko-KR" sz="1000" dirty="0" smtClean="0">
                <a:latin typeface="+mn-ea"/>
                <a:ea typeface="+mn-ea"/>
              </a:rPr>
              <a:t>.</a:t>
            </a:r>
            <a:endParaRPr kumimoji="0" lang="ko-KR" altLang="en-US" sz="1000" dirty="0">
              <a:latin typeface="+mn-ea"/>
              <a:ea typeface="+mn-ea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329613" y="3464197"/>
            <a:ext cx="216000" cy="216000"/>
          </a:xfrm>
          <a:prstGeom prst="ellipse">
            <a:avLst/>
          </a:prstGeom>
          <a:solidFill>
            <a:srgbClr val="6940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chemeClr val="bg1"/>
                </a:solidFill>
                <a:latin typeface="+mn-ea"/>
              </a:rPr>
              <a:t>4</a:t>
            </a:r>
            <a:endParaRPr kumimoji="0"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543925" y="3432448"/>
            <a:ext cx="4071938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1" dirty="0" err="1" smtClean="0">
                <a:latin typeface="+mn-ea"/>
                <a:ea typeface="+mn-ea"/>
              </a:rPr>
              <a:t>메뉴</a:t>
            </a:r>
            <a:r>
              <a:rPr kumimoji="0" lang="ko-KR" altLang="en-US" sz="1100" b="1" dirty="0" err="1">
                <a:latin typeface="+mn-ea"/>
                <a:ea typeface="+mn-ea"/>
              </a:rPr>
              <a:t>명</a:t>
            </a:r>
            <a:endParaRPr kumimoji="0" lang="ko-KR" altLang="en-US" sz="1100" b="1" dirty="0">
              <a:latin typeface="+mn-ea"/>
              <a:ea typeface="+mn-ea"/>
            </a:endParaRPr>
          </a:p>
        </p:txBody>
      </p:sp>
      <p:sp>
        <p:nvSpPr>
          <p:cNvPr id="33" name="TextBox 213"/>
          <p:cNvSpPr txBox="1">
            <a:spLocks noChangeArrowheads="1"/>
          </p:cNvSpPr>
          <p:nvPr/>
        </p:nvSpPr>
        <p:spPr bwMode="auto">
          <a:xfrm>
            <a:off x="8615363" y="3772022"/>
            <a:ext cx="40005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sz="1000" dirty="0" err="1" smtClean="0">
                <a:latin typeface="+mn-ea"/>
                <a:ea typeface="+mn-ea"/>
              </a:rPr>
              <a:t>주메뉴</a:t>
            </a:r>
            <a:r>
              <a:rPr kumimoji="0" lang="ko-KR" altLang="en-US" sz="1000" dirty="0" smtClean="0">
                <a:latin typeface="+mn-ea"/>
                <a:ea typeface="+mn-ea"/>
              </a:rPr>
              <a:t> </a:t>
            </a:r>
            <a:r>
              <a:rPr kumimoji="0" lang="ko-KR" altLang="en-US" sz="1000" dirty="0" err="1" smtClean="0">
                <a:latin typeface="+mn-ea"/>
                <a:ea typeface="+mn-ea"/>
              </a:rPr>
              <a:t>선택시</a:t>
            </a:r>
            <a:r>
              <a:rPr kumimoji="0" lang="ko-KR" altLang="en-US" sz="1000" dirty="0" smtClean="0">
                <a:latin typeface="+mn-ea"/>
                <a:ea typeface="+mn-ea"/>
              </a:rPr>
              <a:t> 해당 메뉴이름 표시한다</a:t>
            </a:r>
            <a:r>
              <a:rPr kumimoji="0" lang="en-US" altLang="ko-KR" sz="1000" dirty="0" smtClean="0">
                <a:latin typeface="+mn-ea"/>
                <a:ea typeface="+mn-ea"/>
              </a:rPr>
              <a:t>.</a:t>
            </a:r>
            <a:endParaRPr kumimoji="0" lang="ko-KR" altLang="en-US" sz="1000" dirty="0">
              <a:latin typeface="+mn-ea"/>
              <a:ea typeface="+mn-ea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8329613" y="4318562"/>
            <a:ext cx="216000" cy="216000"/>
          </a:xfrm>
          <a:prstGeom prst="ellipse">
            <a:avLst/>
          </a:prstGeom>
          <a:solidFill>
            <a:srgbClr val="6940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 smtClean="0">
                <a:solidFill>
                  <a:schemeClr val="bg1"/>
                </a:solidFill>
                <a:latin typeface="+mn-ea"/>
              </a:rPr>
              <a:t>5</a:t>
            </a:r>
            <a:endParaRPr kumimoji="0"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543925" y="4286813"/>
            <a:ext cx="4071938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1" dirty="0" smtClean="0">
                <a:latin typeface="+mn-ea"/>
                <a:ea typeface="+mn-ea"/>
              </a:rPr>
              <a:t>메뉴 정보</a:t>
            </a:r>
            <a:endParaRPr kumimoji="0" lang="ko-KR" altLang="en-US" sz="1100" b="1" dirty="0">
              <a:latin typeface="+mn-ea"/>
              <a:ea typeface="+mn-ea"/>
            </a:endParaRPr>
          </a:p>
        </p:txBody>
      </p:sp>
      <p:sp>
        <p:nvSpPr>
          <p:cNvPr id="36" name="TextBox 213"/>
          <p:cNvSpPr txBox="1">
            <a:spLocks noChangeArrowheads="1"/>
          </p:cNvSpPr>
          <p:nvPr/>
        </p:nvSpPr>
        <p:spPr bwMode="auto">
          <a:xfrm>
            <a:off x="8615363" y="4626387"/>
            <a:ext cx="40005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sz="1000" dirty="0" smtClean="0">
                <a:latin typeface="+mn-ea"/>
                <a:ea typeface="+mn-ea"/>
              </a:rPr>
              <a:t>해당 메뉴에 대한 내용을 표시한다</a:t>
            </a:r>
            <a:r>
              <a:rPr kumimoji="0" lang="en-US" altLang="ko-KR" sz="1000" dirty="0" smtClean="0">
                <a:latin typeface="+mn-ea"/>
                <a:ea typeface="+mn-ea"/>
              </a:rPr>
              <a:t>.</a:t>
            </a:r>
            <a:endParaRPr kumimoji="0" lang="ko-KR" altLang="en-US" sz="1000" dirty="0">
              <a:latin typeface="+mn-ea"/>
              <a:ea typeface="+mn-ea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8345016" y="5254667"/>
            <a:ext cx="216000" cy="216000"/>
          </a:xfrm>
          <a:prstGeom prst="ellipse">
            <a:avLst/>
          </a:prstGeom>
          <a:solidFill>
            <a:srgbClr val="6940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 smtClean="0">
                <a:solidFill>
                  <a:schemeClr val="bg1"/>
                </a:solidFill>
                <a:latin typeface="+mn-ea"/>
              </a:rPr>
              <a:t>6</a:t>
            </a:r>
            <a:endParaRPr kumimoji="0"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559328" y="5222917"/>
            <a:ext cx="4071938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err="1" smtClean="0">
                <a:latin typeface="+mn-ea"/>
                <a:ea typeface="+mn-ea"/>
              </a:rPr>
              <a:t>Footter</a:t>
            </a:r>
            <a:endParaRPr kumimoji="0" lang="ko-KR" altLang="en-US" sz="1100" b="1" dirty="0">
              <a:latin typeface="+mn-ea"/>
              <a:ea typeface="+mn-ea"/>
            </a:endParaRPr>
          </a:p>
        </p:txBody>
      </p:sp>
      <p:sp>
        <p:nvSpPr>
          <p:cNvPr id="39" name="TextBox 213"/>
          <p:cNvSpPr txBox="1">
            <a:spLocks noChangeArrowheads="1"/>
          </p:cNvSpPr>
          <p:nvPr/>
        </p:nvSpPr>
        <p:spPr bwMode="auto">
          <a:xfrm>
            <a:off x="8630766" y="5562491"/>
            <a:ext cx="40005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+mn-ea"/>
                <a:ea typeface="+mn-ea"/>
              </a:rPr>
              <a:t>Copyright </a:t>
            </a:r>
            <a:r>
              <a:rPr kumimoji="0" lang="ko-KR" altLang="en-US" sz="1000" dirty="0" smtClean="0">
                <a:latin typeface="+mn-ea"/>
                <a:ea typeface="+mn-ea"/>
              </a:rPr>
              <a:t>정보를 표시한다</a:t>
            </a:r>
            <a:r>
              <a:rPr kumimoji="0" lang="en-US" altLang="ko-KR" sz="1000" dirty="0" smtClean="0">
                <a:latin typeface="+mn-ea"/>
                <a:ea typeface="+mn-ea"/>
              </a:rPr>
              <a:t>.</a:t>
            </a:r>
            <a:endParaRPr kumimoji="0" lang="ko-KR" altLang="en-US" sz="1000" dirty="0">
              <a:latin typeface="+mn-ea"/>
              <a:ea typeface="+mn-ea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8345016" y="6064412"/>
            <a:ext cx="216000" cy="216000"/>
          </a:xfrm>
          <a:prstGeom prst="ellipse">
            <a:avLst/>
          </a:prstGeom>
          <a:solidFill>
            <a:srgbClr val="6940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 smtClean="0">
                <a:solidFill>
                  <a:schemeClr val="bg1"/>
                </a:solidFill>
                <a:latin typeface="+mn-ea"/>
              </a:rPr>
              <a:t>7</a:t>
            </a:r>
            <a:endParaRPr kumimoji="0"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559328" y="6032662"/>
            <a:ext cx="4071938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latin typeface="+mn-ea"/>
                <a:ea typeface="+mn-ea"/>
              </a:rPr>
              <a:t>Language</a:t>
            </a:r>
            <a:endParaRPr kumimoji="0" lang="ko-KR" altLang="en-US" sz="1100" b="1" dirty="0">
              <a:latin typeface="+mn-ea"/>
              <a:ea typeface="+mn-ea"/>
            </a:endParaRPr>
          </a:p>
        </p:txBody>
      </p:sp>
      <p:sp>
        <p:nvSpPr>
          <p:cNvPr id="42" name="TextBox 213"/>
          <p:cNvSpPr txBox="1">
            <a:spLocks noChangeArrowheads="1"/>
          </p:cNvSpPr>
          <p:nvPr/>
        </p:nvSpPr>
        <p:spPr bwMode="auto">
          <a:xfrm>
            <a:off x="8630766" y="6372236"/>
            <a:ext cx="40005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sz="1000" dirty="0" smtClean="0">
                <a:latin typeface="+mn-ea"/>
                <a:ea typeface="+mn-ea"/>
              </a:rPr>
              <a:t>사용 언어 선택 </a:t>
            </a:r>
            <a:r>
              <a:rPr kumimoji="0" lang="en-US" altLang="ko-KR" sz="1000" dirty="0" smtClean="0">
                <a:latin typeface="+mn-ea"/>
                <a:ea typeface="+mn-ea"/>
              </a:rPr>
              <a:t>(</a:t>
            </a:r>
            <a:r>
              <a:rPr kumimoji="0" lang="ko-KR" altLang="en-US" sz="1000" dirty="0" smtClean="0">
                <a:latin typeface="+mn-ea"/>
                <a:ea typeface="+mn-ea"/>
              </a:rPr>
              <a:t>한글</a:t>
            </a:r>
            <a:r>
              <a:rPr kumimoji="0" lang="en-US" altLang="ko-KR" sz="1000" dirty="0" smtClean="0">
                <a:latin typeface="+mn-ea"/>
                <a:ea typeface="+mn-ea"/>
              </a:rPr>
              <a:t>/</a:t>
            </a:r>
            <a:r>
              <a:rPr kumimoji="0" lang="ko-KR" altLang="en-US" sz="1000" dirty="0" smtClean="0">
                <a:latin typeface="+mn-ea"/>
                <a:ea typeface="+mn-ea"/>
              </a:rPr>
              <a:t>영문</a:t>
            </a:r>
            <a:r>
              <a:rPr kumimoji="0" lang="en-US" altLang="ko-KR" sz="1000" dirty="0" smtClean="0">
                <a:latin typeface="+mn-ea"/>
                <a:ea typeface="+mn-ea"/>
              </a:rPr>
              <a:t>)</a:t>
            </a:r>
            <a:endParaRPr kumimoji="0" lang="ko-KR" altLang="en-US" sz="1000" dirty="0"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257175" y="514350"/>
            <a:ext cx="7643813" cy="8715375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Tahoma" pitchFamily="34" charset="0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5738" y="71438"/>
            <a:ext cx="8929687" cy="371475"/>
          </a:xfrm>
        </p:spPr>
        <p:txBody>
          <a:bodyPr rtlCol="0">
            <a:normAutofit fontScale="90000"/>
          </a:bodyPr>
          <a:lstStyle/>
          <a:p>
            <a:pPr defTabSz="1280160" fontAlgn="auto">
              <a:spcAft>
                <a:spcPts val="0"/>
              </a:spcAft>
              <a:defRPr/>
            </a:pPr>
            <a:r>
              <a:rPr lang="ko-KR" altLang="en-US" dirty="0" smtClean="0"/>
              <a:t>전체 </a:t>
            </a:r>
            <a:r>
              <a:rPr lang="ko-KR" altLang="en-US" dirty="0" err="1" smtClean="0"/>
              <a:t>컨셉</a:t>
            </a:r>
            <a:endParaRPr lang="ko-KR" altLang="en-US" dirty="0"/>
          </a:p>
        </p:txBody>
      </p:sp>
      <p:sp>
        <p:nvSpPr>
          <p:cNvPr id="187" name="타원 186"/>
          <p:cNvSpPr/>
          <p:nvPr/>
        </p:nvSpPr>
        <p:spPr>
          <a:xfrm>
            <a:off x="8329613" y="1300163"/>
            <a:ext cx="216000" cy="216000"/>
          </a:xfrm>
          <a:prstGeom prst="ellipse">
            <a:avLst/>
          </a:prstGeom>
          <a:solidFill>
            <a:srgbClr val="6940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8186738" y="514350"/>
            <a:ext cx="4429125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dirty="0" smtClean="0">
                <a:latin typeface="+mn-ea"/>
                <a:ea typeface="+mn-ea"/>
              </a:rPr>
              <a:t>로그인후 간단한 시스템 정보와 전체 문서 컬렉션에 대한 요약정보를 표시한다</a:t>
            </a:r>
            <a:r>
              <a:rPr kumimoji="0" lang="en-US" altLang="ko-KR" sz="1100" dirty="0" smtClean="0">
                <a:latin typeface="+mn-ea"/>
                <a:ea typeface="+mn-ea"/>
              </a:rPr>
              <a:t>.</a:t>
            </a:r>
            <a:endParaRPr kumimoji="0" lang="ko-KR" altLang="en-US" sz="1100" dirty="0">
              <a:latin typeface="+mn-ea"/>
              <a:ea typeface="+mn-ea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8543925" y="1268413"/>
            <a:ext cx="4071938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1" dirty="0" smtClean="0">
                <a:latin typeface="+mn-ea"/>
                <a:ea typeface="+mn-ea"/>
              </a:rPr>
              <a:t>제품로</a:t>
            </a:r>
            <a:r>
              <a:rPr kumimoji="0" lang="ko-KR" altLang="en-US" sz="1100" b="1" dirty="0">
                <a:latin typeface="+mn-ea"/>
                <a:ea typeface="+mn-ea"/>
              </a:rPr>
              <a:t>고</a:t>
            </a:r>
          </a:p>
        </p:txBody>
      </p:sp>
      <p:sp>
        <p:nvSpPr>
          <p:cNvPr id="17443" name="TextBox 196"/>
          <p:cNvSpPr txBox="1">
            <a:spLocks noChangeArrowheads="1"/>
          </p:cNvSpPr>
          <p:nvPr/>
        </p:nvSpPr>
        <p:spPr bwMode="auto">
          <a:xfrm>
            <a:off x="8615363" y="1585913"/>
            <a:ext cx="40005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sz="1000" dirty="0" smtClean="0">
                <a:latin typeface="+mn-ea"/>
                <a:ea typeface="+mn-ea"/>
              </a:rPr>
              <a:t>검색 키워드를 입력한다</a:t>
            </a:r>
            <a:r>
              <a:rPr kumimoji="0" lang="en-US" altLang="ko-KR" sz="1000" dirty="0" smtClean="0">
                <a:latin typeface="+mn-ea"/>
                <a:ea typeface="+mn-ea"/>
              </a:rPr>
              <a:t>.</a:t>
            </a:r>
            <a:endParaRPr kumimoji="0" lang="ko-KR" altLang="en-US" sz="1000" dirty="0">
              <a:latin typeface="+mn-ea"/>
              <a:ea typeface="+mn-ea"/>
            </a:endParaRPr>
          </a:p>
        </p:txBody>
      </p:sp>
      <p:sp>
        <p:nvSpPr>
          <p:cNvPr id="209" name="타원 208"/>
          <p:cNvSpPr/>
          <p:nvPr/>
        </p:nvSpPr>
        <p:spPr>
          <a:xfrm>
            <a:off x="8329613" y="2024038"/>
            <a:ext cx="216000" cy="216000"/>
          </a:xfrm>
          <a:prstGeom prst="ellipse">
            <a:avLst/>
          </a:prstGeom>
          <a:solidFill>
            <a:srgbClr val="6940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8543925" y="1992288"/>
            <a:ext cx="4071938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1" dirty="0" smtClean="0">
                <a:latin typeface="+mn-ea"/>
                <a:ea typeface="+mn-ea"/>
              </a:rPr>
              <a:t>로그인 아이디 및 로그아웃 버튼</a:t>
            </a:r>
            <a:endParaRPr kumimoji="0" lang="ko-KR" altLang="en-US" sz="1100" b="1" dirty="0">
              <a:latin typeface="+mn-ea"/>
              <a:ea typeface="+mn-ea"/>
            </a:endParaRPr>
          </a:p>
        </p:txBody>
      </p:sp>
      <p:sp>
        <p:nvSpPr>
          <p:cNvPr id="17447" name="TextBox 210"/>
          <p:cNvSpPr txBox="1">
            <a:spLocks noChangeArrowheads="1"/>
          </p:cNvSpPr>
          <p:nvPr/>
        </p:nvSpPr>
        <p:spPr bwMode="auto">
          <a:xfrm>
            <a:off x="8615363" y="2309788"/>
            <a:ext cx="40005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sz="1000" dirty="0" smtClean="0">
                <a:latin typeface="+mn-ea"/>
                <a:ea typeface="+mn-ea"/>
              </a:rPr>
              <a:t>로그인 아이디는 텍스트</a:t>
            </a:r>
            <a:r>
              <a:rPr kumimoji="0" lang="en-US" altLang="ko-KR" sz="1000" dirty="0" smtClean="0">
                <a:latin typeface="+mn-ea"/>
                <a:ea typeface="+mn-ea"/>
              </a:rPr>
              <a:t>, </a:t>
            </a:r>
            <a:r>
              <a:rPr kumimoji="0" lang="ko-KR" altLang="en-US" sz="1000" dirty="0" smtClean="0">
                <a:latin typeface="+mn-ea"/>
                <a:ea typeface="+mn-ea"/>
              </a:rPr>
              <a:t>로그아웃은 </a:t>
            </a:r>
            <a:r>
              <a:rPr kumimoji="0" lang="en-US" altLang="ko-KR" sz="1000" dirty="0" smtClean="0">
                <a:latin typeface="+mn-ea"/>
                <a:ea typeface="+mn-ea"/>
              </a:rPr>
              <a:t>link</a:t>
            </a:r>
            <a:r>
              <a:rPr kumimoji="0" lang="ko-KR" altLang="en-US" sz="1000" dirty="0" smtClean="0">
                <a:latin typeface="+mn-ea"/>
                <a:ea typeface="+mn-ea"/>
              </a:rPr>
              <a:t>로 한다</a:t>
            </a:r>
            <a:endParaRPr kumimoji="0" lang="ko-KR" altLang="en-US" sz="1000" dirty="0">
              <a:latin typeface="+mn-ea"/>
              <a:ea typeface="+mn-ea"/>
            </a:endParaRPr>
          </a:p>
        </p:txBody>
      </p:sp>
      <p:sp>
        <p:nvSpPr>
          <p:cNvPr id="212" name="타원 211"/>
          <p:cNvSpPr/>
          <p:nvPr/>
        </p:nvSpPr>
        <p:spPr>
          <a:xfrm>
            <a:off x="8329613" y="2744118"/>
            <a:ext cx="216000" cy="216000"/>
          </a:xfrm>
          <a:prstGeom prst="ellipse">
            <a:avLst/>
          </a:prstGeom>
          <a:solidFill>
            <a:srgbClr val="6940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8543925" y="2712368"/>
            <a:ext cx="4071938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1" dirty="0" smtClean="0">
                <a:latin typeface="+mn-ea"/>
                <a:ea typeface="+mn-ea"/>
              </a:rPr>
              <a:t>메뉴</a:t>
            </a:r>
            <a:endParaRPr kumimoji="0" lang="ko-KR" altLang="en-US" sz="1100" b="1" dirty="0">
              <a:latin typeface="+mn-ea"/>
              <a:ea typeface="+mn-ea"/>
            </a:endParaRPr>
          </a:p>
        </p:txBody>
      </p:sp>
      <p:sp>
        <p:nvSpPr>
          <p:cNvPr id="17450" name="TextBox 213"/>
          <p:cNvSpPr txBox="1">
            <a:spLocks noChangeArrowheads="1"/>
          </p:cNvSpPr>
          <p:nvPr/>
        </p:nvSpPr>
        <p:spPr bwMode="auto">
          <a:xfrm>
            <a:off x="8615363" y="3029868"/>
            <a:ext cx="40005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sz="1000" dirty="0" err="1" smtClean="0">
                <a:latin typeface="+mn-ea"/>
                <a:ea typeface="+mn-ea"/>
              </a:rPr>
              <a:t>주메뉴를</a:t>
            </a:r>
            <a:r>
              <a:rPr kumimoji="0" lang="ko-KR" altLang="en-US" sz="1000" dirty="0" smtClean="0">
                <a:latin typeface="+mn-ea"/>
                <a:ea typeface="+mn-ea"/>
              </a:rPr>
              <a:t> 표시한다</a:t>
            </a:r>
            <a:r>
              <a:rPr kumimoji="0" lang="en-US" altLang="ko-KR" sz="1000" dirty="0" smtClean="0">
                <a:latin typeface="+mn-ea"/>
                <a:ea typeface="+mn-ea"/>
              </a:rPr>
              <a:t>.</a:t>
            </a:r>
            <a:endParaRPr kumimoji="0" lang="ko-KR" altLang="en-US" sz="1000" dirty="0">
              <a:latin typeface="+mn-ea"/>
              <a:ea typeface="+mn-ea"/>
            </a:endParaRPr>
          </a:p>
        </p:txBody>
      </p:sp>
      <p:sp>
        <p:nvSpPr>
          <p:cNvPr id="216" name="타원 215"/>
          <p:cNvSpPr/>
          <p:nvPr/>
        </p:nvSpPr>
        <p:spPr>
          <a:xfrm>
            <a:off x="8329613" y="3464197"/>
            <a:ext cx="216000" cy="216000"/>
          </a:xfrm>
          <a:prstGeom prst="ellipse">
            <a:avLst/>
          </a:prstGeom>
          <a:solidFill>
            <a:srgbClr val="6940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chemeClr val="bg1"/>
                </a:solidFill>
                <a:latin typeface="+mn-ea"/>
              </a:rPr>
              <a:t>4</a:t>
            </a:r>
            <a:endParaRPr kumimoji="0"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8543925" y="3432448"/>
            <a:ext cx="4071938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1" dirty="0" err="1" smtClean="0">
                <a:latin typeface="+mn-ea"/>
                <a:ea typeface="+mn-ea"/>
              </a:rPr>
              <a:t>메뉴</a:t>
            </a:r>
            <a:r>
              <a:rPr kumimoji="0" lang="ko-KR" altLang="en-US" sz="1100" b="1" dirty="0" err="1">
                <a:latin typeface="+mn-ea"/>
                <a:ea typeface="+mn-ea"/>
              </a:rPr>
              <a:t>명</a:t>
            </a:r>
            <a:endParaRPr kumimoji="0" lang="ko-KR" altLang="en-US" sz="1100" b="1" dirty="0">
              <a:latin typeface="+mn-ea"/>
              <a:ea typeface="+mn-ea"/>
            </a:endParaRPr>
          </a:p>
        </p:txBody>
      </p:sp>
      <p:sp>
        <p:nvSpPr>
          <p:cNvPr id="60" name="TextBox 213"/>
          <p:cNvSpPr txBox="1">
            <a:spLocks noChangeArrowheads="1"/>
          </p:cNvSpPr>
          <p:nvPr/>
        </p:nvSpPr>
        <p:spPr bwMode="auto">
          <a:xfrm>
            <a:off x="8615363" y="3772022"/>
            <a:ext cx="40005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sz="1000" dirty="0" err="1" smtClean="0">
                <a:latin typeface="+mn-ea"/>
                <a:ea typeface="+mn-ea"/>
              </a:rPr>
              <a:t>주메뉴</a:t>
            </a:r>
            <a:r>
              <a:rPr kumimoji="0" lang="ko-KR" altLang="en-US" sz="1000" dirty="0" smtClean="0">
                <a:latin typeface="+mn-ea"/>
                <a:ea typeface="+mn-ea"/>
              </a:rPr>
              <a:t> </a:t>
            </a:r>
            <a:r>
              <a:rPr kumimoji="0" lang="ko-KR" altLang="en-US" sz="1000" dirty="0" err="1" smtClean="0">
                <a:latin typeface="+mn-ea"/>
                <a:ea typeface="+mn-ea"/>
              </a:rPr>
              <a:t>선택시</a:t>
            </a:r>
            <a:r>
              <a:rPr kumimoji="0" lang="ko-KR" altLang="en-US" sz="1000" dirty="0" smtClean="0">
                <a:latin typeface="+mn-ea"/>
                <a:ea typeface="+mn-ea"/>
              </a:rPr>
              <a:t> 해당 메뉴이름 표시한다</a:t>
            </a:r>
            <a:r>
              <a:rPr kumimoji="0" lang="en-US" altLang="ko-KR" sz="1000" dirty="0" smtClean="0">
                <a:latin typeface="+mn-ea"/>
                <a:ea typeface="+mn-ea"/>
              </a:rPr>
              <a:t>.</a:t>
            </a:r>
            <a:endParaRPr kumimoji="0" lang="ko-KR" altLang="en-US" sz="1000" dirty="0">
              <a:latin typeface="+mn-ea"/>
              <a:ea typeface="+mn-ea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8329613" y="4318562"/>
            <a:ext cx="216000" cy="216000"/>
          </a:xfrm>
          <a:prstGeom prst="ellipse">
            <a:avLst/>
          </a:prstGeom>
          <a:solidFill>
            <a:srgbClr val="6940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 smtClean="0">
                <a:solidFill>
                  <a:schemeClr val="bg1"/>
                </a:solidFill>
                <a:latin typeface="+mn-ea"/>
              </a:rPr>
              <a:t>5</a:t>
            </a:r>
            <a:endParaRPr kumimoji="0"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543925" y="4286813"/>
            <a:ext cx="4071938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1" dirty="0" smtClean="0">
                <a:latin typeface="+mn-ea"/>
                <a:ea typeface="+mn-ea"/>
              </a:rPr>
              <a:t>메뉴 정보</a:t>
            </a:r>
            <a:endParaRPr kumimoji="0" lang="ko-KR" altLang="en-US" sz="1100" b="1" dirty="0">
              <a:latin typeface="+mn-ea"/>
              <a:ea typeface="+mn-ea"/>
            </a:endParaRPr>
          </a:p>
        </p:txBody>
      </p:sp>
      <p:sp>
        <p:nvSpPr>
          <p:cNvPr id="81" name="TextBox 213"/>
          <p:cNvSpPr txBox="1">
            <a:spLocks noChangeArrowheads="1"/>
          </p:cNvSpPr>
          <p:nvPr/>
        </p:nvSpPr>
        <p:spPr bwMode="auto">
          <a:xfrm>
            <a:off x="8615363" y="4626387"/>
            <a:ext cx="40005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sz="1000" dirty="0" smtClean="0">
                <a:latin typeface="+mn-ea"/>
                <a:ea typeface="+mn-ea"/>
              </a:rPr>
              <a:t>해당 메뉴에 대한 내용을 표시한다</a:t>
            </a:r>
            <a:r>
              <a:rPr kumimoji="0" lang="en-US" altLang="ko-KR" sz="1000" dirty="0" smtClean="0">
                <a:latin typeface="+mn-ea"/>
                <a:ea typeface="+mn-ea"/>
              </a:rPr>
              <a:t>.</a:t>
            </a:r>
            <a:endParaRPr kumimoji="0" lang="ko-KR" altLang="en-US" sz="1000" dirty="0">
              <a:latin typeface="+mn-ea"/>
              <a:ea typeface="+mn-ea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8345016" y="5254667"/>
            <a:ext cx="216000" cy="216000"/>
          </a:xfrm>
          <a:prstGeom prst="ellipse">
            <a:avLst/>
          </a:prstGeom>
          <a:solidFill>
            <a:srgbClr val="6940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 smtClean="0">
                <a:solidFill>
                  <a:schemeClr val="bg1"/>
                </a:solidFill>
                <a:latin typeface="+mn-ea"/>
              </a:rPr>
              <a:t>6</a:t>
            </a:r>
            <a:endParaRPr kumimoji="0"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559328" y="5222917"/>
            <a:ext cx="4071938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err="1" smtClean="0">
                <a:latin typeface="+mn-ea"/>
                <a:ea typeface="+mn-ea"/>
              </a:rPr>
              <a:t>Footter</a:t>
            </a:r>
            <a:endParaRPr kumimoji="0" lang="ko-KR" altLang="en-US" sz="1100" b="1" dirty="0">
              <a:latin typeface="+mn-ea"/>
              <a:ea typeface="+mn-ea"/>
            </a:endParaRPr>
          </a:p>
        </p:txBody>
      </p:sp>
      <p:sp>
        <p:nvSpPr>
          <p:cNvPr id="84" name="TextBox 213"/>
          <p:cNvSpPr txBox="1">
            <a:spLocks noChangeArrowheads="1"/>
          </p:cNvSpPr>
          <p:nvPr/>
        </p:nvSpPr>
        <p:spPr bwMode="auto">
          <a:xfrm>
            <a:off x="8630766" y="5562491"/>
            <a:ext cx="40005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+mn-ea"/>
                <a:ea typeface="+mn-ea"/>
              </a:rPr>
              <a:t>Copyright </a:t>
            </a:r>
            <a:r>
              <a:rPr kumimoji="0" lang="ko-KR" altLang="en-US" sz="1000" dirty="0" smtClean="0">
                <a:latin typeface="+mn-ea"/>
                <a:ea typeface="+mn-ea"/>
              </a:rPr>
              <a:t>정보를 표시한다</a:t>
            </a:r>
            <a:r>
              <a:rPr kumimoji="0" lang="en-US" altLang="ko-KR" sz="1000" dirty="0" smtClean="0">
                <a:latin typeface="+mn-ea"/>
                <a:ea typeface="+mn-ea"/>
              </a:rPr>
              <a:t>.</a:t>
            </a:r>
            <a:endParaRPr kumimoji="0" lang="ko-KR" altLang="en-US" sz="1000" dirty="0">
              <a:latin typeface="+mn-ea"/>
              <a:ea typeface="+mn-ea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8345016" y="6064412"/>
            <a:ext cx="216000" cy="216000"/>
          </a:xfrm>
          <a:prstGeom prst="ellipse">
            <a:avLst/>
          </a:prstGeom>
          <a:solidFill>
            <a:srgbClr val="6940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 smtClean="0">
                <a:solidFill>
                  <a:schemeClr val="bg1"/>
                </a:solidFill>
                <a:latin typeface="+mn-ea"/>
              </a:rPr>
              <a:t>7</a:t>
            </a:r>
            <a:endParaRPr kumimoji="0"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559328" y="6032662"/>
            <a:ext cx="4071938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latin typeface="+mn-ea"/>
                <a:ea typeface="+mn-ea"/>
              </a:rPr>
              <a:t>Language</a:t>
            </a:r>
            <a:endParaRPr kumimoji="0" lang="ko-KR" altLang="en-US" sz="1100" b="1" dirty="0">
              <a:latin typeface="+mn-ea"/>
              <a:ea typeface="+mn-ea"/>
            </a:endParaRPr>
          </a:p>
        </p:txBody>
      </p:sp>
      <p:sp>
        <p:nvSpPr>
          <p:cNvPr id="46" name="TextBox 213"/>
          <p:cNvSpPr txBox="1">
            <a:spLocks noChangeArrowheads="1"/>
          </p:cNvSpPr>
          <p:nvPr/>
        </p:nvSpPr>
        <p:spPr bwMode="auto">
          <a:xfrm>
            <a:off x="8630766" y="6372236"/>
            <a:ext cx="40005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sz="1000" dirty="0" smtClean="0">
                <a:latin typeface="+mn-ea"/>
                <a:ea typeface="+mn-ea"/>
              </a:rPr>
              <a:t>사용 언어 선택 </a:t>
            </a:r>
            <a:r>
              <a:rPr kumimoji="0" lang="en-US" altLang="ko-KR" sz="1000" dirty="0" smtClean="0">
                <a:latin typeface="+mn-ea"/>
                <a:ea typeface="+mn-ea"/>
              </a:rPr>
              <a:t>(</a:t>
            </a:r>
            <a:r>
              <a:rPr kumimoji="0" lang="ko-KR" altLang="en-US" sz="1000" dirty="0" smtClean="0">
                <a:latin typeface="+mn-ea"/>
                <a:ea typeface="+mn-ea"/>
              </a:rPr>
              <a:t>한글</a:t>
            </a:r>
            <a:r>
              <a:rPr kumimoji="0" lang="en-US" altLang="ko-KR" sz="1000" dirty="0" smtClean="0">
                <a:latin typeface="+mn-ea"/>
                <a:ea typeface="+mn-ea"/>
              </a:rPr>
              <a:t>/</a:t>
            </a:r>
            <a:r>
              <a:rPr kumimoji="0" lang="ko-KR" altLang="en-US" sz="1000" dirty="0" smtClean="0">
                <a:latin typeface="+mn-ea"/>
                <a:ea typeface="+mn-ea"/>
              </a:rPr>
              <a:t>영문</a:t>
            </a:r>
            <a:r>
              <a:rPr kumimoji="0" lang="en-US" altLang="ko-KR" sz="1000" dirty="0" smtClean="0">
                <a:latin typeface="+mn-ea"/>
                <a:ea typeface="+mn-ea"/>
              </a:rPr>
              <a:t>)</a:t>
            </a:r>
            <a:endParaRPr kumimoji="0" lang="ko-KR" altLang="en-US" sz="1000" dirty="0">
              <a:latin typeface="+mn-ea"/>
              <a:ea typeface="+mn-ea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263036" y="514350"/>
            <a:ext cx="7637952" cy="46697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schemeClr val="tx1"/>
              </a:solidFill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275016" y="8761736"/>
            <a:ext cx="7637952" cy="46697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schemeClr val="tx1"/>
              </a:solidFill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263036" y="514350"/>
            <a:ext cx="7637952" cy="46697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schemeClr val="tx1"/>
              </a:solidFill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4136" y="593949"/>
            <a:ext cx="1563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  <a:ea typeface="+mn-ea"/>
              </a:rPr>
              <a:t>Gaia Search </a:t>
            </a:r>
            <a:r>
              <a:rPr lang="ko-KR" altLang="en-US" sz="1400" dirty="0" smtClean="0">
                <a:latin typeface="+mn-ea"/>
                <a:ea typeface="+mn-ea"/>
              </a:rPr>
              <a:t>로고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275016" y="8761736"/>
            <a:ext cx="7637952" cy="46697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schemeClr val="tx1"/>
              </a:solidFill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999080" y="8789120"/>
            <a:ext cx="1406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  <a:ea typeface="+mn-ea"/>
              </a:rPr>
              <a:t>Copyright </a:t>
            </a:r>
            <a:r>
              <a:rPr lang="ko-KR" altLang="en-US" sz="1400" dirty="0" smtClean="0">
                <a:latin typeface="+mn-ea"/>
                <a:ea typeface="+mn-ea"/>
              </a:rPr>
              <a:t>문구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486619" y="1727581"/>
            <a:ext cx="1501407" cy="223032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schemeClr val="tx1"/>
              </a:solidFill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56910" y="1848272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객체</a:t>
            </a:r>
            <a:r>
              <a:rPr lang="en-US" altLang="ko-KR" sz="1200" dirty="0" smtClean="0">
                <a:latin typeface="+mn-ea"/>
                <a:ea typeface="+mn-ea"/>
              </a:rPr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56910" y="2152442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객체</a:t>
            </a:r>
            <a:r>
              <a:rPr lang="en-US" altLang="ko-KR" sz="1200" dirty="0" smtClean="0">
                <a:latin typeface="+mn-ea"/>
                <a:ea typeface="+mn-ea"/>
              </a:rPr>
              <a:t>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56910" y="2448273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객체</a:t>
            </a:r>
            <a:r>
              <a:rPr lang="en-US" altLang="ko-KR" sz="1200" dirty="0" smtClean="0">
                <a:latin typeface="+mn-ea"/>
                <a:ea typeface="+mn-ea"/>
              </a:rPr>
              <a:t>3</a:t>
            </a:r>
          </a:p>
        </p:txBody>
      </p:sp>
      <p:sp>
        <p:nvSpPr>
          <p:cNvPr id="48" name="직사각형 47"/>
          <p:cNvSpPr/>
          <p:nvPr/>
        </p:nvSpPr>
        <p:spPr bwMode="auto">
          <a:xfrm>
            <a:off x="2177820" y="2280320"/>
            <a:ext cx="5447116" cy="40411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schemeClr val="tx1"/>
              </a:solidFill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2177820" y="2690213"/>
            <a:ext cx="5447116" cy="1973428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schemeClr val="tx1"/>
              </a:solidFill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2177820" y="4822449"/>
            <a:ext cx="2620990" cy="40411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schemeClr val="tx1"/>
              </a:solidFill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2177820" y="5232342"/>
            <a:ext cx="2620990" cy="1973428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schemeClr val="tx1"/>
              </a:solidFill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296344" y="2329929"/>
            <a:ext cx="939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섹션 제목</a:t>
            </a:r>
            <a:r>
              <a:rPr lang="en-US" altLang="ko-KR" sz="1200" b="1" dirty="0" smtClean="0">
                <a:latin typeface="+mn-ea"/>
                <a:ea typeface="+mn-ea"/>
              </a:rPr>
              <a:t>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284015" y="4886004"/>
            <a:ext cx="939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섹션 제목</a:t>
            </a:r>
            <a:r>
              <a:rPr lang="en-US" altLang="ko-KR" sz="1200" b="1" dirty="0" smtClean="0">
                <a:latin typeface="+mn-ea"/>
                <a:ea typeface="+mn-ea"/>
              </a:rPr>
              <a:t>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184085" y="3450277"/>
            <a:ext cx="939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섹션 내용</a:t>
            </a:r>
            <a:r>
              <a:rPr lang="en-US" altLang="ko-KR" sz="1200" dirty="0" smtClean="0">
                <a:latin typeface="+mn-ea"/>
                <a:ea typeface="+mn-ea"/>
              </a:rPr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250185" y="5958047"/>
            <a:ext cx="939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섹션 내용</a:t>
            </a:r>
            <a:r>
              <a:rPr lang="en-US" altLang="ko-KR" sz="1200" dirty="0">
                <a:latin typeface="+mn-ea"/>
                <a:ea typeface="+mn-ea"/>
              </a:rPr>
              <a:t>2</a:t>
            </a:r>
            <a:endParaRPr lang="en-US" altLang="ko-KR" sz="1200" dirty="0" smtClean="0">
              <a:latin typeface="+mn-ea"/>
              <a:ea typeface="+mn-ea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2177820" y="1727581"/>
            <a:ext cx="1071881" cy="39722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서브메뉴</a:t>
            </a:r>
            <a:r>
              <a:rPr kumimoji="0" lang="en-US" altLang="ko-KR" sz="12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1" name="직사각형 70"/>
          <p:cNvSpPr/>
          <p:nvPr/>
        </p:nvSpPr>
        <p:spPr bwMode="auto">
          <a:xfrm>
            <a:off x="4960640" y="4822449"/>
            <a:ext cx="2658231" cy="40411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schemeClr val="tx1"/>
              </a:solidFill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4960640" y="5232342"/>
            <a:ext cx="2658231" cy="1973428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schemeClr val="tx1"/>
              </a:solidFill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032648" y="4929033"/>
            <a:ext cx="939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섹션 제목</a:t>
            </a:r>
            <a:r>
              <a:rPr lang="en-US" altLang="ko-KR" sz="1200" b="1" dirty="0" smtClean="0">
                <a:latin typeface="+mn-ea"/>
                <a:ea typeface="+mn-ea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824736" y="6021602"/>
            <a:ext cx="939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섹션 내용</a:t>
            </a:r>
            <a:r>
              <a:rPr lang="en-US" altLang="ko-KR" sz="1200" dirty="0" smtClean="0">
                <a:latin typeface="+mn-ea"/>
                <a:ea typeface="+mn-ea"/>
              </a:rPr>
              <a:t>3</a:t>
            </a:r>
          </a:p>
        </p:txBody>
      </p:sp>
      <p:sp>
        <p:nvSpPr>
          <p:cNvPr id="75" name="직사각형 74"/>
          <p:cNvSpPr/>
          <p:nvPr/>
        </p:nvSpPr>
        <p:spPr bwMode="auto">
          <a:xfrm>
            <a:off x="3261023" y="1727581"/>
            <a:ext cx="1071881" cy="39722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서브메뉴</a:t>
            </a:r>
            <a:r>
              <a:rPr kumimoji="0"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6795990" y="650558"/>
            <a:ext cx="756938" cy="261610"/>
            <a:chOff x="6795990" y="650558"/>
            <a:chExt cx="756938" cy="261610"/>
          </a:xfrm>
        </p:grpSpPr>
        <p:sp>
          <p:nvSpPr>
            <p:cNvPr id="61" name="TextBox 60"/>
            <p:cNvSpPr txBox="1"/>
            <p:nvPr/>
          </p:nvSpPr>
          <p:spPr>
            <a:xfrm>
              <a:off x="6795990" y="650558"/>
              <a:ext cx="756938" cy="26161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+mn-ea"/>
                  <a:ea typeface="+mn-ea"/>
                </a:rPr>
                <a:t>아이디   </a:t>
              </a:r>
              <a:endParaRPr lang="ko-KR" altLang="en-US" sz="1100" dirty="0">
                <a:latin typeface="+mn-ea"/>
                <a:ea typeface="+mn-ea"/>
              </a:endParaRPr>
            </a:p>
          </p:txBody>
        </p:sp>
        <p:sp>
          <p:nvSpPr>
            <p:cNvPr id="6" name="이등변 삼각형 5"/>
            <p:cNvSpPr/>
            <p:nvPr/>
          </p:nvSpPr>
          <p:spPr>
            <a:xfrm>
              <a:off x="7441994" y="756284"/>
              <a:ext cx="72000" cy="72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 bwMode="auto">
          <a:xfrm>
            <a:off x="257175" y="514350"/>
            <a:ext cx="7643813" cy="8715375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Tahoma" pitchFamily="34" charset="0"/>
              <a:ea typeface="돋움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177820" y="1709023"/>
            <a:ext cx="5447116" cy="423015"/>
            <a:chOff x="2177820" y="1709023"/>
            <a:chExt cx="5447116" cy="423015"/>
          </a:xfrm>
        </p:grpSpPr>
        <p:cxnSp>
          <p:nvCxnSpPr>
            <p:cNvPr id="5" name="직선 연결선 4"/>
            <p:cNvCxnSpPr/>
            <p:nvPr/>
          </p:nvCxnSpPr>
          <p:spPr>
            <a:xfrm flipH="1">
              <a:off x="2177820" y="2123256"/>
              <a:ext cx="1083203" cy="352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flipH="1">
              <a:off x="4332904" y="2123256"/>
              <a:ext cx="329203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3261023" y="1709023"/>
              <a:ext cx="0" cy="41423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3254987" y="1709023"/>
              <a:ext cx="108320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4332904" y="1709023"/>
              <a:ext cx="0" cy="42301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/>
        </p:nvGrpSpPr>
        <p:grpSpPr>
          <a:xfrm>
            <a:off x="486619" y="1110055"/>
            <a:ext cx="7138318" cy="397227"/>
            <a:chOff x="486619" y="1110055"/>
            <a:chExt cx="7138318" cy="397227"/>
          </a:xfrm>
        </p:grpSpPr>
        <p:sp>
          <p:nvSpPr>
            <p:cNvPr id="58" name="직사각형 57"/>
            <p:cNvSpPr/>
            <p:nvPr/>
          </p:nvSpPr>
          <p:spPr bwMode="auto">
            <a:xfrm>
              <a:off x="486619" y="1110055"/>
              <a:ext cx="7138317" cy="397227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80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직사각형 68"/>
            <p:cNvSpPr/>
            <p:nvPr/>
          </p:nvSpPr>
          <p:spPr bwMode="auto">
            <a:xfrm>
              <a:off x="1564389" y="1110055"/>
              <a:ext cx="1071881" cy="3972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8016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메뉴</a:t>
              </a:r>
              <a:r>
                <a:rPr kumimoji="0" lang="en-US" altLang="ko-KR" sz="12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0" name="직사각형 69"/>
            <p:cNvSpPr/>
            <p:nvPr/>
          </p:nvSpPr>
          <p:spPr bwMode="auto">
            <a:xfrm>
              <a:off x="3721643" y="1110055"/>
              <a:ext cx="1071881" cy="3972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8016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메뉴</a:t>
              </a:r>
              <a:r>
                <a:rPr kumimoji="0" lang="en-US" altLang="ko-KR" sz="12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42" name="직사각형 41"/>
            <p:cNvSpPr/>
            <p:nvPr/>
          </p:nvSpPr>
          <p:spPr bwMode="auto">
            <a:xfrm>
              <a:off x="2642859" y="1110055"/>
              <a:ext cx="1071881" cy="3972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8016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메뉴</a:t>
              </a:r>
              <a:r>
                <a:rPr kumimoji="0" lang="en-US" altLang="ko-KR" sz="12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43" name="직사각형 42"/>
            <p:cNvSpPr/>
            <p:nvPr/>
          </p:nvSpPr>
          <p:spPr bwMode="auto">
            <a:xfrm>
              <a:off x="486619" y="1110055"/>
              <a:ext cx="1071881" cy="3972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8016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메뉴</a:t>
              </a:r>
              <a:r>
                <a:rPr kumimoji="0" lang="en-US" altLang="ko-KR" sz="12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6" name="직사각형 85"/>
            <p:cNvSpPr/>
            <p:nvPr/>
          </p:nvSpPr>
          <p:spPr bwMode="auto">
            <a:xfrm>
              <a:off x="4793525" y="1110055"/>
              <a:ext cx="2831412" cy="3972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80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073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5738" y="71438"/>
            <a:ext cx="8929687" cy="371475"/>
          </a:xfrm>
        </p:spPr>
        <p:txBody>
          <a:bodyPr rtlCol="0">
            <a:normAutofit fontScale="90000"/>
          </a:bodyPr>
          <a:lstStyle/>
          <a:p>
            <a:pPr defTabSz="1280160" fontAlgn="auto">
              <a:spcAft>
                <a:spcPts val="0"/>
              </a:spcAft>
              <a:defRPr/>
            </a:pPr>
            <a:r>
              <a:rPr lang="ko-KR" altLang="en-US" dirty="0" err="1" smtClean="0"/>
              <a:t>대시보드</a:t>
            </a:r>
            <a:endParaRPr lang="ko-KR" altLang="en-US" dirty="0"/>
          </a:p>
        </p:txBody>
      </p:sp>
      <p:sp>
        <p:nvSpPr>
          <p:cNvPr id="187" name="타원 186"/>
          <p:cNvSpPr/>
          <p:nvPr/>
        </p:nvSpPr>
        <p:spPr>
          <a:xfrm>
            <a:off x="8329613" y="1300163"/>
            <a:ext cx="216000" cy="216000"/>
          </a:xfrm>
          <a:prstGeom prst="ellipse">
            <a:avLst/>
          </a:prstGeom>
          <a:solidFill>
            <a:srgbClr val="6940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8186738" y="514350"/>
            <a:ext cx="4429125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dirty="0" smtClean="0">
                <a:latin typeface="+mn-ea"/>
                <a:ea typeface="+mn-ea"/>
              </a:rPr>
              <a:t>로그인후 간단한 시스템 정보와 전체 문서 컬렉션에 대한 요약정보를 표시한다</a:t>
            </a:r>
            <a:r>
              <a:rPr kumimoji="0" lang="en-US" altLang="ko-KR" sz="1100" dirty="0" smtClean="0">
                <a:latin typeface="+mn-ea"/>
                <a:ea typeface="+mn-ea"/>
              </a:rPr>
              <a:t>.</a:t>
            </a:r>
            <a:endParaRPr kumimoji="0" lang="ko-KR" altLang="en-US" sz="1100" dirty="0">
              <a:latin typeface="+mn-ea"/>
              <a:ea typeface="+mn-ea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8543925" y="1268413"/>
            <a:ext cx="4071938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1" dirty="0" smtClean="0">
                <a:latin typeface="+mn-ea"/>
                <a:ea typeface="+mn-ea"/>
              </a:rPr>
              <a:t>제품로</a:t>
            </a:r>
            <a:r>
              <a:rPr kumimoji="0" lang="ko-KR" altLang="en-US" sz="1100" b="1" dirty="0">
                <a:latin typeface="+mn-ea"/>
                <a:ea typeface="+mn-ea"/>
              </a:rPr>
              <a:t>고</a:t>
            </a:r>
          </a:p>
        </p:txBody>
      </p:sp>
      <p:sp>
        <p:nvSpPr>
          <p:cNvPr id="17443" name="TextBox 196"/>
          <p:cNvSpPr txBox="1">
            <a:spLocks noChangeArrowheads="1"/>
          </p:cNvSpPr>
          <p:nvPr/>
        </p:nvSpPr>
        <p:spPr bwMode="auto">
          <a:xfrm>
            <a:off x="8615363" y="1585913"/>
            <a:ext cx="40005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sz="1000" dirty="0" smtClean="0">
                <a:latin typeface="+mn-ea"/>
                <a:ea typeface="+mn-ea"/>
              </a:rPr>
              <a:t>검색 키워드를 입력한다</a:t>
            </a:r>
            <a:r>
              <a:rPr kumimoji="0" lang="en-US" altLang="ko-KR" sz="1000" dirty="0" smtClean="0">
                <a:latin typeface="+mn-ea"/>
                <a:ea typeface="+mn-ea"/>
              </a:rPr>
              <a:t>.</a:t>
            </a:r>
            <a:endParaRPr kumimoji="0" lang="ko-KR" altLang="en-US" sz="1000" dirty="0">
              <a:latin typeface="+mn-ea"/>
              <a:ea typeface="+mn-ea"/>
            </a:endParaRPr>
          </a:p>
        </p:txBody>
      </p:sp>
      <p:sp>
        <p:nvSpPr>
          <p:cNvPr id="209" name="타원 208"/>
          <p:cNvSpPr/>
          <p:nvPr/>
        </p:nvSpPr>
        <p:spPr>
          <a:xfrm>
            <a:off x="8329613" y="2024038"/>
            <a:ext cx="216000" cy="216000"/>
          </a:xfrm>
          <a:prstGeom prst="ellipse">
            <a:avLst/>
          </a:prstGeom>
          <a:solidFill>
            <a:srgbClr val="6940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8543925" y="1992288"/>
            <a:ext cx="4071938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1" dirty="0" smtClean="0">
                <a:latin typeface="+mn-ea"/>
                <a:ea typeface="+mn-ea"/>
              </a:rPr>
              <a:t>로그인 아이디 및 로그아웃 버튼</a:t>
            </a:r>
            <a:endParaRPr kumimoji="0" lang="ko-KR" altLang="en-US" sz="1100" b="1" dirty="0">
              <a:latin typeface="+mn-ea"/>
              <a:ea typeface="+mn-ea"/>
            </a:endParaRPr>
          </a:p>
        </p:txBody>
      </p:sp>
      <p:sp>
        <p:nvSpPr>
          <p:cNvPr id="17447" name="TextBox 210"/>
          <p:cNvSpPr txBox="1">
            <a:spLocks noChangeArrowheads="1"/>
          </p:cNvSpPr>
          <p:nvPr/>
        </p:nvSpPr>
        <p:spPr bwMode="auto">
          <a:xfrm>
            <a:off x="8615363" y="2309788"/>
            <a:ext cx="40005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sz="1000" dirty="0" smtClean="0">
                <a:latin typeface="+mn-ea"/>
                <a:ea typeface="+mn-ea"/>
              </a:rPr>
              <a:t>로그인 아이디는 텍스트</a:t>
            </a:r>
            <a:r>
              <a:rPr kumimoji="0" lang="en-US" altLang="ko-KR" sz="1000" dirty="0" smtClean="0">
                <a:latin typeface="+mn-ea"/>
                <a:ea typeface="+mn-ea"/>
              </a:rPr>
              <a:t>, </a:t>
            </a:r>
            <a:r>
              <a:rPr kumimoji="0" lang="ko-KR" altLang="en-US" sz="1000" dirty="0" smtClean="0">
                <a:latin typeface="+mn-ea"/>
                <a:ea typeface="+mn-ea"/>
              </a:rPr>
              <a:t>로그아웃은 </a:t>
            </a:r>
            <a:r>
              <a:rPr kumimoji="0" lang="en-US" altLang="ko-KR" sz="1000" dirty="0" smtClean="0">
                <a:latin typeface="+mn-ea"/>
                <a:ea typeface="+mn-ea"/>
              </a:rPr>
              <a:t>link</a:t>
            </a:r>
            <a:r>
              <a:rPr kumimoji="0" lang="ko-KR" altLang="en-US" sz="1000" dirty="0" smtClean="0">
                <a:latin typeface="+mn-ea"/>
                <a:ea typeface="+mn-ea"/>
              </a:rPr>
              <a:t>로 한다</a:t>
            </a:r>
            <a:endParaRPr kumimoji="0" lang="ko-KR" altLang="en-US" sz="1000" dirty="0">
              <a:latin typeface="+mn-ea"/>
              <a:ea typeface="+mn-ea"/>
            </a:endParaRPr>
          </a:p>
        </p:txBody>
      </p:sp>
      <p:sp>
        <p:nvSpPr>
          <p:cNvPr id="212" name="타원 211"/>
          <p:cNvSpPr/>
          <p:nvPr/>
        </p:nvSpPr>
        <p:spPr>
          <a:xfrm>
            <a:off x="8329613" y="2744118"/>
            <a:ext cx="216000" cy="216000"/>
          </a:xfrm>
          <a:prstGeom prst="ellipse">
            <a:avLst/>
          </a:prstGeom>
          <a:solidFill>
            <a:srgbClr val="6940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8543925" y="2712368"/>
            <a:ext cx="4071938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1" dirty="0" smtClean="0">
                <a:latin typeface="+mn-ea"/>
                <a:ea typeface="+mn-ea"/>
              </a:rPr>
              <a:t>메뉴</a:t>
            </a:r>
            <a:endParaRPr kumimoji="0" lang="ko-KR" altLang="en-US" sz="1100" b="1" dirty="0">
              <a:latin typeface="+mn-ea"/>
              <a:ea typeface="+mn-ea"/>
            </a:endParaRPr>
          </a:p>
        </p:txBody>
      </p:sp>
      <p:sp>
        <p:nvSpPr>
          <p:cNvPr id="17450" name="TextBox 213"/>
          <p:cNvSpPr txBox="1">
            <a:spLocks noChangeArrowheads="1"/>
          </p:cNvSpPr>
          <p:nvPr/>
        </p:nvSpPr>
        <p:spPr bwMode="auto">
          <a:xfrm>
            <a:off x="8615363" y="3029868"/>
            <a:ext cx="40005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sz="1000" dirty="0" err="1" smtClean="0">
                <a:latin typeface="+mn-ea"/>
                <a:ea typeface="+mn-ea"/>
              </a:rPr>
              <a:t>주메뉴를</a:t>
            </a:r>
            <a:r>
              <a:rPr kumimoji="0" lang="ko-KR" altLang="en-US" sz="1000" dirty="0" smtClean="0">
                <a:latin typeface="+mn-ea"/>
                <a:ea typeface="+mn-ea"/>
              </a:rPr>
              <a:t> 표시한다</a:t>
            </a:r>
            <a:r>
              <a:rPr kumimoji="0" lang="en-US" altLang="ko-KR" sz="1000" dirty="0" smtClean="0">
                <a:latin typeface="+mn-ea"/>
                <a:ea typeface="+mn-ea"/>
              </a:rPr>
              <a:t>.</a:t>
            </a:r>
            <a:endParaRPr kumimoji="0" lang="ko-KR" altLang="en-US" sz="1000" dirty="0">
              <a:latin typeface="+mn-ea"/>
              <a:ea typeface="+mn-ea"/>
            </a:endParaRPr>
          </a:p>
        </p:txBody>
      </p:sp>
      <p:sp>
        <p:nvSpPr>
          <p:cNvPr id="216" name="타원 215"/>
          <p:cNvSpPr/>
          <p:nvPr/>
        </p:nvSpPr>
        <p:spPr>
          <a:xfrm>
            <a:off x="8329613" y="3464197"/>
            <a:ext cx="216000" cy="216000"/>
          </a:xfrm>
          <a:prstGeom prst="ellipse">
            <a:avLst/>
          </a:prstGeom>
          <a:solidFill>
            <a:srgbClr val="6940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chemeClr val="bg1"/>
                </a:solidFill>
                <a:latin typeface="+mn-ea"/>
              </a:rPr>
              <a:t>4</a:t>
            </a:r>
            <a:endParaRPr kumimoji="0"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8543925" y="3432448"/>
            <a:ext cx="4071938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1" dirty="0" err="1" smtClean="0">
                <a:latin typeface="+mn-ea"/>
                <a:ea typeface="+mn-ea"/>
              </a:rPr>
              <a:t>메뉴</a:t>
            </a:r>
            <a:r>
              <a:rPr kumimoji="0" lang="ko-KR" altLang="en-US" sz="1100" b="1" dirty="0" err="1">
                <a:latin typeface="+mn-ea"/>
                <a:ea typeface="+mn-ea"/>
              </a:rPr>
              <a:t>명</a:t>
            </a:r>
            <a:endParaRPr kumimoji="0" lang="ko-KR" altLang="en-US" sz="1100" b="1" dirty="0">
              <a:latin typeface="+mn-ea"/>
              <a:ea typeface="+mn-ea"/>
            </a:endParaRPr>
          </a:p>
        </p:txBody>
      </p:sp>
      <p:sp>
        <p:nvSpPr>
          <p:cNvPr id="60" name="TextBox 213"/>
          <p:cNvSpPr txBox="1">
            <a:spLocks noChangeArrowheads="1"/>
          </p:cNvSpPr>
          <p:nvPr/>
        </p:nvSpPr>
        <p:spPr bwMode="auto">
          <a:xfrm>
            <a:off x="8615363" y="3772022"/>
            <a:ext cx="40005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sz="1000" dirty="0" err="1" smtClean="0">
                <a:latin typeface="+mn-ea"/>
                <a:ea typeface="+mn-ea"/>
              </a:rPr>
              <a:t>주메뉴</a:t>
            </a:r>
            <a:r>
              <a:rPr kumimoji="0" lang="ko-KR" altLang="en-US" sz="1000" dirty="0" smtClean="0">
                <a:latin typeface="+mn-ea"/>
                <a:ea typeface="+mn-ea"/>
              </a:rPr>
              <a:t> </a:t>
            </a:r>
            <a:r>
              <a:rPr kumimoji="0" lang="ko-KR" altLang="en-US" sz="1000" dirty="0" err="1" smtClean="0">
                <a:latin typeface="+mn-ea"/>
                <a:ea typeface="+mn-ea"/>
              </a:rPr>
              <a:t>선택시</a:t>
            </a:r>
            <a:r>
              <a:rPr kumimoji="0" lang="ko-KR" altLang="en-US" sz="1000" dirty="0" smtClean="0">
                <a:latin typeface="+mn-ea"/>
                <a:ea typeface="+mn-ea"/>
              </a:rPr>
              <a:t> 해당 메뉴이름 표시한다</a:t>
            </a:r>
            <a:r>
              <a:rPr kumimoji="0" lang="en-US" altLang="ko-KR" sz="1000" dirty="0" smtClean="0">
                <a:latin typeface="+mn-ea"/>
                <a:ea typeface="+mn-ea"/>
              </a:rPr>
              <a:t>.</a:t>
            </a:r>
            <a:endParaRPr kumimoji="0" lang="ko-KR" altLang="en-US" sz="1000" dirty="0">
              <a:latin typeface="+mn-ea"/>
              <a:ea typeface="+mn-ea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8329613" y="4318562"/>
            <a:ext cx="216000" cy="216000"/>
          </a:xfrm>
          <a:prstGeom prst="ellipse">
            <a:avLst/>
          </a:prstGeom>
          <a:solidFill>
            <a:srgbClr val="6940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 smtClean="0">
                <a:solidFill>
                  <a:schemeClr val="bg1"/>
                </a:solidFill>
                <a:latin typeface="+mn-ea"/>
              </a:rPr>
              <a:t>5</a:t>
            </a:r>
            <a:endParaRPr kumimoji="0"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543925" y="4286813"/>
            <a:ext cx="4071938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1" dirty="0" smtClean="0">
                <a:latin typeface="+mn-ea"/>
                <a:ea typeface="+mn-ea"/>
              </a:rPr>
              <a:t>메뉴 정보</a:t>
            </a:r>
            <a:endParaRPr kumimoji="0" lang="ko-KR" altLang="en-US" sz="1100" b="1" dirty="0">
              <a:latin typeface="+mn-ea"/>
              <a:ea typeface="+mn-ea"/>
            </a:endParaRPr>
          </a:p>
        </p:txBody>
      </p:sp>
      <p:sp>
        <p:nvSpPr>
          <p:cNvPr id="81" name="TextBox 213"/>
          <p:cNvSpPr txBox="1">
            <a:spLocks noChangeArrowheads="1"/>
          </p:cNvSpPr>
          <p:nvPr/>
        </p:nvSpPr>
        <p:spPr bwMode="auto">
          <a:xfrm>
            <a:off x="8615363" y="4626387"/>
            <a:ext cx="40005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sz="1000" dirty="0" smtClean="0">
                <a:latin typeface="+mn-ea"/>
                <a:ea typeface="+mn-ea"/>
              </a:rPr>
              <a:t>해당 메뉴에 대한 내용을 표시한다</a:t>
            </a:r>
            <a:r>
              <a:rPr kumimoji="0" lang="en-US" altLang="ko-KR" sz="1000" dirty="0" smtClean="0">
                <a:latin typeface="+mn-ea"/>
                <a:ea typeface="+mn-ea"/>
              </a:rPr>
              <a:t>.</a:t>
            </a:r>
            <a:endParaRPr kumimoji="0" lang="ko-KR" altLang="en-US" sz="1000" dirty="0">
              <a:latin typeface="+mn-ea"/>
              <a:ea typeface="+mn-ea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8345016" y="5254667"/>
            <a:ext cx="216000" cy="216000"/>
          </a:xfrm>
          <a:prstGeom prst="ellipse">
            <a:avLst/>
          </a:prstGeom>
          <a:solidFill>
            <a:srgbClr val="6940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 smtClean="0">
                <a:solidFill>
                  <a:schemeClr val="bg1"/>
                </a:solidFill>
                <a:latin typeface="+mn-ea"/>
              </a:rPr>
              <a:t>6</a:t>
            </a:r>
            <a:endParaRPr kumimoji="0"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559328" y="5222917"/>
            <a:ext cx="4071938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err="1" smtClean="0">
                <a:latin typeface="+mn-ea"/>
                <a:ea typeface="+mn-ea"/>
              </a:rPr>
              <a:t>Footter</a:t>
            </a:r>
            <a:endParaRPr kumimoji="0" lang="ko-KR" altLang="en-US" sz="1100" b="1" dirty="0">
              <a:latin typeface="+mn-ea"/>
              <a:ea typeface="+mn-ea"/>
            </a:endParaRPr>
          </a:p>
        </p:txBody>
      </p:sp>
      <p:sp>
        <p:nvSpPr>
          <p:cNvPr id="84" name="TextBox 213"/>
          <p:cNvSpPr txBox="1">
            <a:spLocks noChangeArrowheads="1"/>
          </p:cNvSpPr>
          <p:nvPr/>
        </p:nvSpPr>
        <p:spPr bwMode="auto">
          <a:xfrm>
            <a:off x="8630766" y="5562491"/>
            <a:ext cx="40005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+mn-ea"/>
                <a:ea typeface="+mn-ea"/>
              </a:rPr>
              <a:t>Copyright </a:t>
            </a:r>
            <a:r>
              <a:rPr kumimoji="0" lang="ko-KR" altLang="en-US" sz="1000" dirty="0" smtClean="0">
                <a:latin typeface="+mn-ea"/>
                <a:ea typeface="+mn-ea"/>
              </a:rPr>
              <a:t>정보를 표시한다</a:t>
            </a:r>
            <a:r>
              <a:rPr kumimoji="0" lang="en-US" altLang="ko-KR" sz="1000" dirty="0" smtClean="0">
                <a:latin typeface="+mn-ea"/>
                <a:ea typeface="+mn-ea"/>
              </a:rPr>
              <a:t>.</a:t>
            </a:r>
            <a:endParaRPr kumimoji="0" lang="ko-KR" altLang="en-US" sz="1000" dirty="0">
              <a:latin typeface="+mn-ea"/>
              <a:ea typeface="+mn-ea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8345016" y="6064412"/>
            <a:ext cx="216000" cy="216000"/>
          </a:xfrm>
          <a:prstGeom prst="ellipse">
            <a:avLst/>
          </a:prstGeom>
          <a:solidFill>
            <a:srgbClr val="6940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 smtClean="0">
                <a:solidFill>
                  <a:schemeClr val="bg1"/>
                </a:solidFill>
                <a:latin typeface="+mn-ea"/>
              </a:rPr>
              <a:t>7</a:t>
            </a:r>
            <a:endParaRPr kumimoji="0"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559328" y="6032662"/>
            <a:ext cx="4071938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latin typeface="+mn-ea"/>
                <a:ea typeface="+mn-ea"/>
              </a:rPr>
              <a:t>Language</a:t>
            </a:r>
            <a:endParaRPr kumimoji="0" lang="ko-KR" altLang="en-US" sz="1100" b="1" dirty="0">
              <a:latin typeface="+mn-ea"/>
              <a:ea typeface="+mn-ea"/>
            </a:endParaRPr>
          </a:p>
        </p:txBody>
      </p:sp>
      <p:sp>
        <p:nvSpPr>
          <p:cNvPr id="46" name="TextBox 213"/>
          <p:cNvSpPr txBox="1">
            <a:spLocks noChangeArrowheads="1"/>
          </p:cNvSpPr>
          <p:nvPr/>
        </p:nvSpPr>
        <p:spPr bwMode="auto">
          <a:xfrm>
            <a:off x="8630766" y="6372236"/>
            <a:ext cx="40005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sz="1000" dirty="0" smtClean="0">
                <a:latin typeface="+mn-ea"/>
                <a:ea typeface="+mn-ea"/>
              </a:rPr>
              <a:t>사용 언어 선택 </a:t>
            </a:r>
            <a:r>
              <a:rPr kumimoji="0" lang="en-US" altLang="ko-KR" sz="1000" dirty="0" smtClean="0">
                <a:latin typeface="+mn-ea"/>
                <a:ea typeface="+mn-ea"/>
              </a:rPr>
              <a:t>(</a:t>
            </a:r>
            <a:r>
              <a:rPr kumimoji="0" lang="ko-KR" altLang="en-US" sz="1000" dirty="0" smtClean="0">
                <a:latin typeface="+mn-ea"/>
                <a:ea typeface="+mn-ea"/>
              </a:rPr>
              <a:t>한글</a:t>
            </a:r>
            <a:r>
              <a:rPr kumimoji="0" lang="en-US" altLang="ko-KR" sz="1000" dirty="0" smtClean="0">
                <a:latin typeface="+mn-ea"/>
                <a:ea typeface="+mn-ea"/>
              </a:rPr>
              <a:t>/</a:t>
            </a:r>
            <a:r>
              <a:rPr kumimoji="0" lang="ko-KR" altLang="en-US" sz="1000" dirty="0" smtClean="0">
                <a:latin typeface="+mn-ea"/>
                <a:ea typeface="+mn-ea"/>
              </a:rPr>
              <a:t>영문</a:t>
            </a:r>
            <a:r>
              <a:rPr kumimoji="0" lang="en-US" altLang="ko-KR" sz="1000" dirty="0" smtClean="0">
                <a:latin typeface="+mn-ea"/>
                <a:ea typeface="+mn-ea"/>
              </a:rPr>
              <a:t>)</a:t>
            </a:r>
            <a:endParaRPr kumimoji="0" lang="ko-KR" altLang="en-US" sz="1000" dirty="0">
              <a:latin typeface="+mn-ea"/>
              <a:ea typeface="+mn-ea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263036" y="514350"/>
            <a:ext cx="7637952" cy="46697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schemeClr val="tx1"/>
              </a:solidFill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275016" y="8761736"/>
            <a:ext cx="7637952" cy="46697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schemeClr val="tx1"/>
              </a:solidFill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275016" y="8761736"/>
            <a:ext cx="7637952" cy="46697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schemeClr val="tx1"/>
              </a:solidFill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999080" y="8789120"/>
            <a:ext cx="1406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  <a:ea typeface="+mn-ea"/>
              </a:rPr>
              <a:t>Copyright </a:t>
            </a:r>
            <a:r>
              <a:rPr lang="ko-KR" altLang="en-US" sz="1400" dirty="0" smtClean="0">
                <a:latin typeface="+mn-ea"/>
                <a:ea typeface="+mn-ea"/>
              </a:rPr>
              <a:t>문구</a:t>
            </a:r>
            <a:endParaRPr lang="ko-KR" altLang="en-US" sz="1400" dirty="0">
              <a:latin typeface="+mn-ea"/>
              <a:ea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86618" y="4152528"/>
            <a:ext cx="7138317" cy="1880134"/>
            <a:chOff x="486619" y="2323422"/>
            <a:chExt cx="5447116" cy="1880134"/>
          </a:xfrm>
        </p:grpSpPr>
        <p:sp>
          <p:nvSpPr>
            <p:cNvPr id="77" name="직사각형 76"/>
            <p:cNvSpPr/>
            <p:nvPr/>
          </p:nvSpPr>
          <p:spPr bwMode="auto">
            <a:xfrm>
              <a:off x="486619" y="2323422"/>
              <a:ext cx="5447116" cy="404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1280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 dirty="0">
                <a:solidFill>
                  <a:schemeClr val="tx1"/>
                </a:solidFill>
                <a:latin typeface="Tahoma" pitchFamily="34" charset="0"/>
                <a:ea typeface="돋움" pitchFamily="50" charset="-127"/>
              </a:endParaRPr>
            </a:p>
          </p:txBody>
        </p:sp>
        <p:sp>
          <p:nvSpPr>
            <p:cNvPr id="78" name="직사각형 77"/>
            <p:cNvSpPr/>
            <p:nvPr/>
          </p:nvSpPr>
          <p:spPr bwMode="auto">
            <a:xfrm>
              <a:off x="486619" y="2733315"/>
              <a:ext cx="5447116" cy="1470241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1280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 dirty="0">
                <a:solidFill>
                  <a:schemeClr val="tx1"/>
                </a:solidFill>
                <a:latin typeface="Tahoma" pitchFamily="34" charset="0"/>
                <a:ea typeface="돋움" pitchFamily="50" charset="-127"/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486619" y="420213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컬렉션</a:t>
            </a:r>
            <a:endParaRPr lang="en-US" altLang="ko-KR" sz="1200" b="1" dirty="0" smtClean="0">
              <a:latin typeface="+mn-ea"/>
              <a:ea typeface="+mn-ea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23781" y="467279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이름</a:t>
            </a:r>
            <a:endParaRPr lang="en-US" altLang="ko-KR" sz="1200" dirty="0" smtClean="0">
              <a:latin typeface="+mn-ea"/>
              <a:ea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86619" y="1110055"/>
            <a:ext cx="7138317" cy="397227"/>
            <a:chOff x="486619" y="1110055"/>
            <a:chExt cx="7138317" cy="397227"/>
          </a:xfrm>
        </p:grpSpPr>
        <p:sp>
          <p:nvSpPr>
            <p:cNvPr id="58" name="직사각형 57"/>
            <p:cNvSpPr/>
            <p:nvPr/>
          </p:nvSpPr>
          <p:spPr bwMode="auto">
            <a:xfrm>
              <a:off x="486619" y="1110055"/>
              <a:ext cx="7138317" cy="397227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80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5" name="직사각형 94"/>
            <p:cNvSpPr/>
            <p:nvPr/>
          </p:nvSpPr>
          <p:spPr bwMode="auto">
            <a:xfrm>
              <a:off x="1936304" y="1110055"/>
              <a:ext cx="720000" cy="3972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8016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수집</a:t>
              </a:r>
              <a:endParaRPr kumimoji="0"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6" name="직사각형 95"/>
            <p:cNvSpPr/>
            <p:nvPr/>
          </p:nvSpPr>
          <p:spPr bwMode="auto">
            <a:xfrm>
              <a:off x="3376464" y="1110055"/>
              <a:ext cx="720000" cy="3972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8016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검색</a:t>
              </a:r>
              <a:endParaRPr kumimoji="0"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7" name="직사각형 96"/>
            <p:cNvSpPr/>
            <p:nvPr/>
          </p:nvSpPr>
          <p:spPr bwMode="auto">
            <a:xfrm>
              <a:off x="2656384" y="1110055"/>
              <a:ext cx="720000" cy="3972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8016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스키마</a:t>
              </a:r>
              <a:endParaRPr kumimoji="0"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8" name="직사각형 97"/>
            <p:cNvSpPr/>
            <p:nvPr/>
          </p:nvSpPr>
          <p:spPr bwMode="auto">
            <a:xfrm>
              <a:off x="486619" y="1110055"/>
              <a:ext cx="720000" cy="3972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8016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5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대시보드</a:t>
              </a:r>
              <a:endParaRPr kumimoji="0" lang="en-US" altLang="ko-KR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9" name="직사각형 98"/>
            <p:cNvSpPr/>
            <p:nvPr/>
          </p:nvSpPr>
          <p:spPr bwMode="auto">
            <a:xfrm>
              <a:off x="4096021" y="1110055"/>
              <a:ext cx="720000" cy="3972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8016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엔진</a:t>
              </a:r>
              <a:endParaRPr kumimoji="0"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0" name="직사각형 99"/>
            <p:cNvSpPr/>
            <p:nvPr/>
          </p:nvSpPr>
          <p:spPr bwMode="auto">
            <a:xfrm>
              <a:off x="4816624" y="1110055"/>
              <a:ext cx="720000" cy="3972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8016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사용자</a:t>
              </a:r>
              <a:endParaRPr kumimoji="0"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직사각형 100"/>
            <p:cNvSpPr/>
            <p:nvPr/>
          </p:nvSpPr>
          <p:spPr bwMode="auto">
            <a:xfrm>
              <a:off x="1216224" y="1110055"/>
              <a:ext cx="720000" cy="3972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8016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컬렉</a:t>
              </a:r>
              <a:r>
                <a:rPr kumimoji="0" lang="ko-KR" altLang="en-US" sz="12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션</a:t>
              </a:r>
              <a:endParaRPr kumimoji="0"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2" name="직사각형 101"/>
            <p:cNvSpPr/>
            <p:nvPr/>
          </p:nvSpPr>
          <p:spPr bwMode="auto">
            <a:xfrm>
              <a:off x="5536624" y="1110055"/>
              <a:ext cx="2088312" cy="3972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80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63036" y="514350"/>
            <a:ext cx="7637952" cy="466977"/>
            <a:chOff x="263036" y="514350"/>
            <a:chExt cx="7637952" cy="466977"/>
          </a:xfrm>
        </p:grpSpPr>
        <p:sp>
          <p:nvSpPr>
            <p:cNvPr id="52" name="직사각형 51"/>
            <p:cNvSpPr/>
            <p:nvPr/>
          </p:nvSpPr>
          <p:spPr bwMode="auto">
            <a:xfrm>
              <a:off x="263036" y="514350"/>
              <a:ext cx="7637952" cy="466977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1280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 dirty="0">
                <a:solidFill>
                  <a:schemeClr val="tx1"/>
                </a:solidFill>
                <a:latin typeface="Tahoma" pitchFamily="34" charset="0"/>
                <a:ea typeface="돋움" pitchFamily="50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24136" y="593949"/>
              <a:ext cx="15638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+mn-ea"/>
                  <a:ea typeface="+mn-ea"/>
                </a:rPr>
                <a:t>Gaia Search </a:t>
              </a:r>
              <a:r>
                <a:rPr lang="ko-KR" altLang="en-US" sz="1400" dirty="0" smtClean="0">
                  <a:latin typeface="+mn-ea"/>
                  <a:ea typeface="+mn-ea"/>
                </a:rPr>
                <a:t>로고</a:t>
              </a:r>
              <a:endParaRPr lang="ko-KR" altLang="en-US" sz="1400" dirty="0">
                <a:latin typeface="+mn-ea"/>
                <a:ea typeface="+mn-ea"/>
              </a:endParaRPr>
            </a:p>
          </p:txBody>
        </p:sp>
        <p:grpSp>
          <p:nvGrpSpPr>
            <p:cNvPr id="112" name="그룹 111"/>
            <p:cNvGrpSpPr/>
            <p:nvPr/>
          </p:nvGrpSpPr>
          <p:grpSpPr>
            <a:xfrm>
              <a:off x="6795990" y="650558"/>
              <a:ext cx="756938" cy="261610"/>
              <a:chOff x="6795990" y="650558"/>
              <a:chExt cx="756938" cy="261610"/>
            </a:xfrm>
          </p:grpSpPr>
          <p:sp>
            <p:nvSpPr>
              <p:cNvPr id="113" name="TextBox 112"/>
              <p:cNvSpPr txBox="1"/>
              <p:nvPr/>
            </p:nvSpPr>
            <p:spPr>
              <a:xfrm>
                <a:off x="6795990" y="650558"/>
                <a:ext cx="756938" cy="26161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>
                    <a:latin typeface="+mn-ea"/>
                    <a:ea typeface="+mn-ea"/>
                  </a:rPr>
                  <a:t>아이디   </a:t>
                </a:r>
                <a:endParaRPr lang="ko-KR" altLang="en-US" sz="1100" dirty="0">
                  <a:latin typeface="+mn-ea"/>
                  <a:ea typeface="+mn-ea"/>
                </a:endParaRPr>
              </a:p>
            </p:txBody>
          </p:sp>
          <p:sp>
            <p:nvSpPr>
              <p:cNvPr id="114" name="이등변 삼각형 113"/>
              <p:cNvSpPr/>
              <p:nvPr/>
            </p:nvSpPr>
            <p:spPr>
              <a:xfrm>
                <a:off x="7441994" y="756284"/>
                <a:ext cx="72000" cy="7200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직사각형 11"/>
          <p:cNvSpPr/>
          <p:nvPr/>
        </p:nvSpPr>
        <p:spPr bwMode="auto">
          <a:xfrm>
            <a:off x="257175" y="514350"/>
            <a:ext cx="7643813" cy="8715375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Tahoma" pitchFamily="34" charset="0"/>
              <a:ea typeface="돋움" pitchFamily="50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486618" y="1625191"/>
            <a:ext cx="3465909" cy="2383321"/>
            <a:chOff x="486619" y="2323422"/>
            <a:chExt cx="5447116" cy="2383321"/>
          </a:xfrm>
        </p:grpSpPr>
        <p:sp>
          <p:nvSpPr>
            <p:cNvPr id="61" name="직사각형 60"/>
            <p:cNvSpPr/>
            <p:nvPr/>
          </p:nvSpPr>
          <p:spPr bwMode="auto">
            <a:xfrm>
              <a:off x="486619" y="2323422"/>
              <a:ext cx="5447116" cy="404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1280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 dirty="0">
                <a:solidFill>
                  <a:schemeClr val="tx1"/>
                </a:solidFill>
                <a:latin typeface="Tahoma" pitchFamily="34" charset="0"/>
                <a:ea typeface="돋움" pitchFamily="50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 bwMode="auto">
            <a:xfrm>
              <a:off x="486619" y="2733315"/>
              <a:ext cx="5447116" cy="1973428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1280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 dirty="0">
                <a:solidFill>
                  <a:schemeClr val="tx1"/>
                </a:solidFill>
                <a:latin typeface="Tahoma" pitchFamily="34" charset="0"/>
                <a:ea typeface="돋움" pitchFamily="50" charset="-127"/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492273" y="1709023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시스템 요약</a:t>
            </a:r>
            <a:endParaRPr lang="en-US" altLang="ko-KR" sz="1200" b="1" dirty="0" smtClean="0">
              <a:latin typeface="+mn-ea"/>
              <a:ea typeface="+mn-ea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5542987" y="1110055"/>
            <a:ext cx="720000" cy="39722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라이센스</a:t>
            </a:r>
            <a:endParaRPr kumimoji="0" lang="en-US" altLang="ko-KR" sz="10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5" name="그룹 104"/>
          <p:cNvGrpSpPr/>
          <p:nvPr/>
        </p:nvGrpSpPr>
        <p:grpSpPr>
          <a:xfrm>
            <a:off x="4079081" y="1625191"/>
            <a:ext cx="3545855" cy="2383321"/>
            <a:chOff x="486619" y="2323422"/>
            <a:chExt cx="5447116" cy="2383321"/>
          </a:xfrm>
        </p:grpSpPr>
        <p:sp>
          <p:nvSpPr>
            <p:cNvPr id="106" name="직사각형 105"/>
            <p:cNvSpPr/>
            <p:nvPr/>
          </p:nvSpPr>
          <p:spPr bwMode="auto">
            <a:xfrm>
              <a:off x="486619" y="2323422"/>
              <a:ext cx="5447116" cy="404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1280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 dirty="0">
                <a:solidFill>
                  <a:schemeClr val="tx1"/>
                </a:solidFill>
                <a:latin typeface="Tahoma" pitchFamily="34" charset="0"/>
                <a:ea typeface="돋움" pitchFamily="50" charset="-127"/>
              </a:endParaRPr>
            </a:p>
          </p:txBody>
        </p:sp>
        <p:sp>
          <p:nvSpPr>
            <p:cNvPr id="107" name="직사각형 106"/>
            <p:cNvSpPr/>
            <p:nvPr/>
          </p:nvSpPr>
          <p:spPr bwMode="auto">
            <a:xfrm>
              <a:off x="486619" y="2733315"/>
              <a:ext cx="5447116" cy="1973428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1280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 dirty="0">
                <a:solidFill>
                  <a:schemeClr val="tx1"/>
                </a:solidFill>
                <a:latin typeface="Tahoma" pitchFamily="34" charset="0"/>
                <a:ea typeface="돋움" pitchFamily="50" charset="-127"/>
              </a:endParaRP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4168015" y="1682269"/>
            <a:ext cx="104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Gaia Search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30889" y="2227530"/>
            <a:ext cx="734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CPU: 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메모</a:t>
            </a:r>
            <a:r>
              <a:rPr lang="ko-KR" altLang="en-US" sz="1200" dirty="0">
                <a:latin typeface="+mn-ea"/>
                <a:ea typeface="+mn-ea"/>
              </a:rPr>
              <a:t>리</a:t>
            </a:r>
            <a:r>
              <a:rPr lang="en-US" altLang="ko-KR" sz="1200" dirty="0" smtClean="0">
                <a:latin typeface="+mn-ea"/>
                <a:ea typeface="+mn-ea"/>
              </a:rPr>
              <a:t>: 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디스크</a:t>
            </a:r>
            <a:r>
              <a:rPr lang="en-US" altLang="ko-KR" sz="1200" dirty="0" smtClean="0">
                <a:latin typeface="+mn-ea"/>
                <a:ea typeface="+mn-ea"/>
              </a:rPr>
              <a:t>: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227114" y="2205787"/>
            <a:ext cx="888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문서</a:t>
            </a:r>
            <a:r>
              <a:rPr lang="en-US" altLang="ko-KR" sz="1200" dirty="0" smtClean="0">
                <a:latin typeface="+mn-ea"/>
                <a:ea typeface="+mn-ea"/>
              </a:rPr>
              <a:t>: </a:t>
            </a:r>
            <a:r>
              <a:rPr lang="ko-KR" altLang="en-US" sz="1200" dirty="0" smtClean="0">
                <a:latin typeface="+mn-ea"/>
                <a:ea typeface="+mn-ea"/>
              </a:rPr>
              <a:t>단위</a:t>
            </a:r>
            <a:endParaRPr lang="en-US" altLang="ko-KR" sz="1200" dirty="0" smtClean="0">
              <a:latin typeface="+mn-ea"/>
              <a:ea typeface="+mn-ea"/>
            </a:endParaRPr>
          </a:p>
          <a:p>
            <a:r>
              <a:rPr lang="ko-KR" altLang="en-US" sz="1200" dirty="0" smtClean="0">
                <a:latin typeface="+mn-ea"/>
                <a:ea typeface="+mn-ea"/>
              </a:rPr>
              <a:t>색인용량</a:t>
            </a:r>
            <a:endParaRPr lang="en-US" altLang="ko-KR" sz="1200" dirty="0" smtClean="0">
              <a:latin typeface="+mn-ea"/>
              <a:ea typeface="+mn-ea"/>
            </a:endParaRPr>
          </a:p>
          <a:p>
            <a:r>
              <a:rPr lang="ko-KR" altLang="en-US" sz="1200" dirty="0" smtClean="0">
                <a:latin typeface="+mn-ea"/>
                <a:ea typeface="+mn-ea"/>
              </a:rPr>
              <a:t>디스크</a:t>
            </a:r>
            <a:r>
              <a:rPr lang="en-US" altLang="ko-KR" sz="1200" dirty="0" smtClean="0">
                <a:latin typeface="+mn-ea"/>
                <a:ea typeface="+mn-ea"/>
              </a:rPr>
              <a:t>:</a:t>
            </a:r>
          </a:p>
        </p:txBody>
      </p:sp>
      <p:sp>
        <p:nvSpPr>
          <p:cNvPr id="69" name="Rounded Rectangle 167"/>
          <p:cNvSpPr/>
          <p:nvPr/>
        </p:nvSpPr>
        <p:spPr>
          <a:xfrm>
            <a:off x="6785493" y="4225886"/>
            <a:ext cx="655200" cy="277200"/>
          </a:xfrm>
          <a:prstGeom prst="round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0" bIns="36000" anchor="ctr" anchorCtr="0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</a:rPr>
              <a:t>추가</a:t>
            </a:r>
            <a:endParaRPr kumimoji="0" 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526679" y="4672797"/>
            <a:ext cx="1140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검색</a:t>
            </a:r>
            <a:r>
              <a:rPr lang="en-US" altLang="ko-KR" sz="1200" dirty="0" smtClean="0">
                <a:latin typeface="+mn-ea"/>
                <a:ea typeface="+mn-ea"/>
              </a:rPr>
              <a:t>(</a:t>
            </a:r>
            <a:r>
              <a:rPr lang="en-US" altLang="ko-KR" sz="1200" dirty="0" err="1" smtClean="0">
                <a:latin typeface="+mn-ea"/>
                <a:ea typeface="+mn-ea"/>
              </a:rPr>
              <a:t>Solr</a:t>
            </a:r>
            <a:r>
              <a:rPr lang="en-US" altLang="ko-KR" sz="1200" dirty="0" smtClean="0">
                <a:latin typeface="+mn-ea"/>
                <a:ea typeface="+mn-ea"/>
              </a:rPr>
              <a:t>) API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384576" y="467279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색인크기</a:t>
            </a:r>
            <a:endParaRPr lang="en-US" altLang="ko-KR" sz="1200" dirty="0" smtClean="0">
              <a:latin typeface="+mn-ea"/>
              <a:ea typeface="+mn-ea"/>
            </a:endParaRPr>
          </a:p>
        </p:txBody>
      </p:sp>
      <p:sp>
        <p:nvSpPr>
          <p:cNvPr id="85" name="Rounded Rectangle 167"/>
          <p:cNvSpPr/>
          <p:nvPr/>
        </p:nvSpPr>
        <p:spPr>
          <a:xfrm>
            <a:off x="6786106" y="5044237"/>
            <a:ext cx="654587" cy="277200"/>
          </a:xfrm>
          <a:prstGeom prst="round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0" bIns="36000" anchor="ctr" anchorCtr="0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</a:rPr>
              <a:t>삭제</a:t>
            </a:r>
            <a:endParaRPr kumimoji="0" 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68152" y="5044438"/>
            <a:ext cx="939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collection1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501844" y="5044438"/>
            <a:ext cx="2912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http://192.168.1.3:8088/solr/collection1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415202" y="5044438"/>
            <a:ext cx="80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10.00 GB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179071" y="467279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수집소</a:t>
            </a:r>
            <a:r>
              <a:rPr lang="ko-KR" altLang="en-US" sz="1200" dirty="0">
                <a:latin typeface="+mn-ea"/>
                <a:ea typeface="+mn-ea"/>
              </a:rPr>
              <a:t>스</a:t>
            </a:r>
            <a:endParaRPr lang="en-US" altLang="ko-KR" sz="1200" dirty="0" smtClean="0">
              <a:latin typeface="+mn-ea"/>
              <a:ea typeface="+mn-ea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102061" y="4672796"/>
            <a:ext cx="492443" cy="27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문서</a:t>
            </a:r>
            <a:endParaRPr lang="en-US" altLang="ko-KR" sz="1200" dirty="0" smtClean="0">
              <a:latin typeface="+mn-ea"/>
              <a:ea typeface="+mn-ea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454337" y="50444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4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102409" y="5044237"/>
            <a:ext cx="439544" cy="27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100</a:t>
            </a:r>
          </a:p>
        </p:txBody>
      </p:sp>
      <p:sp>
        <p:nvSpPr>
          <p:cNvPr id="115" name="Rounded Rectangle 167"/>
          <p:cNvSpPr/>
          <p:nvPr/>
        </p:nvSpPr>
        <p:spPr>
          <a:xfrm>
            <a:off x="6786106" y="5476285"/>
            <a:ext cx="654587" cy="277200"/>
          </a:xfrm>
          <a:prstGeom prst="round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0" bIns="36000" anchor="ctr" anchorCtr="0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</a:rPr>
              <a:t>삭제</a:t>
            </a:r>
            <a:endParaRPr kumimoji="0" 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68152" y="5476486"/>
            <a:ext cx="939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collection2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501844" y="5476486"/>
            <a:ext cx="2912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http://192.168.1.3:8088/solr/collection2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415202" y="5476486"/>
            <a:ext cx="80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10.00 GB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454337" y="547648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4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102409" y="5476285"/>
            <a:ext cx="439544" cy="27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240845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5738" y="71438"/>
            <a:ext cx="8929687" cy="371475"/>
          </a:xfrm>
        </p:spPr>
        <p:txBody>
          <a:bodyPr rtlCol="0">
            <a:normAutofit fontScale="90000"/>
          </a:bodyPr>
          <a:lstStyle/>
          <a:p>
            <a:pPr defTabSz="1280160" fontAlgn="auto">
              <a:spcAft>
                <a:spcPts val="0"/>
              </a:spcAft>
              <a:defRPr/>
            </a:pPr>
            <a:r>
              <a:rPr lang="ko-KR" altLang="en-US" dirty="0" smtClean="0"/>
              <a:t>문서</a:t>
            </a:r>
            <a:endParaRPr lang="ko-KR" altLang="en-US" dirty="0"/>
          </a:p>
        </p:txBody>
      </p:sp>
      <p:sp>
        <p:nvSpPr>
          <p:cNvPr id="187" name="타원 186"/>
          <p:cNvSpPr/>
          <p:nvPr/>
        </p:nvSpPr>
        <p:spPr>
          <a:xfrm>
            <a:off x="8329613" y="1300163"/>
            <a:ext cx="216000" cy="216000"/>
          </a:xfrm>
          <a:prstGeom prst="ellipse">
            <a:avLst/>
          </a:prstGeom>
          <a:solidFill>
            <a:srgbClr val="6940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8186738" y="514350"/>
            <a:ext cx="4429125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dirty="0" smtClean="0">
                <a:latin typeface="+mn-ea"/>
                <a:ea typeface="+mn-ea"/>
              </a:rPr>
              <a:t>로그인후 간단한 시스템 정보와 전체 문서 컬렉션에 대한 요약정보를 표시한다</a:t>
            </a:r>
            <a:r>
              <a:rPr kumimoji="0" lang="en-US" altLang="ko-KR" sz="1100" dirty="0" smtClean="0">
                <a:latin typeface="+mn-ea"/>
                <a:ea typeface="+mn-ea"/>
              </a:rPr>
              <a:t>.</a:t>
            </a:r>
            <a:endParaRPr kumimoji="0" lang="ko-KR" altLang="en-US" sz="1100" dirty="0">
              <a:latin typeface="+mn-ea"/>
              <a:ea typeface="+mn-ea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8543925" y="1268413"/>
            <a:ext cx="4071938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1" dirty="0" smtClean="0">
                <a:latin typeface="+mn-ea"/>
                <a:ea typeface="+mn-ea"/>
              </a:rPr>
              <a:t>제품로</a:t>
            </a:r>
            <a:r>
              <a:rPr kumimoji="0" lang="ko-KR" altLang="en-US" sz="1100" b="1" dirty="0">
                <a:latin typeface="+mn-ea"/>
                <a:ea typeface="+mn-ea"/>
              </a:rPr>
              <a:t>고</a:t>
            </a:r>
          </a:p>
        </p:txBody>
      </p:sp>
      <p:sp>
        <p:nvSpPr>
          <p:cNvPr id="17443" name="TextBox 196"/>
          <p:cNvSpPr txBox="1">
            <a:spLocks noChangeArrowheads="1"/>
          </p:cNvSpPr>
          <p:nvPr/>
        </p:nvSpPr>
        <p:spPr bwMode="auto">
          <a:xfrm>
            <a:off x="8615363" y="1585913"/>
            <a:ext cx="40005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sz="1000" dirty="0" smtClean="0">
                <a:latin typeface="+mn-ea"/>
                <a:ea typeface="+mn-ea"/>
              </a:rPr>
              <a:t>검색 키워드를 입력한다</a:t>
            </a:r>
            <a:r>
              <a:rPr kumimoji="0" lang="en-US" altLang="ko-KR" sz="1000" dirty="0" smtClean="0">
                <a:latin typeface="+mn-ea"/>
                <a:ea typeface="+mn-ea"/>
              </a:rPr>
              <a:t>.</a:t>
            </a:r>
            <a:endParaRPr kumimoji="0" lang="ko-KR" altLang="en-US" sz="1000" dirty="0">
              <a:latin typeface="+mn-ea"/>
              <a:ea typeface="+mn-ea"/>
            </a:endParaRPr>
          </a:p>
        </p:txBody>
      </p:sp>
      <p:sp>
        <p:nvSpPr>
          <p:cNvPr id="209" name="타원 208"/>
          <p:cNvSpPr/>
          <p:nvPr/>
        </p:nvSpPr>
        <p:spPr>
          <a:xfrm>
            <a:off x="8329613" y="2024038"/>
            <a:ext cx="216000" cy="216000"/>
          </a:xfrm>
          <a:prstGeom prst="ellipse">
            <a:avLst/>
          </a:prstGeom>
          <a:solidFill>
            <a:srgbClr val="6940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8543925" y="1992288"/>
            <a:ext cx="4071938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1" dirty="0" smtClean="0">
                <a:latin typeface="+mn-ea"/>
                <a:ea typeface="+mn-ea"/>
              </a:rPr>
              <a:t>로그인 아이디 및 로그아웃 버튼</a:t>
            </a:r>
            <a:endParaRPr kumimoji="0" lang="ko-KR" altLang="en-US" sz="1100" b="1" dirty="0">
              <a:latin typeface="+mn-ea"/>
              <a:ea typeface="+mn-ea"/>
            </a:endParaRPr>
          </a:p>
        </p:txBody>
      </p:sp>
      <p:sp>
        <p:nvSpPr>
          <p:cNvPr id="17447" name="TextBox 210"/>
          <p:cNvSpPr txBox="1">
            <a:spLocks noChangeArrowheads="1"/>
          </p:cNvSpPr>
          <p:nvPr/>
        </p:nvSpPr>
        <p:spPr bwMode="auto">
          <a:xfrm>
            <a:off x="8615363" y="2309788"/>
            <a:ext cx="40005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sz="1000" dirty="0" smtClean="0">
                <a:latin typeface="+mn-ea"/>
                <a:ea typeface="+mn-ea"/>
              </a:rPr>
              <a:t>로그인 아이디는 텍스트</a:t>
            </a:r>
            <a:r>
              <a:rPr kumimoji="0" lang="en-US" altLang="ko-KR" sz="1000" dirty="0" smtClean="0">
                <a:latin typeface="+mn-ea"/>
                <a:ea typeface="+mn-ea"/>
              </a:rPr>
              <a:t>, </a:t>
            </a:r>
            <a:r>
              <a:rPr kumimoji="0" lang="ko-KR" altLang="en-US" sz="1000" dirty="0" smtClean="0">
                <a:latin typeface="+mn-ea"/>
                <a:ea typeface="+mn-ea"/>
              </a:rPr>
              <a:t>로그아웃은 </a:t>
            </a:r>
            <a:r>
              <a:rPr kumimoji="0" lang="en-US" altLang="ko-KR" sz="1000" dirty="0" smtClean="0">
                <a:latin typeface="+mn-ea"/>
                <a:ea typeface="+mn-ea"/>
              </a:rPr>
              <a:t>link</a:t>
            </a:r>
            <a:r>
              <a:rPr kumimoji="0" lang="ko-KR" altLang="en-US" sz="1000" dirty="0" smtClean="0">
                <a:latin typeface="+mn-ea"/>
                <a:ea typeface="+mn-ea"/>
              </a:rPr>
              <a:t>로 한다</a:t>
            </a:r>
            <a:endParaRPr kumimoji="0" lang="ko-KR" altLang="en-US" sz="1000" dirty="0">
              <a:latin typeface="+mn-ea"/>
              <a:ea typeface="+mn-ea"/>
            </a:endParaRPr>
          </a:p>
        </p:txBody>
      </p:sp>
      <p:sp>
        <p:nvSpPr>
          <p:cNvPr id="212" name="타원 211"/>
          <p:cNvSpPr/>
          <p:nvPr/>
        </p:nvSpPr>
        <p:spPr>
          <a:xfrm>
            <a:off x="8329613" y="2744118"/>
            <a:ext cx="216000" cy="216000"/>
          </a:xfrm>
          <a:prstGeom prst="ellipse">
            <a:avLst/>
          </a:prstGeom>
          <a:solidFill>
            <a:srgbClr val="6940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8543925" y="2712368"/>
            <a:ext cx="4071938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1" dirty="0" smtClean="0">
                <a:latin typeface="+mn-ea"/>
                <a:ea typeface="+mn-ea"/>
              </a:rPr>
              <a:t>메뉴</a:t>
            </a:r>
            <a:endParaRPr kumimoji="0" lang="ko-KR" altLang="en-US" sz="1100" b="1" dirty="0">
              <a:latin typeface="+mn-ea"/>
              <a:ea typeface="+mn-ea"/>
            </a:endParaRPr>
          </a:p>
        </p:txBody>
      </p:sp>
      <p:sp>
        <p:nvSpPr>
          <p:cNvPr id="17450" name="TextBox 213"/>
          <p:cNvSpPr txBox="1">
            <a:spLocks noChangeArrowheads="1"/>
          </p:cNvSpPr>
          <p:nvPr/>
        </p:nvSpPr>
        <p:spPr bwMode="auto">
          <a:xfrm>
            <a:off x="8615363" y="3029868"/>
            <a:ext cx="40005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sz="1000" dirty="0" err="1" smtClean="0">
                <a:latin typeface="+mn-ea"/>
                <a:ea typeface="+mn-ea"/>
              </a:rPr>
              <a:t>주메뉴를</a:t>
            </a:r>
            <a:r>
              <a:rPr kumimoji="0" lang="ko-KR" altLang="en-US" sz="1000" dirty="0" smtClean="0">
                <a:latin typeface="+mn-ea"/>
                <a:ea typeface="+mn-ea"/>
              </a:rPr>
              <a:t> 표시한다</a:t>
            </a:r>
            <a:r>
              <a:rPr kumimoji="0" lang="en-US" altLang="ko-KR" sz="1000" dirty="0" smtClean="0">
                <a:latin typeface="+mn-ea"/>
                <a:ea typeface="+mn-ea"/>
              </a:rPr>
              <a:t>.</a:t>
            </a:r>
            <a:endParaRPr kumimoji="0" lang="ko-KR" altLang="en-US" sz="1000" dirty="0">
              <a:latin typeface="+mn-ea"/>
              <a:ea typeface="+mn-ea"/>
            </a:endParaRPr>
          </a:p>
        </p:txBody>
      </p:sp>
      <p:sp>
        <p:nvSpPr>
          <p:cNvPr id="216" name="타원 215"/>
          <p:cNvSpPr/>
          <p:nvPr/>
        </p:nvSpPr>
        <p:spPr>
          <a:xfrm>
            <a:off x="8329613" y="3464197"/>
            <a:ext cx="216000" cy="216000"/>
          </a:xfrm>
          <a:prstGeom prst="ellipse">
            <a:avLst/>
          </a:prstGeom>
          <a:solidFill>
            <a:srgbClr val="6940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chemeClr val="bg1"/>
                </a:solidFill>
                <a:latin typeface="+mn-ea"/>
              </a:rPr>
              <a:t>4</a:t>
            </a:r>
            <a:endParaRPr kumimoji="0"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8543925" y="3432448"/>
            <a:ext cx="4071938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1" dirty="0" err="1" smtClean="0">
                <a:latin typeface="+mn-ea"/>
                <a:ea typeface="+mn-ea"/>
              </a:rPr>
              <a:t>메뉴</a:t>
            </a:r>
            <a:r>
              <a:rPr kumimoji="0" lang="ko-KR" altLang="en-US" sz="1100" b="1" dirty="0" err="1">
                <a:latin typeface="+mn-ea"/>
                <a:ea typeface="+mn-ea"/>
              </a:rPr>
              <a:t>명</a:t>
            </a:r>
            <a:endParaRPr kumimoji="0" lang="ko-KR" altLang="en-US" sz="1100" b="1" dirty="0">
              <a:latin typeface="+mn-ea"/>
              <a:ea typeface="+mn-ea"/>
            </a:endParaRPr>
          </a:p>
        </p:txBody>
      </p:sp>
      <p:sp>
        <p:nvSpPr>
          <p:cNvPr id="60" name="TextBox 213"/>
          <p:cNvSpPr txBox="1">
            <a:spLocks noChangeArrowheads="1"/>
          </p:cNvSpPr>
          <p:nvPr/>
        </p:nvSpPr>
        <p:spPr bwMode="auto">
          <a:xfrm>
            <a:off x="8615363" y="3772022"/>
            <a:ext cx="40005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sz="1000" dirty="0" err="1" smtClean="0">
                <a:latin typeface="+mn-ea"/>
                <a:ea typeface="+mn-ea"/>
              </a:rPr>
              <a:t>주메뉴</a:t>
            </a:r>
            <a:r>
              <a:rPr kumimoji="0" lang="ko-KR" altLang="en-US" sz="1000" dirty="0" smtClean="0">
                <a:latin typeface="+mn-ea"/>
                <a:ea typeface="+mn-ea"/>
              </a:rPr>
              <a:t> </a:t>
            </a:r>
            <a:r>
              <a:rPr kumimoji="0" lang="ko-KR" altLang="en-US" sz="1000" dirty="0" err="1" smtClean="0">
                <a:latin typeface="+mn-ea"/>
                <a:ea typeface="+mn-ea"/>
              </a:rPr>
              <a:t>선택시</a:t>
            </a:r>
            <a:r>
              <a:rPr kumimoji="0" lang="ko-KR" altLang="en-US" sz="1000" dirty="0" smtClean="0">
                <a:latin typeface="+mn-ea"/>
                <a:ea typeface="+mn-ea"/>
              </a:rPr>
              <a:t> 해당 메뉴이름 표시한다</a:t>
            </a:r>
            <a:r>
              <a:rPr kumimoji="0" lang="en-US" altLang="ko-KR" sz="1000" dirty="0" smtClean="0">
                <a:latin typeface="+mn-ea"/>
                <a:ea typeface="+mn-ea"/>
              </a:rPr>
              <a:t>.</a:t>
            </a:r>
            <a:endParaRPr kumimoji="0" lang="ko-KR" altLang="en-US" sz="1000" dirty="0">
              <a:latin typeface="+mn-ea"/>
              <a:ea typeface="+mn-ea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8329613" y="4318562"/>
            <a:ext cx="216000" cy="216000"/>
          </a:xfrm>
          <a:prstGeom prst="ellipse">
            <a:avLst/>
          </a:prstGeom>
          <a:solidFill>
            <a:srgbClr val="6940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 smtClean="0">
                <a:solidFill>
                  <a:schemeClr val="bg1"/>
                </a:solidFill>
                <a:latin typeface="+mn-ea"/>
              </a:rPr>
              <a:t>5</a:t>
            </a:r>
            <a:endParaRPr kumimoji="0"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543925" y="4286813"/>
            <a:ext cx="4071938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1" dirty="0" smtClean="0">
                <a:latin typeface="+mn-ea"/>
                <a:ea typeface="+mn-ea"/>
              </a:rPr>
              <a:t>메뉴 정보</a:t>
            </a:r>
            <a:endParaRPr kumimoji="0" lang="ko-KR" altLang="en-US" sz="1100" b="1" dirty="0">
              <a:latin typeface="+mn-ea"/>
              <a:ea typeface="+mn-ea"/>
            </a:endParaRPr>
          </a:p>
        </p:txBody>
      </p:sp>
      <p:sp>
        <p:nvSpPr>
          <p:cNvPr id="81" name="TextBox 213"/>
          <p:cNvSpPr txBox="1">
            <a:spLocks noChangeArrowheads="1"/>
          </p:cNvSpPr>
          <p:nvPr/>
        </p:nvSpPr>
        <p:spPr bwMode="auto">
          <a:xfrm>
            <a:off x="8615363" y="4626387"/>
            <a:ext cx="40005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sz="1000" dirty="0" smtClean="0">
                <a:latin typeface="+mn-ea"/>
                <a:ea typeface="+mn-ea"/>
              </a:rPr>
              <a:t>해당 메뉴에 대한 내용을 표시한다</a:t>
            </a:r>
            <a:r>
              <a:rPr kumimoji="0" lang="en-US" altLang="ko-KR" sz="1000" dirty="0" smtClean="0">
                <a:latin typeface="+mn-ea"/>
                <a:ea typeface="+mn-ea"/>
              </a:rPr>
              <a:t>.</a:t>
            </a:r>
            <a:endParaRPr kumimoji="0" lang="ko-KR" altLang="en-US" sz="1000" dirty="0">
              <a:latin typeface="+mn-ea"/>
              <a:ea typeface="+mn-ea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8345016" y="5254667"/>
            <a:ext cx="216000" cy="216000"/>
          </a:xfrm>
          <a:prstGeom prst="ellipse">
            <a:avLst/>
          </a:prstGeom>
          <a:solidFill>
            <a:srgbClr val="6940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 smtClean="0">
                <a:solidFill>
                  <a:schemeClr val="bg1"/>
                </a:solidFill>
                <a:latin typeface="+mn-ea"/>
              </a:rPr>
              <a:t>6</a:t>
            </a:r>
            <a:endParaRPr kumimoji="0"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559328" y="5222917"/>
            <a:ext cx="4071938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err="1" smtClean="0">
                <a:latin typeface="+mn-ea"/>
                <a:ea typeface="+mn-ea"/>
              </a:rPr>
              <a:t>Footter</a:t>
            </a:r>
            <a:endParaRPr kumimoji="0" lang="ko-KR" altLang="en-US" sz="1100" b="1" dirty="0">
              <a:latin typeface="+mn-ea"/>
              <a:ea typeface="+mn-ea"/>
            </a:endParaRPr>
          </a:p>
        </p:txBody>
      </p:sp>
      <p:sp>
        <p:nvSpPr>
          <p:cNvPr id="84" name="TextBox 213"/>
          <p:cNvSpPr txBox="1">
            <a:spLocks noChangeArrowheads="1"/>
          </p:cNvSpPr>
          <p:nvPr/>
        </p:nvSpPr>
        <p:spPr bwMode="auto">
          <a:xfrm>
            <a:off x="8630766" y="5562491"/>
            <a:ext cx="40005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+mn-ea"/>
                <a:ea typeface="+mn-ea"/>
              </a:rPr>
              <a:t>Copyright </a:t>
            </a:r>
            <a:r>
              <a:rPr kumimoji="0" lang="ko-KR" altLang="en-US" sz="1000" dirty="0" smtClean="0">
                <a:latin typeface="+mn-ea"/>
                <a:ea typeface="+mn-ea"/>
              </a:rPr>
              <a:t>정보를 표시한다</a:t>
            </a:r>
            <a:r>
              <a:rPr kumimoji="0" lang="en-US" altLang="ko-KR" sz="1000" dirty="0" smtClean="0">
                <a:latin typeface="+mn-ea"/>
                <a:ea typeface="+mn-ea"/>
              </a:rPr>
              <a:t>.</a:t>
            </a:r>
            <a:endParaRPr kumimoji="0" lang="ko-KR" altLang="en-US" sz="1000" dirty="0">
              <a:latin typeface="+mn-ea"/>
              <a:ea typeface="+mn-ea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8345016" y="6064412"/>
            <a:ext cx="216000" cy="216000"/>
          </a:xfrm>
          <a:prstGeom prst="ellipse">
            <a:avLst/>
          </a:prstGeom>
          <a:solidFill>
            <a:srgbClr val="6940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 smtClean="0">
                <a:solidFill>
                  <a:schemeClr val="bg1"/>
                </a:solidFill>
                <a:latin typeface="+mn-ea"/>
              </a:rPr>
              <a:t>7</a:t>
            </a:r>
            <a:endParaRPr kumimoji="0"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559328" y="6032662"/>
            <a:ext cx="4071938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latin typeface="+mn-ea"/>
                <a:ea typeface="+mn-ea"/>
              </a:rPr>
              <a:t>Language</a:t>
            </a:r>
            <a:endParaRPr kumimoji="0" lang="ko-KR" altLang="en-US" sz="1100" b="1" dirty="0">
              <a:latin typeface="+mn-ea"/>
              <a:ea typeface="+mn-ea"/>
            </a:endParaRPr>
          </a:p>
        </p:txBody>
      </p:sp>
      <p:sp>
        <p:nvSpPr>
          <p:cNvPr id="46" name="TextBox 213"/>
          <p:cNvSpPr txBox="1">
            <a:spLocks noChangeArrowheads="1"/>
          </p:cNvSpPr>
          <p:nvPr/>
        </p:nvSpPr>
        <p:spPr bwMode="auto">
          <a:xfrm>
            <a:off x="8630766" y="6372236"/>
            <a:ext cx="40005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sz="1000" dirty="0" smtClean="0">
                <a:latin typeface="+mn-ea"/>
                <a:ea typeface="+mn-ea"/>
              </a:rPr>
              <a:t>사용 언어 선택 </a:t>
            </a:r>
            <a:r>
              <a:rPr kumimoji="0" lang="en-US" altLang="ko-KR" sz="1000" dirty="0" smtClean="0">
                <a:latin typeface="+mn-ea"/>
                <a:ea typeface="+mn-ea"/>
              </a:rPr>
              <a:t>(</a:t>
            </a:r>
            <a:r>
              <a:rPr kumimoji="0" lang="ko-KR" altLang="en-US" sz="1000" dirty="0" smtClean="0">
                <a:latin typeface="+mn-ea"/>
                <a:ea typeface="+mn-ea"/>
              </a:rPr>
              <a:t>한글</a:t>
            </a:r>
            <a:r>
              <a:rPr kumimoji="0" lang="en-US" altLang="ko-KR" sz="1000" dirty="0" smtClean="0">
                <a:latin typeface="+mn-ea"/>
                <a:ea typeface="+mn-ea"/>
              </a:rPr>
              <a:t>/</a:t>
            </a:r>
            <a:r>
              <a:rPr kumimoji="0" lang="ko-KR" altLang="en-US" sz="1000" dirty="0" smtClean="0">
                <a:latin typeface="+mn-ea"/>
                <a:ea typeface="+mn-ea"/>
              </a:rPr>
              <a:t>영문</a:t>
            </a:r>
            <a:r>
              <a:rPr kumimoji="0" lang="en-US" altLang="ko-KR" sz="1000" dirty="0" smtClean="0">
                <a:latin typeface="+mn-ea"/>
                <a:ea typeface="+mn-ea"/>
              </a:rPr>
              <a:t>)</a:t>
            </a:r>
            <a:endParaRPr kumimoji="0" lang="ko-KR" altLang="en-US" sz="1000" dirty="0">
              <a:latin typeface="+mn-ea"/>
              <a:ea typeface="+mn-ea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275016" y="8761736"/>
            <a:ext cx="7637952" cy="46697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schemeClr val="tx1"/>
              </a:solidFill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263036" y="514350"/>
            <a:ext cx="7637952" cy="46697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schemeClr val="tx1"/>
              </a:solidFill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275016" y="8761736"/>
            <a:ext cx="7637952" cy="46697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schemeClr val="tx1"/>
              </a:solidFill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999080" y="8789120"/>
            <a:ext cx="1406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  <a:ea typeface="+mn-ea"/>
              </a:rPr>
              <a:t>Copyright </a:t>
            </a:r>
            <a:r>
              <a:rPr lang="ko-KR" altLang="en-US" sz="1400" dirty="0" smtClean="0">
                <a:latin typeface="+mn-ea"/>
                <a:ea typeface="+mn-ea"/>
              </a:rPr>
              <a:t>문구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486619" y="1727581"/>
            <a:ext cx="1501407" cy="223032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schemeClr val="tx1"/>
              </a:solidFill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35510" y="1848272"/>
            <a:ext cx="939681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collection1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35510" y="2152442"/>
            <a:ext cx="939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collection2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35510" y="2448273"/>
            <a:ext cx="939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collection3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486619" y="1110055"/>
            <a:ext cx="7138317" cy="397227"/>
            <a:chOff x="486619" y="1110055"/>
            <a:chExt cx="7138317" cy="397227"/>
          </a:xfrm>
        </p:grpSpPr>
        <p:sp>
          <p:nvSpPr>
            <p:cNvPr id="58" name="직사각형 57"/>
            <p:cNvSpPr/>
            <p:nvPr/>
          </p:nvSpPr>
          <p:spPr bwMode="auto">
            <a:xfrm>
              <a:off x="486619" y="1110055"/>
              <a:ext cx="7138317" cy="397227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80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직사각형 68"/>
            <p:cNvSpPr/>
            <p:nvPr/>
          </p:nvSpPr>
          <p:spPr bwMode="auto">
            <a:xfrm>
              <a:off x="1936304" y="1110055"/>
              <a:ext cx="720000" cy="3972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8016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수집</a:t>
              </a:r>
              <a:endParaRPr kumimoji="0"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 bwMode="auto">
            <a:xfrm>
              <a:off x="3376464" y="1110055"/>
              <a:ext cx="720000" cy="3972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8016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검색</a:t>
              </a:r>
              <a:endParaRPr kumimoji="0"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 bwMode="auto">
            <a:xfrm>
              <a:off x="2656384" y="1110055"/>
              <a:ext cx="720000" cy="3972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8016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스키마</a:t>
              </a:r>
              <a:endParaRPr kumimoji="0"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 bwMode="auto">
            <a:xfrm>
              <a:off x="486619" y="1110055"/>
              <a:ext cx="720000" cy="3972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8016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5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대시보드</a:t>
              </a:r>
              <a:endParaRPr kumimoji="0" lang="en-US" altLang="ko-KR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 bwMode="auto">
            <a:xfrm>
              <a:off x="4096021" y="1110055"/>
              <a:ext cx="720000" cy="3972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8016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엔진</a:t>
              </a:r>
              <a:endParaRPr kumimoji="0"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 bwMode="auto">
            <a:xfrm>
              <a:off x="4816624" y="1110055"/>
              <a:ext cx="720000" cy="3972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8016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사용자</a:t>
              </a:r>
              <a:endParaRPr kumimoji="0"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 bwMode="auto">
            <a:xfrm>
              <a:off x="1216224" y="1110055"/>
              <a:ext cx="720000" cy="3972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8016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컬렉</a:t>
              </a:r>
              <a:r>
                <a:rPr kumimoji="0" lang="ko-KR" altLang="en-US" sz="12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션</a:t>
              </a:r>
              <a:endParaRPr kumimoji="0"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 bwMode="auto">
            <a:xfrm>
              <a:off x="5536624" y="1110055"/>
              <a:ext cx="2088312" cy="3972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80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7" name="직사각형 46"/>
          <p:cNvSpPr/>
          <p:nvPr/>
        </p:nvSpPr>
        <p:spPr bwMode="auto">
          <a:xfrm>
            <a:off x="263036" y="514350"/>
            <a:ext cx="7637952" cy="46697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schemeClr val="tx1"/>
              </a:solidFill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4136" y="593949"/>
            <a:ext cx="1563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  <a:ea typeface="+mn-ea"/>
              </a:rPr>
              <a:t>Gaia Search </a:t>
            </a:r>
            <a:r>
              <a:rPr lang="ko-KR" altLang="en-US" sz="1400" dirty="0" smtClean="0">
                <a:latin typeface="+mn-ea"/>
                <a:ea typeface="+mn-ea"/>
              </a:rPr>
              <a:t>로고</a:t>
            </a:r>
            <a:endParaRPr lang="ko-KR" altLang="en-US" sz="1400" dirty="0">
              <a:latin typeface="+mn-ea"/>
              <a:ea typeface="+mn-ea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795990" y="650558"/>
            <a:ext cx="756938" cy="261610"/>
            <a:chOff x="6795990" y="650558"/>
            <a:chExt cx="756938" cy="261610"/>
          </a:xfrm>
        </p:grpSpPr>
        <p:sp>
          <p:nvSpPr>
            <p:cNvPr id="59" name="TextBox 58"/>
            <p:cNvSpPr txBox="1"/>
            <p:nvPr/>
          </p:nvSpPr>
          <p:spPr>
            <a:xfrm>
              <a:off x="6795990" y="650558"/>
              <a:ext cx="756938" cy="26161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+mn-ea"/>
                  <a:ea typeface="+mn-ea"/>
                </a:rPr>
                <a:t>아이디   </a:t>
              </a:r>
              <a:endParaRPr lang="ko-KR" altLang="en-US" sz="1100" dirty="0">
                <a:latin typeface="+mn-ea"/>
                <a:ea typeface="+mn-ea"/>
              </a:endParaRPr>
            </a:p>
          </p:txBody>
        </p:sp>
        <p:sp>
          <p:nvSpPr>
            <p:cNvPr id="62" name="이등변 삼각형 61"/>
            <p:cNvSpPr/>
            <p:nvPr/>
          </p:nvSpPr>
          <p:spPr>
            <a:xfrm>
              <a:off x="7441994" y="756284"/>
              <a:ext cx="72000" cy="72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 bwMode="auto">
          <a:xfrm>
            <a:off x="257175" y="514350"/>
            <a:ext cx="7643813" cy="8715375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5542987" y="1110055"/>
            <a:ext cx="720000" cy="39722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라이센스</a:t>
            </a:r>
            <a:endParaRPr kumimoji="0" lang="en-US" altLang="ko-KR" sz="10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2177820" y="1727581"/>
            <a:ext cx="5447116" cy="40411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schemeClr val="tx1"/>
              </a:solidFill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2177820" y="2137474"/>
            <a:ext cx="5447116" cy="1634548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schemeClr val="tx1"/>
              </a:solidFill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296344" y="1777190"/>
            <a:ext cx="97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collection1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296344" y="2849725"/>
            <a:ext cx="1459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색인 문서의 개수</a:t>
            </a:r>
            <a:r>
              <a:rPr lang="en-US" altLang="ko-KR" sz="1200" dirty="0" smtClean="0">
                <a:latin typeface="+mn-ea"/>
                <a:ea typeface="+mn-ea"/>
              </a:rPr>
              <a:t>: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812511" y="3274957"/>
            <a:ext cx="94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색인 용량</a:t>
            </a:r>
            <a:r>
              <a:rPr lang="en-US" altLang="ko-KR" sz="1200" dirty="0" smtClean="0">
                <a:latin typeface="+mn-ea"/>
                <a:ea typeface="+mn-ea"/>
              </a:rPr>
              <a:t>: </a:t>
            </a:r>
          </a:p>
        </p:txBody>
      </p:sp>
      <p:sp>
        <p:nvSpPr>
          <p:cNvPr id="64" name="Rounded Rectangle 167"/>
          <p:cNvSpPr/>
          <p:nvPr/>
        </p:nvSpPr>
        <p:spPr>
          <a:xfrm>
            <a:off x="6472808" y="1791036"/>
            <a:ext cx="1044000" cy="277200"/>
          </a:xfrm>
          <a:prstGeom prst="round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0" bIns="36000" anchor="ctr" anchorCtr="0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</a:rPr>
              <a:t>컬렉션 삭제</a:t>
            </a:r>
            <a:endParaRPr kumimoji="0" 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8" name="Rounded Rectangle 167"/>
          <p:cNvSpPr/>
          <p:nvPr/>
        </p:nvSpPr>
        <p:spPr>
          <a:xfrm>
            <a:off x="5536704" y="1792391"/>
            <a:ext cx="828000" cy="277200"/>
          </a:xfrm>
          <a:prstGeom prst="round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0" bIns="36000" anchor="ctr" anchorCtr="0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</a:rPr>
              <a:t>색인삭</a:t>
            </a:r>
            <a:r>
              <a:rPr kumimoji="0" lang="ko-KR" altLang="en-US" sz="1200" dirty="0">
                <a:solidFill>
                  <a:schemeClr val="tx1"/>
                </a:solidFill>
                <a:latin typeface="+mn-ea"/>
              </a:rPr>
              <a:t>제</a:t>
            </a:r>
            <a:endParaRPr kumimoji="0" 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504735" y="2399828"/>
            <a:ext cx="1250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수집소스 개수</a:t>
            </a:r>
            <a:r>
              <a:rPr lang="en-US" altLang="ko-KR" sz="1200" dirty="0" smtClean="0">
                <a:latin typeface="+mn-ea"/>
                <a:ea typeface="+mn-ea"/>
              </a:rPr>
              <a:t>: </a:t>
            </a:r>
          </a:p>
        </p:txBody>
      </p:sp>
      <p:grpSp>
        <p:nvGrpSpPr>
          <p:cNvPr id="63" name="그룹 62"/>
          <p:cNvGrpSpPr/>
          <p:nvPr/>
        </p:nvGrpSpPr>
        <p:grpSpPr>
          <a:xfrm>
            <a:off x="2177820" y="4360626"/>
            <a:ext cx="5447115" cy="1880134"/>
            <a:chOff x="486619" y="2323422"/>
            <a:chExt cx="5447116" cy="1880134"/>
          </a:xfrm>
        </p:grpSpPr>
        <p:sp>
          <p:nvSpPr>
            <p:cNvPr id="72" name="직사각형 71"/>
            <p:cNvSpPr/>
            <p:nvPr/>
          </p:nvSpPr>
          <p:spPr bwMode="auto">
            <a:xfrm>
              <a:off x="486619" y="2323422"/>
              <a:ext cx="5447116" cy="404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1280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 dirty="0">
                <a:solidFill>
                  <a:schemeClr val="tx1"/>
                </a:solidFill>
                <a:latin typeface="Tahoma" pitchFamily="34" charset="0"/>
                <a:ea typeface="돋움" pitchFamily="50" charset="-127"/>
              </a:endParaRPr>
            </a:p>
          </p:txBody>
        </p:sp>
        <p:sp>
          <p:nvSpPr>
            <p:cNvPr id="78" name="직사각형 77"/>
            <p:cNvSpPr/>
            <p:nvPr/>
          </p:nvSpPr>
          <p:spPr bwMode="auto">
            <a:xfrm>
              <a:off x="486619" y="2733315"/>
              <a:ext cx="5447116" cy="1470241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1280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 dirty="0">
                <a:solidFill>
                  <a:schemeClr val="tx1"/>
                </a:solidFill>
                <a:latin typeface="Tahoma" pitchFamily="34" charset="0"/>
                <a:ea typeface="돋움" pitchFamily="50" charset="-127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2283242" y="441023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수집소스</a:t>
            </a:r>
            <a:endParaRPr lang="en-US" altLang="ko-KR" sz="1200" b="1" dirty="0" smtClean="0">
              <a:latin typeface="+mn-ea"/>
              <a:ea typeface="+mn-ea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377726" y="488089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이름</a:t>
            </a:r>
            <a:endParaRPr lang="en-US" altLang="ko-KR" sz="1200" dirty="0" smtClean="0">
              <a:latin typeface="+mn-ea"/>
              <a:ea typeface="+mn-ea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108157" y="488089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타</a:t>
            </a:r>
            <a:r>
              <a:rPr lang="ko-KR" altLang="en-US" sz="1200" dirty="0">
                <a:latin typeface="+mn-ea"/>
                <a:ea typeface="+mn-ea"/>
              </a:rPr>
              <a:t>입</a:t>
            </a:r>
            <a:endParaRPr lang="en-US" altLang="ko-KR" sz="1200" dirty="0" smtClean="0">
              <a:latin typeface="+mn-ea"/>
              <a:ea typeface="+mn-ea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240541" y="488089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수집상태</a:t>
            </a:r>
            <a:endParaRPr lang="en-US" altLang="ko-KR" sz="1200" dirty="0" smtClean="0">
              <a:latin typeface="+mn-ea"/>
              <a:ea typeface="+mn-ea"/>
            </a:endParaRPr>
          </a:p>
        </p:txBody>
      </p:sp>
      <p:sp>
        <p:nvSpPr>
          <p:cNvPr id="90" name="Rounded Rectangle 167"/>
          <p:cNvSpPr/>
          <p:nvPr/>
        </p:nvSpPr>
        <p:spPr>
          <a:xfrm>
            <a:off x="6786106" y="5252335"/>
            <a:ext cx="654587" cy="277200"/>
          </a:xfrm>
          <a:prstGeom prst="round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0" bIns="36000" anchor="ctr" anchorCtr="0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</a:rPr>
              <a:t>삭제</a:t>
            </a:r>
            <a:endParaRPr kumimoji="0" 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364775" y="5252536"/>
            <a:ext cx="1084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crawlsource1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827066" y="5252536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파일시스템</a:t>
            </a:r>
            <a:endParaRPr lang="en-US" altLang="ko-KR" sz="1200" dirty="0" smtClean="0">
              <a:latin typeface="+mn-ea"/>
              <a:ea typeface="+mn-e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832848" y="4880894"/>
            <a:ext cx="492443" cy="27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문서</a:t>
            </a:r>
            <a:endParaRPr lang="en-US" altLang="ko-KR" sz="1200" dirty="0" smtClean="0">
              <a:latin typeface="+mn-ea"/>
              <a:ea typeface="+mn-ea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518214" y="525253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4</a:t>
            </a:r>
          </a:p>
        </p:txBody>
      </p:sp>
      <p:sp>
        <p:nvSpPr>
          <p:cNvPr id="98" name="Rounded Rectangle 167"/>
          <p:cNvSpPr/>
          <p:nvPr/>
        </p:nvSpPr>
        <p:spPr>
          <a:xfrm>
            <a:off x="6786106" y="5684383"/>
            <a:ext cx="654587" cy="277200"/>
          </a:xfrm>
          <a:prstGeom prst="round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0" bIns="36000" anchor="ctr" anchorCtr="0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</a:rPr>
              <a:t>삭제</a:t>
            </a:r>
            <a:endParaRPr kumimoji="0" 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364775" y="5684584"/>
            <a:ext cx="1084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crawlsource2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827066" y="5684584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데이터베이스</a:t>
            </a:r>
            <a:endParaRPr lang="en-US" altLang="ko-KR" sz="1200" dirty="0" smtClean="0">
              <a:latin typeface="+mn-ea"/>
              <a:ea typeface="+mn-ea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518214" y="568458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4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6785493" y="4422109"/>
            <a:ext cx="655200" cy="277200"/>
            <a:chOff x="6785493" y="4422109"/>
            <a:chExt cx="655200" cy="277200"/>
          </a:xfrm>
        </p:grpSpPr>
        <p:sp>
          <p:nvSpPr>
            <p:cNvPr id="87" name="Rounded Rectangle 167"/>
            <p:cNvSpPr/>
            <p:nvPr/>
          </p:nvSpPr>
          <p:spPr>
            <a:xfrm>
              <a:off x="6785493" y="4422109"/>
              <a:ext cx="655200" cy="277200"/>
            </a:xfrm>
            <a:prstGeom prst="round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6200000" scaled="1"/>
            </a:gra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tIns="0" bIns="36000" anchor="ctr" anchorCtr="0"/>
            <a:lstStyle/>
            <a:p>
              <a:pPr algn="ctr" defTabSz="128016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dirty="0" smtClean="0">
                  <a:solidFill>
                    <a:schemeClr val="tx1"/>
                  </a:solidFill>
                  <a:latin typeface="+mn-ea"/>
                </a:rPr>
                <a:t>추가</a:t>
              </a:r>
              <a:endParaRPr kumimoji="0" 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4" name="이등변 삼각형 103"/>
            <p:cNvSpPr/>
            <p:nvPr/>
          </p:nvSpPr>
          <p:spPr>
            <a:xfrm>
              <a:off x="7336912" y="4524443"/>
              <a:ext cx="72000" cy="72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750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5738" y="71438"/>
            <a:ext cx="8929687" cy="371475"/>
          </a:xfrm>
        </p:spPr>
        <p:txBody>
          <a:bodyPr rtlCol="0">
            <a:normAutofit fontScale="90000"/>
          </a:bodyPr>
          <a:lstStyle/>
          <a:p>
            <a:pPr defTabSz="1280160" fontAlgn="auto">
              <a:spcAft>
                <a:spcPts val="0"/>
              </a:spcAft>
              <a:defRPr/>
            </a:pPr>
            <a:r>
              <a:rPr lang="ko-KR" altLang="en-US" dirty="0" smtClean="0"/>
              <a:t>수집</a:t>
            </a:r>
            <a:endParaRPr lang="ko-KR" altLang="en-US" dirty="0"/>
          </a:p>
        </p:txBody>
      </p:sp>
      <p:sp>
        <p:nvSpPr>
          <p:cNvPr id="187" name="타원 186"/>
          <p:cNvSpPr/>
          <p:nvPr/>
        </p:nvSpPr>
        <p:spPr>
          <a:xfrm>
            <a:off x="8329613" y="1300163"/>
            <a:ext cx="216000" cy="216000"/>
          </a:xfrm>
          <a:prstGeom prst="ellipse">
            <a:avLst/>
          </a:prstGeom>
          <a:solidFill>
            <a:srgbClr val="6940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8186738" y="514350"/>
            <a:ext cx="4429125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dirty="0" smtClean="0">
                <a:latin typeface="+mn-ea"/>
                <a:ea typeface="+mn-ea"/>
              </a:rPr>
              <a:t>로그인후 간단한 시스템 정보와 전체 문서 컬렉션에 대한 요약정보를 표시한다</a:t>
            </a:r>
            <a:r>
              <a:rPr kumimoji="0" lang="en-US" altLang="ko-KR" sz="1100" dirty="0" smtClean="0">
                <a:latin typeface="+mn-ea"/>
                <a:ea typeface="+mn-ea"/>
              </a:rPr>
              <a:t>.</a:t>
            </a:r>
            <a:endParaRPr kumimoji="0" lang="ko-KR" altLang="en-US" sz="1100" dirty="0">
              <a:latin typeface="+mn-ea"/>
              <a:ea typeface="+mn-ea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8543925" y="1268413"/>
            <a:ext cx="4071938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1" dirty="0" smtClean="0">
                <a:latin typeface="+mn-ea"/>
                <a:ea typeface="+mn-ea"/>
              </a:rPr>
              <a:t>제품로</a:t>
            </a:r>
            <a:r>
              <a:rPr kumimoji="0" lang="ko-KR" altLang="en-US" sz="1100" b="1" dirty="0">
                <a:latin typeface="+mn-ea"/>
                <a:ea typeface="+mn-ea"/>
              </a:rPr>
              <a:t>고</a:t>
            </a:r>
          </a:p>
        </p:txBody>
      </p:sp>
      <p:sp>
        <p:nvSpPr>
          <p:cNvPr id="17443" name="TextBox 196"/>
          <p:cNvSpPr txBox="1">
            <a:spLocks noChangeArrowheads="1"/>
          </p:cNvSpPr>
          <p:nvPr/>
        </p:nvSpPr>
        <p:spPr bwMode="auto">
          <a:xfrm>
            <a:off x="8615363" y="1585913"/>
            <a:ext cx="40005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sz="1000" dirty="0" smtClean="0">
                <a:latin typeface="+mn-ea"/>
                <a:ea typeface="+mn-ea"/>
              </a:rPr>
              <a:t>검색 키워드를 입력한다</a:t>
            </a:r>
            <a:r>
              <a:rPr kumimoji="0" lang="en-US" altLang="ko-KR" sz="1000" dirty="0" smtClean="0">
                <a:latin typeface="+mn-ea"/>
                <a:ea typeface="+mn-ea"/>
              </a:rPr>
              <a:t>.</a:t>
            </a:r>
            <a:endParaRPr kumimoji="0" lang="ko-KR" altLang="en-US" sz="1000" dirty="0">
              <a:latin typeface="+mn-ea"/>
              <a:ea typeface="+mn-ea"/>
            </a:endParaRPr>
          </a:p>
        </p:txBody>
      </p:sp>
      <p:sp>
        <p:nvSpPr>
          <p:cNvPr id="209" name="타원 208"/>
          <p:cNvSpPr/>
          <p:nvPr/>
        </p:nvSpPr>
        <p:spPr>
          <a:xfrm>
            <a:off x="8329613" y="2024038"/>
            <a:ext cx="216000" cy="216000"/>
          </a:xfrm>
          <a:prstGeom prst="ellipse">
            <a:avLst/>
          </a:prstGeom>
          <a:solidFill>
            <a:srgbClr val="6940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8543925" y="1992288"/>
            <a:ext cx="4071938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1" dirty="0" smtClean="0">
                <a:latin typeface="+mn-ea"/>
                <a:ea typeface="+mn-ea"/>
              </a:rPr>
              <a:t>로그인 아이디 및 로그아웃 버튼</a:t>
            </a:r>
            <a:endParaRPr kumimoji="0" lang="ko-KR" altLang="en-US" sz="1100" b="1" dirty="0">
              <a:latin typeface="+mn-ea"/>
              <a:ea typeface="+mn-ea"/>
            </a:endParaRPr>
          </a:p>
        </p:txBody>
      </p:sp>
      <p:sp>
        <p:nvSpPr>
          <p:cNvPr id="17447" name="TextBox 210"/>
          <p:cNvSpPr txBox="1">
            <a:spLocks noChangeArrowheads="1"/>
          </p:cNvSpPr>
          <p:nvPr/>
        </p:nvSpPr>
        <p:spPr bwMode="auto">
          <a:xfrm>
            <a:off x="8615363" y="2309788"/>
            <a:ext cx="40005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sz="1000" dirty="0" smtClean="0">
                <a:latin typeface="+mn-ea"/>
                <a:ea typeface="+mn-ea"/>
              </a:rPr>
              <a:t>로그인 아이디는 텍스트</a:t>
            </a:r>
            <a:r>
              <a:rPr kumimoji="0" lang="en-US" altLang="ko-KR" sz="1000" dirty="0" smtClean="0">
                <a:latin typeface="+mn-ea"/>
                <a:ea typeface="+mn-ea"/>
              </a:rPr>
              <a:t>, </a:t>
            </a:r>
            <a:r>
              <a:rPr kumimoji="0" lang="ko-KR" altLang="en-US" sz="1000" dirty="0" smtClean="0">
                <a:latin typeface="+mn-ea"/>
                <a:ea typeface="+mn-ea"/>
              </a:rPr>
              <a:t>로그아웃은 </a:t>
            </a:r>
            <a:r>
              <a:rPr kumimoji="0" lang="en-US" altLang="ko-KR" sz="1000" dirty="0" smtClean="0">
                <a:latin typeface="+mn-ea"/>
                <a:ea typeface="+mn-ea"/>
              </a:rPr>
              <a:t>link</a:t>
            </a:r>
            <a:r>
              <a:rPr kumimoji="0" lang="ko-KR" altLang="en-US" sz="1000" dirty="0" smtClean="0">
                <a:latin typeface="+mn-ea"/>
                <a:ea typeface="+mn-ea"/>
              </a:rPr>
              <a:t>로 한다</a:t>
            </a:r>
            <a:endParaRPr kumimoji="0" lang="ko-KR" altLang="en-US" sz="1000" dirty="0">
              <a:latin typeface="+mn-ea"/>
              <a:ea typeface="+mn-ea"/>
            </a:endParaRPr>
          </a:p>
        </p:txBody>
      </p:sp>
      <p:sp>
        <p:nvSpPr>
          <p:cNvPr id="212" name="타원 211"/>
          <p:cNvSpPr/>
          <p:nvPr/>
        </p:nvSpPr>
        <p:spPr>
          <a:xfrm>
            <a:off x="8329613" y="2744118"/>
            <a:ext cx="216000" cy="216000"/>
          </a:xfrm>
          <a:prstGeom prst="ellipse">
            <a:avLst/>
          </a:prstGeom>
          <a:solidFill>
            <a:srgbClr val="6940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8543925" y="2712368"/>
            <a:ext cx="4071938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1" dirty="0" smtClean="0">
                <a:latin typeface="+mn-ea"/>
                <a:ea typeface="+mn-ea"/>
              </a:rPr>
              <a:t>메뉴</a:t>
            </a:r>
            <a:endParaRPr kumimoji="0" lang="ko-KR" altLang="en-US" sz="1100" b="1" dirty="0">
              <a:latin typeface="+mn-ea"/>
              <a:ea typeface="+mn-ea"/>
            </a:endParaRPr>
          </a:p>
        </p:txBody>
      </p:sp>
      <p:sp>
        <p:nvSpPr>
          <p:cNvPr id="17450" name="TextBox 213"/>
          <p:cNvSpPr txBox="1">
            <a:spLocks noChangeArrowheads="1"/>
          </p:cNvSpPr>
          <p:nvPr/>
        </p:nvSpPr>
        <p:spPr bwMode="auto">
          <a:xfrm>
            <a:off x="8615363" y="3029868"/>
            <a:ext cx="40005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sz="1000" dirty="0" err="1" smtClean="0">
                <a:latin typeface="+mn-ea"/>
                <a:ea typeface="+mn-ea"/>
              </a:rPr>
              <a:t>주메뉴를</a:t>
            </a:r>
            <a:r>
              <a:rPr kumimoji="0" lang="ko-KR" altLang="en-US" sz="1000" dirty="0" smtClean="0">
                <a:latin typeface="+mn-ea"/>
                <a:ea typeface="+mn-ea"/>
              </a:rPr>
              <a:t> 표시한다</a:t>
            </a:r>
            <a:r>
              <a:rPr kumimoji="0" lang="en-US" altLang="ko-KR" sz="1000" dirty="0" smtClean="0">
                <a:latin typeface="+mn-ea"/>
                <a:ea typeface="+mn-ea"/>
              </a:rPr>
              <a:t>.</a:t>
            </a:r>
            <a:endParaRPr kumimoji="0" lang="ko-KR" altLang="en-US" sz="1000" dirty="0">
              <a:latin typeface="+mn-ea"/>
              <a:ea typeface="+mn-ea"/>
            </a:endParaRPr>
          </a:p>
        </p:txBody>
      </p:sp>
      <p:sp>
        <p:nvSpPr>
          <p:cNvPr id="216" name="타원 215"/>
          <p:cNvSpPr/>
          <p:nvPr/>
        </p:nvSpPr>
        <p:spPr>
          <a:xfrm>
            <a:off x="8329613" y="3464197"/>
            <a:ext cx="216000" cy="216000"/>
          </a:xfrm>
          <a:prstGeom prst="ellipse">
            <a:avLst/>
          </a:prstGeom>
          <a:solidFill>
            <a:srgbClr val="6940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chemeClr val="bg1"/>
                </a:solidFill>
                <a:latin typeface="+mn-ea"/>
              </a:rPr>
              <a:t>4</a:t>
            </a:r>
            <a:endParaRPr kumimoji="0"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8543925" y="3432448"/>
            <a:ext cx="4071938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1" dirty="0" err="1" smtClean="0">
                <a:latin typeface="+mn-ea"/>
                <a:ea typeface="+mn-ea"/>
              </a:rPr>
              <a:t>메뉴</a:t>
            </a:r>
            <a:r>
              <a:rPr kumimoji="0" lang="ko-KR" altLang="en-US" sz="1100" b="1" dirty="0" err="1">
                <a:latin typeface="+mn-ea"/>
                <a:ea typeface="+mn-ea"/>
              </a:rPr>
              <a:t>명</a:t>
            </a:r>
            <a:endParaRPr kumimoji="0" lang="ko-KR" altLang="en-US" sz="1100" b="1" dirty="0">
              <a:latin typeface="+mn-ea"/>
              <a:ea typeface="+mn-ea"/>
            </a:endParaRPr>
          </a:p>
        </p:txBody>
      </p:sp>
      <p:sp>
        <p:nvSpPr>
          <p:cNvPr id="60" name="TextBox 213"/>
          <p:cNvSpPr txBox="1">
            <a:spLocks noChangeArrowheads="1"/>
          </p:cNvSpPr>
          <p:nvPr/>
        </p:nvSpPr>
        <p:spPr bwMode="auto">
          <a:xfrm>
            <a:off x="8615363" y="3772022"/>
            <a:ext cx="40005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sz="1000" dirty="0" err="1" smtClean="0">
                <a:latin typeface="+mn-ea"/>
                <a:ea typeface="+mn-ea"/>
              </a:rPr>
              <a:t>주메뉴</a:t>
            </a:r>
            <a:r>
              <a:rPr kumimoji="0" lang="ko-KR" altLang="en-US" sz="1000" dirty="0" smtClean="0">
                <a:latin typeface="+mn-ea"/>
                <a:ea typeface="+mn-ea"/>
              </a:rPr>
              <a:t> </a:t>
            </a:r>
            <a:r>
              <a:rPr kumimoji="0" lang="ko-KR" altLang="en-US" sz="1000" dirty="0" err="1" smtClean="0">
                <a:latin typeface="+mn-ea"/>
                <a:ea typeface="+mn-ea"/>
              </a:rPr>
              <a:t>선택시</a:t>
            </a:r>
            <a:r>
              <a:rPr kumimoji="0" lang="ko-KR" altLang="en-US" sz="1000" dirty="0" smtClean="0">
                <a:latin typeface="+mn-ea"/>
                <a:ea typeface="+mn-ea"/>
              </a:rPr>
              <a:t> 해당 메뉴이름 표시한다</a:t>
            </a:r>
            <a:r>
              <a:rPr kumimoji="0" lang="en-US" altLang="ko-KR" sz="1000" dirty="0" smtClean="0">
                <a:latin typeface="+mn-ea"/>
                <a:ea typeface="+mn-ea"/>
              </a:rPr>
              <a:t>.</a:t>
            </a:r>
            <a:endParaRPr kumimoji="0" lang="ko-KR" altLang="en-US" sz="1000" dirty="0">
              <a:latin typeface="+mn-ea"/>
              <a:ea typeface="+mn-ea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8329613" y="4318562"/>
            <a:ext cx="216000" cy="216000"/>
          </a:xfrm>
          <a:prstGeom prst="ellipse">
            <a:avLst/>
          </a:prstGeom>
          <a:solidFill>
            <a:srgbClr val="6940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 smtClean="0">
                <a:solidFill>
                  <a:schemeClr val="bg1"/>
                </a:solidFill>
                <a:latin typeface="+mn-ea"/>
              </a:rPr>
              <a:t>5</a:t>
            </a:r>
            <a:endParaRPr kumimoji="0"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543925" y="4286813"/>
            <a:ext cx="4071938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1" dirty="0" smtClean="0">
                <a:latin typeface="+mn-ea"/>
                <a:ea typeface="+mn-ea"/>
              </a:rPr>
              <a:t>메뉴 정보</a:t>
            </a:r>
            <a:endParaRPr kumimoji="0" lang="ko-KR" altLang="en-US" sz="1100" b="1" dirty="0">
              <a:latin typeface="+mn-ea"/>
              <a:ea typeface="+mn-ea"/>
            </a:endParaRPr>
          </a:p>
        </p:txBody>
      </p:sp>
      <p:sp>
        <p:nvSpPr>
          <p:cNvPr id="81" name="TextBox 213"/>
          <p:cNvSpPr txBox="1">
            <a:spLocks noChangeArrowheads="1"/>
          </p:cNvSpPr>
          <p:nvPr/>
        </p:nvSpPr>
        <p:spPr bwMode="auto">
          <a:xfrm>
            <a:off x="8615363" y="4626387"/>
            <a:ext cx="40005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sz="1000" dirty="0" smtClean="0">
                <a:latin typeface="+mn-ea"/>
                <a:ea typeface="+mn-ea"/>
              </a:rPr>
              <a:t>해당 메뉴에 대한 내용을 표시한다</a:t>
            </a:r>
            <a:r>
              <a:rPr kumimoji="0" lang="en-US" altLang="ko-KR" sz="1000" dirty="0" smtClean="0">
                <a:latin typeface="+mn-ea"/>
                <a:ea typeface="+mn-ea"/>
              </a:rPr>
              <a:t>.</a:t>
            </a:r>
            <a:endParaRPr kumimoji="0" lang="ko-KR" altLang="en-US" sz="1000" dirty="0">
              <a:latin typeface="+mn-ea"/>
              <a:ea typeface="+mn-ea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8345016" y="5254667"/>
            <a:ext cx="216000" cy="216000"/>
          </a:xfrm>
          <a:prstGeom prst="ellipse">
            <a:avLst/>
          </a:prstGeom>
          <a:solidFill>
            <a:srgbClr val="6940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 smtClean="0">
                <a:solidFill>
                  <a:schemeClr val="bg1"/>
                </a:solidFill>
                <a:latin typeface="+mn-ea"/>
              </a:rPr>
              <a:t>6</a:t>
            </a:r>
            <a:endParaRPr kumimoji="0"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559328" y="5222917"/>
            <a:ext cx="4071938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err="1" smtClean="0">
                <a:latin typeface="+mn-ea"/>
                <a:ea typeface="+mn-ea"/>
              </a:rPr>
              <a:t>Footter</a:t>
            </a:r>
            <a:endParaRPr kumimoji="0" lang="ko-KR" altLang="en-US" sz="1100" b="1" dirty="0">
              <a:latin typeface="+mn-ea"/>
              <a:ea typeface="+mn-ea"/>
            </a:endParaRPr>
          </a:p>
        </p:txBody>
      </p:sp>
      <p:sp>
        <p:nvSpPr>
          <p:cNvPr id="84" name="TextBox 213"/>
          <p:cNvSpPr txBox="1">
            <a:spLocks noChangeArrowheads="1"/>
          </p:cNvSpPr>
          <p:nvPr/>
        </p:nvSpPr>
        <p:spPr bwMode="auto">
          <a:xfrm>
            <a:off x="8630766" y="5562491"/>
            <a:ext cx="40005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+mn-ea"/>
                <a:ea typeface="+mn-ea"/>
              </a:rPr>
              <a:t>Copyright </a:t>
            </a:r>
            <a:r>
              <a:rPr kumimoji="0" lang="ko-KR" altLang="en-US" sz="1000" dirty="0" smtClean="0">
                <a:latin typeface="+mn-ea"/>
                <a:ea typeface="+mn-ea"/>
              </a:rPr>
              <a:t>정보를 표시한다</a:t>
            </a:r>
            <a:r>
              <a:rPr kumimoji="0" lang="en-US" altLang="ko-KR" sz="1000" dirty="0" smtClean="0">
                <a:latin typeface="+mn-ea"/>
                <a:ea typeface="+mn-ea"/>
              </a:rPr>
              <a:t>.</a:t>
            </a:r>
            <a:endParaRPr kumimoji="0" lang="ko-KR" altLang="en-US" sz="1000" dirty="0">
              <a:latin typeface="+mn-ea"/>
              <a:ea typeface="+mn-ea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8345016" y="6064412"/>
            <a:ext cx="216000" cy="216000"/>
          </a:xfrm>
          <a:prstGeom prst="ellipse">
            <a:avLst/>
          </a:prstGeom>
          <a:solidFill>
            <a:srgbClr val="6940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 smtClean="0">
                <a:solidFill>
                  <a:schemeClr val="bg1"/>
                </a:solidFill>
                <a:latin typeface="+mn-ea"/>
              </a:rPr>
              <a:t>7</a:t>
            </a:r>
            <a:endParaRPr kumimoji="0"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559328" y="6032662"/>
            <a:ext cx="4071938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latin typeface="+mn-ea"/>
                <a:ea typeface="+mn-ea"/>
              </a:rPr>
              <a:t>Language</a:t>
            </a:r>
            <a:endParaRPr kumimoji="0" lang="ko-KR" altLang="en-US" sz="1100" b="1" dirty="0">
              <a:latin typeface="+mn-ea"/>
              <a:ea typeface="+mn-ea"/>
            </a:endParaRPr>
          </a:p>
        </p:txBody>
      </p:sp>
      <p:sp>
        <p:nvSpPr>
          <p:cNvPr id="46" name="TextBox 213"/>
          <p:cNvSpPr txBox="1">
            <a:spLocks noChangeArrowheads="1"/>
          </p:cNvSpPr>
          <p:nvPr/>
        </p:nvSpPr>
        <p:spPr bwMode="auto">
          <a:xfrm>
            <a:off x="8630766" y="6372236"/>
            <a:ext cx="40005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sz="1000" dirty="0" smtClean="0">
                <a:latin typeface="+mn-ea"/>
                <a:ea typeface="+mn-ea"/>
              </a:rPr>
              <a:t>사용 언어 선택 </a:t>
            </a:r>
            <a:r>
              <a:rPr kumimoji="0" lang="en-US" altLang="ko-KR" sz="1000" dirty="0" smtClean="0">
                <a:latin typeface="+mn-ea"/>
                <a:ea typeface="+mn-ea"/>
              </a:rPr>
              <a:t>(</a:t>
            </a:r>
            <a:r>
              <a:rPr kumimoji="0" lang="ko-KR" altLang="en-US" sz="1000" dirty="0" smtClean="0">
                <a:latin typeface="+mn-ea"/>
                <a:ea typeface="+mn-ea"/>
              </a:rPr>
              <a:t>한글</a:t>
            </a:r>
            <a:r>
              <a:rPr kumimoji="0" lang="en-US" altLang="ko-KR" sz="1000" dirty="0" smtClean="0">
                <a:latin typeface="+mn-ea"/>
                <a:ea typeface="+mn-ea"/>
              </a:rPr>
              <a:t>/</a:t>
            </a:r>
            <a:r>
              <a:rPr kumimoji="0" lang="ko-KR" altLang="en-US" sz="1000" dirty="0" smtClean="0">
                <a:latin typeface="+mn-ea"/>
                <a:ea typeface="+mn-ea"/>
              </a:rPr>
              <a:t>영문</a:t>
            </a:r>
            <a:r>
              <a:rPr kumimoji="0" lang="en-US" altLang="ko-KR" sz="1000" dirty="0" smtClean="0">
                <a:latin typeface="+mn-ea"/>
                <a:ea typeface="+mn-ea"/>
              </a:rPr>
              <a:t>)</a:t>
            </a:r>
            <a:endParaRPr kumimoji="0" lang="ko-KR" altLang="en-US" sz="1000" dirty="0">
              <a:latin typeface="+mn-ea"/>
              <a:ea typeface="+mn-ea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275016" y="8761736"/>
            <a:ext cx="7637952" cy="46697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schemeClr val="tx1"/>
              </a:solidFill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263036" y="514350"/>
            <a:ext cx="7637952" cy="46697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schemeClr val="tx1"/>
              </a:solidFill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4136" y="593949"/>
            <a:ext cx="1563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  <a:ea typeface="+mn-ea"/>
              </a:rPr>
              <a:t>Gaia Search </a:t>
            </a:r>
            <a:r>
              <a:rPr lang="ko-KR" altLang="en-US" sz="1400" dirty="0" smtClean="0">
                <a:latin typeface="+mn-ea"/>
                <a:ea typeface="+mn-ea"/>
              </a:rPr>
              <a:t>로고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275016" y="8761736"/>
            <a:ext cx="7637952" cy="46697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schemeClr val="tx1"/>
              </a:solidFill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999080" y="8789120"/>
            <a:ext cx="1406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  <a:ea typeface="+mn-ea"/>
              </a:rPr>
              <a:t>Copyright </a:t>
            </a:r>
            <a:r>
              <a:rPr lang="ko-KR" altLang="en-US" sz="1400" dirty="0" smtClean="0">
                <a:latin typeface="+mn-ea"/>
                <a:ea typeface="+mn-ea"/>
              </a:rPr>
              <a:t>문구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486619" y="1110055"/>
            <a:ext cx="7138317" cy="39722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1936304" y="1110055"/>
            <a:ext cx="720000" cy="39722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수집</a:t>
            </a:r>
            <a:endParaRPr kumimoji="0"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3376464" y="1110055"/>
            <a:ext cx="720000" cy="39722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endParaRPr kumimoji="0"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2656384" y="1110055"/>
            <a:ext cx="720000" cy="39722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스키마</a:t>
            </a:r>
            <a:endParaRPr kumimoji="0"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486619" y="1110055"/>
            <a:ext cx="720000" cy="39722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대시보드</a:t>
            </a:r>
            <a:endParaRPr kumimoji="0" lang="en-US" altLang="ko-KR" sz="10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4096021" y="1110055"/>
            <a:ext cx="720000" cy="39722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엔진</a:t>
            </a:r>
            <a:endParaRPr kumimoji="0"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4816624" y="1110055"/>
            <a:ext cx="720000" cy="39722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사용자</a:t>
            </a:r>
            <a:endParaRPr kumimoji="0"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1216224" y="1110055"/>
            <a:ext cx="720000" cy="39722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문서</a:t>
            </a:r>
            <a:endParaRPr kumimoji="0"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5536624" y="1110055"/>
            <a:ext cx="2088312" cy="39722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63036" y="514350"/>
            <a:ext cx="7637952" cy="466977"/>
            <a:chOff x="263036" y="514350"/>
            <a:chExt cx="7637952" cy="466977"/>
          </a:xfrm>
        </p:grpSpPr>
        <p:sp>
          <p:nvSpPr>
            <p:cNvPr id="47" name="직사각형 46"/>
            <p:cNvSpPr/>
            <p:nvPr/>
          </p:nvSpPr>
          <p:spPr bwMode="auto">
            <a:xfrm>
              <a:off x="263036" y="514350"/>
              <a:ext cx="7637952" cy="466977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1280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 dirty="0">
                <a:solidFill>
                  <a:schemeClr val="tx1"/>
                </a:solidFill>
                <a:latin typeface="Tahoma" pitchFamily="34" charset="0"/>
                <a:ea typeface="돋움" pitchFamily="50" charset="-127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795990" y="650558"/>
              <a:ext cx="756938" cy="26161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+mn-ea"/>
                  <a:ea typeface="+mn-ea"/>
                </a:rPr>
                <a:t>아이디   </a:t>
              </a:r>
              <a:endParaRPr lang="ko-KR" altLang="en-US" sz="1100" dirty="0">
                <a:latin typeface="+mn-ea"/>
                <a:ea typeface="+mn-ea"/>
              </a:endParaRPr>
            </a:p>
          </p:txBody>
        </p:sp>
        <p:sp>
          <p:nvSpPr>
            <p:cNvPr id="95" name="이등변 삼각형 94"/>
            <p:cNvSpPr/>
            <p:nvPr/>
          </p:nvSpPr>
          <p:spPr>
            <a:xfrm>
              <a:off x="7441994" y="756284"/>
              <a:ext cx="72000" cy="72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 bwMode="auto">
          <a:xfrm>
            <a:off x="257175" y="514350"/>
            <a:ext cx="7643813" cy="8715375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97" name="직사각형 96"/>
          <p:cNvSpPr/>
          <p:nvPr/>
        </p:nvSpPr>
        <p:spPr bwMode="auto">
          <a:xfrm>
            <a:off x="486619" y="1727581"/>
            <a:ext cx="1501407" cy="223032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schemeClr val="tx1"/>
              </a:solidFill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35510" y="1848272"/>
            <a:ext cx="1043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documents1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35510" y="2152442"/>
            <a:ext cx="1043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documents2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35510" y="2448273"/>
            <a:ext cx="1043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documents3</a:t>
            </a:r>
          </a:p>
        </p:txBody>
      </p:sp>
      <p:sp>
        <p:nvSpPr>
          <p:cNvPr id="48" name="직사각형 47"/>
          <p:cNvSpPr/>
          <p:nvPr/>
        </p:nvSpPr>
        <p:spPr bwMode="auto">
          <a:xfrm>
            <a:off x="5542987" y="1110055"/>
            <a:ext cx="720000" cy="39722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라이센스</a:t>
            </a:r>
            <a:endParaRPr kumimoji="0" lang="en-US" altLang="ko-KR" sz="10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5738" y="71438"/>
            <a:ext cx="8929687" cy="371475"/>
          </a:xfrm>
        </p:spPr>
        <p:txBody>
          <a:bodyPr rtlCol="0">
            <a:normAutofit fontScale="90000"/>
          </a:bodyPr>
          <a:lstStyle/>
          <a:p>
            <a:pPr defTabSz="1280160" fontAlgn="auto">
              <a:spcAft>
                <a:spcPts val="0"/>
              </a:spcAft>
              <a:defRPr/>
            </a:pPr>
            <a:r>
              <a:rPr lang="ko-KR" altLang="en-US" dirty="0" smtClean="0"/>
              <a:t>스키마</a:t>
            </a:r>
            <a:endParaRPr lang="ko-KR" altLang="en-US" dirty="0"/>
          </a:p>
        </p:txBody>
      </p:sp>
      <p:sp>
        <p:nvSpPr>
          <p:cNvPr id="187" name="타원 186"/>
          <p:cNvSpPr/>
          <p:nvPr/>
        </p:nvSpPr>
        <p:spPr>
          <a:xfrm>
            <a:off x="8329613" y="1300163"/>
            <a:ext cx="216000" cy="216000"/>
          </a:xfrm>
          <a:prstGeom prst="ellipse">
            <a:avLst/>
          </a:prstGeom>
          <a:solidFill>
            <a:srgbClr val="6940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8186738" y="514350"/>
            <a:ext cx="4429125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dirty="0" smtClean="0">
                <a:latin typeface="+mn-ea"/>
                <a:ea typeface="+mn-ea"/>
              </a:rPr>
              <a:t>로그인후 간단한 시스템 정보와 전체 문서 컬렉션에 대한 요약정보를 표시한다</a:t>
            </a:r>
            <a:r>
              <a:rPr kumimoji="0" lang="en-US" altLang="ko-KR" sz="1100" dirty="0" smtClean="0">
                <a:latin typeface="+mn-ea"/>
                <a:ea typeface="+mn-ea"/>
              </a:rPr>
              <a:t>.</a:t>
            </a:r>
            <a:endParaRPr kumimoji="0" lang="ko-KR" altLang="en-US" sz="1100" dirty="0">
              <a:latin typeface="+mn-ea"/>
              <a:ea typeface="+mn-ea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8543925" y="1268413"/>
            <a:ext cx="4071938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1" dirty="0" smtClean="0">
                <a:latin typeface="+mn-ea"/>
                <a:ea typeface="+mn-ea"/>
              </a:rPr>
              <a:t>제품로</a:t>
            </a:r>
            <a:r>
              <a:rPr kumimoji="0" lang="ko-KR" altLang="en-US" sz="1100" b="1" dirty="0">
                <a:latin typeface="+mn-ea"/>
                <a:ea typeface="+mn-ea"/>
              </a:rPr>
              <a:t>고</a:t>
            </a:r>
          </a:p>
        </p:txBody>
      </p:sp>
      <p:sp>
        <p:nvSpPr>
          <p:cNvPr id="17443" name="TextBox 196"/>
          <p:cNvSpPr txBox="1">
            <a:spLocks noChangeArrowheads="1"/>
          </p:cNvSpPr>
          <p:nvPr/>
        </p:nvSpPr>
        <p:spPr bwMode="auto">
          <a:xfrm>
            <a:off x="8615363" y="1585913"/>
            <a:ext cx="40005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sz="1000" dirty="0" smtClean="0">
                <a:latin typeface="+mn-ea"/>
                <a:ea typeface="+mn-ea"/>
              </a:rPr>
              <a:t>검색 키워드를 입력한다</a:t>
            </a:r>
            <a:r>
              <a:rPr kumimoji="0" lang="en-US" altLang="ko-KR" sz="1000" dirty="0" smtClean="0">
                <a:latin typeface="+mn-ea"/>
                <a:ea typeface="+mn-ea"/>
              </a:rPr>
              <a:t>.</a:t>
            </a:r>
            <a:endParaRPr kumimoji="0" lang="ko-KR" altLang="en-US" sz="1000" dirty="0">
              <a:latin typeface="+mn-ea"/>
              <a:ea typeface="+mn-ea"/>
            </a:endParaRPr>
          </a:p>
        </p:txBody>
      </p:sp>
      <p:sp>
        <p:nvSpPr>
          <p:cNvPr id="209" name="타원 208"/>
          <p:cNvSpPr/>
          <p:nvPr/>
        </p:nvSpPr>
        <p:spPr>
          <a:xfrm>
            <a:off x="8329613" y="2024038"/>
            <a:ext cx="216000" cy="216000"/>
          </a:xfrm>
          <a:prstGeom prst="ellipse">
            <a:avLst/>
          </a:prstGeom>
          <a:solidFill>
            <a:srgbClr val="6940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8543925" y="1992288"/>
            <a:ext cx="4071938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1" dirty="0" smtClean="0">
                <a:latin typeface="+mn-ea"/>
                <a:ea typeface="+mn-ea"/>
              </a:rPr>
              <a:t>로그인 아이디 및 로그아웃 버튼</a:t>
            </a:r>
            <a:endParaRPr kumimoji="0" lang="ko-KR" altLang="en-US" sz="1100" b="1" dirty="0">
              <a:latin typeface="+mn-ea"/>
              <a:ea typeface="+mn-ea"/>
            </a:endParaRPr>
          </a:p>
        </p:txBody>
      </p:sp>
      <p:sp>
        <p:nvSpPr>
          <p:cNvPr id="17447" name="TextBox 210"/>
          <p:cNvSpPr txBox="1">
            <a:spLocks noChangeArrowheads="1"/>
          </p:cNvSpPr>
          <p:nvPr/>
        </p:nvSpPr>
        <p:spPr bwMode="auto">
          <a:xfrm>
            <a:off x="8615363" y="2309788"/>
            <a:ext cx="40005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sz="1000" dirty="0" smtClean="0">
                <a:latin typeface="+mn-ea"/>
                <a:ea typeface="+mn-ea"/>
              </a:rPr>
              <a:t>로그인 아이디는 텍스트</a:t>
            </a:r>
            <a:r>
              <a:rPr kumimoji="0" lang="en-US" altLang="ko-KR" sz="1000" dirty="0" smtClean="0">
                <a:latin typeface="+mn-ea"/>
                <a:ea typeface="+mn-ea"/>
              </a:rPr>
              <a:t>, </a:t>
            </a:r>
            <a:r>
              <a:rPr kumimoji="0" lang="ko-KR" altLang="en-US" sz="1000" dirty="0" smtClean="0">
                <a:latin typeface="+mn-ea"/>
                <a:ea typeface="+mn-ea"/>
              </a:rPr>
              <a:t>로그아웃은 </a:t>
            </a:r>
            <a:r>
              <a:rPr kumimoji="0" lang="en-US" altLang="ko-KR" sz="1000" dirty="0" smtClean="0">
                <a:latin typeface="+mn-ea"/>
                <a:ea typeface="+mn-ea"/>
              </a:rPr>
              <a:t>link</a:t>
            </a:r>
            <a:r>
              <a:rPr kumimoji="0" lang="ko-KR" altLang="en-US" sz="1000" dirty="0" smtClean="0">
                <a:latin typeface="+mn-ea"/>
                <a:ea typeface="+mn-ea"/>
              </a:rPr>
              <a:t>로 한다</a:t>
            </a:r>
            <a:endParaRPr kumimoji="0" lang="ko-KR" altLang="en-US" sz="1000" dirty="0">
              <a:latin typeface="+mn-ea"/>
              <a:ea typeface="+mn-ea"/>
            </a:endParaRPr>
          </a:p>
        </p:txBody>
      </p:sp>
      <p:sp>
        <p:nvSpPr>
          <p:cNvPr id="212" name="타원 211"/>
          <p:cNvSpPr/>
          <p:nvPr/>
        </p:nvSpPr>
        <p:spPr>
          <a:xfrm>
            <a:off x="8329613" y="2744118"/>
            <a:ext cx="216000" cy="216000"/>
          </a:xfrm>
          <a:prstGeom prst="ellipse">
            <a:avLst/>
          </a:prstGeom>
          <a:solidFill>
            <a:srgbClr val="6940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8543925" y="2712368"/>
            <a:ext cx="4071938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1" dirty="0" smtClean="0">
                <a:latin typeface="+mn-ea"/>
                <a:ea typeface="+mn-ea"/>
              </a:rPr>
              <a:t>메뉴</a:t>
            </a:r>
            <a:endParaRPr kumimoji="0" lang="ko-KR" altLang="en-US" sz="1100" b="1" dirty="0">
              <a:latin typeface="+mn-ea"/>
              <a:ea typeface="+mn-ea"/>
            </a:endParaRPr>
          </a:p>
        </p:txBody>
      </p:sp>
      <p:sp>
        <p:nvSpPr>
          <p:cNvPr id="17450" name="TextBox 213"/>
          <p:cNvSpPr txBox="1">
            <a:spLocks noChangeArrowheads="1"/>
          </p:cNvSpPr>
          <p:nvPr/>
        </p:nvSpPr>
        <p:spPr bwMode="auto">
          <a:xfrm>
            <a:off x="8615363" y="3029868"/>
            <a:ext cx="40005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sz="1000" dirty="0" err="1" smtClean="0">
                <a:latin typeface="+mn-ea"/>
                <a:ea typeface="+mn-ea"/>
              </a:rPr>
              <a:t>주메뉴를</a:t>
            </a:r>
            <a:r>
              <a:rPr kumimoji="0" lang="ko-KR" altLang="en-US" sz="1000" dirty="0" smtClean="0">
                <a:latin typeface="+mn-ea"/>
                <a:ea typeface="+mn-ea"/>
              </a:rPr>
              <a:t> 표시한다</a:t>
            </a:r>
            <a:r>
              <a:rPr kumimoji="0" lang="en-US" altLang="ko-KR" sz="1000" dirty="0" smtClean="0">
                <a:latin typeface="+mn-ea"/>
                <a:ea typeface="+mn-ea"/>
              </a:rPr>
              <a:t>.</a:t>
            </a:r>
            <a:endParaRPr kumimoji="0" lang="ko-KR" altLang="en-US" sz="1000" dirty="0">
              <a:latin typeface="+mn-ea"/>
              <a:ea typeface="+mn-ea"/>
            </a:endParaRPr>
          </a:p>
        </p:txBody>
      </p:sp>
      <p:sp>
        <p:nvSpPr>
          <p:cNvPr id="216" name="타원 215"/>
          <p:cNvSpPr/>
          <p:nvPr/>
        </p:nvSpPr>
        <p:spPr>
          <a:xfrm>
            <a:off x="8329613" y="3464197"/>
            <a:ext cx="216000" cy="216000"/>
          </a:xfrm>
          <a:prstGeom prst="ellipse">
            <a:avLst/>
          </a:prstGeom>
          <a:solidFill>
            <a:srgbClr val="6940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chemeClr val="bg1"/>
                </a:solidFill>
                <a:latin typeface="+mn-ea"/>
              </a:rPr>
              <a:t>4</a:t>
            </a:r>
            <a:endParaRPr kumimoji="0"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8543925" y="3432448"/>
            <a:ext cx="4071938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1" dirty="0" err="1" smtClean="0">
                <a:latin typeface="+mn-ea"/>
                <a:ea typeface="+mn-ea"/>
              </a:rPr>
              <a:t>메뉴</a:t>
            </a:r>
            <a:r>
              <a:rPr kumimoji="0" lang="ko-KR" altLang="en-US" sz="1100" b="1" dirty="0" err="1">
                <a:latin typeface="+mn-ea"/>
                <a:ea typeface="+mn-ea"/>
              </a:rPr>
              <a:t>명</a:t>
            </a:r>
            <a:endParaRPr kumimoji="0" lang="ko-KR" altLang="en-US" sz="1100" b="1" dirty="0">
              <a:latin typeface="+mn-ea"/>
              <a:ea typeface="+mn-ea"/>
            </a:endParaRPr>
          </a:p>
        </p:txBody>
      </p:sp>
      <p:sp>
        <p:nvSpPr>
          <p:cNvPr id="60" name="TextBox 213"/>
          <p:cNvSpPr txBox="1">
            <a:spLocks noChangeArrowheads="1"/>
          </p:cNvSpPr>
          <p:nvPr/>
        </p:nvSpPr>
        <p:spPr bwMode="auto">
          <a:xfrm>
            <a:off x="8615363" y="3772022"/>
            <a:ext cx="40005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sz="1000" dirty="0" err="1" smtClean="0">
                <a:latin typeface="+mn-ea"/>
                <a:ea typeface="+mn-ea"/>
              </a:rPr>
              <a:t>주메뉴</a:t>
            </a:r>
            <a:r>
              <a:rPr kumimoji="0" lang="ko-KR" altLang="en-US" sz="1000" dirty="0" smtClean="0">
                <a:latin typeface="+mn-ea"/>
                <a:ea typeface="+mn-ea"/>
              </a:rPr>
              <a:t> </a:t>
            </a:r>
            <a:r>
              <a:rPr kumimoji="0" lang="ko-KR" altLang="en-US" sz="1000" dirty="0" err="1" smtClean="0">
                <a:latin typeface="+mn-ea"/>
                <a:ea typeface="+mn-ea"/>
              </a:rPr>
              <a:t>선택시</a:t>
            </a:r>
            <a:r>
              <a:rPr kumimoji="0" lang="ko-KR" altLang="en-US" sz="1000" dirty="0" smtClean="0">
                <a:latin typeface="+mn-ea"/>
                <a:ea typeface="+mn-ea"/>
              </a:rPr>
              <a:t> 해당 메뉴이름 표시한다</a:t>
            </a:r>
            <a:r>
              <a:rPr kumimoji="0" lang="en-US" altLang="ko-KR" sz="1000" dirty="0" smtClean="0">
                <a:latin typeface="+mn-ea"/>
                <a:ea typeface="+mn-ea"/>
              </a:rPr>
              <a:t>.</a:t>
            </a:r>
            <a:endParaRPr kumimoji="0" lang="ko-KR" altLang="en-US" sz="1000" dirty="0">
              <a:latin typeface="+mn-ea"/>
              <a:ea typeface="+mn-ea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8329613" y="4318562"/>
            <a:ext cx="216000" cy="216000"/>
          </a:xfrm>
          <a:prstGeom prst="ellipse">
            <a:avLst/>
          </a:prstGeom>
          <a:solidFill>
            <a:srgbClr val="6940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 smtClean="0">
                <a:solidFill>
                  <a:schemeClr val="bg1"/>
                </a:solidFill>
                <a:latin typeface="+mn-ea"/>
              </a:rPr>
              <a:t>5</a:t>
            </a:r>
            <a:endParaRPr kumimoji="0"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543925" y="4286813"/>
            <a:ext cx="4071938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1" dirty="0" smtClean="0">
                <a:latin typeface="+mn-ea"/>
                <a:ea typeface="+mn-ea"/>
              </a:rPr>
              <a:t>메뉴 정보</a:t>
            </a:r>
            <a:endParaRPr kumimoji="0" lang="ko-KR" altLang="en-US" sz="1100" b="1" dirty="0">
              <a:latin typeface="+mn-ea"/>
              <a:ea typeface="+mn-ea"/>
            </a:endParaRPr>
          </a:p>
        </p:txBody>
      </p:sp>
      <p:sp>
        <p:nvSpPr>
          <p:cNvPr id="81" name="TextBox 213"/>
          <p:cNvSpPr txBox="1">
            <a:spLocks noChangeArrowheads="1"/>
          </p:cNvSpPr>
          <p:nvPr/>
        </p:nvSpPr>
        <p:spPr bwMode="auto">
          <a:xfrm>
            <a:off x="8615363" y="4626387"/>
            <a:ext cx="40005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sz="1000" dirty="0" smtClean="0">
                <a:latin typeface="+mn-ea"/>
                <a:ea typeface="+mn-ea"/>
              </a:rPr>
              <a:t>해당 메뉴에 대한 내용을 표시한다</a:t>
            </a:r>
            <a:r>
              <a:rPr kumimoji="0" lang="en-US" altLang="ko-KR" sz="1000" dirty="0" smtClean="0">
                <a:latin typeface="+mn-ea"/>
                <a:ea typeface="+mn-ea"/>
              </a:rPr>
              <a:t>.</a:t>
            </a:r>
            <a:endParaRPr kumimoji="0" lang="ko-KR" altLang="en-US" sz="1000" dirty="0">
              <a:latin typeface="+mn-ea"/>
              <a:ea typeface="+mn-ea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8345016" y="5254667"/>
            <a:ext cx="216000" cy="216000"/>
          </a:xfrm>
          <a:prstGeom prst="ellipse">
            <a:avLst/>
          </a:prstGeom>
          <a:solidFill>
            <a:srgbClr val="6940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 smtClean="0">
                <a:solidFill>
                  <a:schemeClr val="bg1"/>
                </a:solidFill>
                <a:latin typeface="+mn-ea"/>
              </a:rPr>
              <a:t>6</a:t>
            </a:r>
            <a:endParaRPr kumimoji="0"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559328" y="5222917"/>
            <a:ext cx="4071938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err="1" smtClean="0">
                <a:latin typeface="+mn-ea"/>
                <a:ea typeface="+mn-ea"/>
              </a:rPr>
              <a:t>Footter</a:t>
            </a:r>
            <a:endParaRPr kumimoji="0" lang="ko-KR" altLang="en-US" sz="1100" b="1" dirty="0">
              <a:latin typeface="+mn-ea"/>
              <a:ea typeface="+mn-ea"/>
            </a:endParaRPr>
          </a:p>
        </p:txBody>
      </p:sp>
      <p:sp>
        <p:nvSpPr>
          <p:cNvPr id="84" name="TextBox 213"/>
          <p:cNvSpPr txBox="1">
            <a:spLocks noChangeArrowheads="1"/>
          </p:cNvSpPr>
          <p:nvPr/>
        </p:nvSpPr>
        <p:spPr bwMode="auto">
          <a:xfrm>
            <a:off x="8630766" y="5562491"/>
            <a:ext cx="40005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+mn-ea"/>
                <a:ea typeface="+mn-ea"/>
              </a:rPr>
              <a:t>Copyright </a:t>
            </a:r>
            <a:r>
              <a:rPr kumimoji="0" lang="ko-KR" altLang="en-US" sz="1000" dirty="0" smtClean="0">
                <a:latin typeface="+mn-ea"/>
                <a:ea typeface="+mn-ea"/>
              </a:rPr>
              <a:t>정보를 표시한다</a:t>
            </a:r>
            <a:r>
              <a:rPr kumimoji="0" lang="en-US" altLang="ko-KR" sz="1000" dirty="0" smtClean="0">
                <a:latin typeface="+mn-ea"/>
                <a:ea typeface="+mn-ea"/>
              </a:rPr>
              <a:t>.</a:t>
            </a:r>
            <a:endParaRPr kumimoji="0" lang="ko-KR" altLang="en-US" sz="1000" dirty="0">
              <a:latin typeface="+mn-ea"/>
              <a:ea typeface="+mn-ea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8345016" y="6064412"/>
            <a:ext cx="216000" cy="216000"/>
          </a:xfrm>
          <a:prstGeom prst="ellipse">
            <a:avLst/>
          </a:prstGeom>
          <a:solidFill>
            <a:srgbClr val="6940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 smtClean="0">
                <a:solidFill>
                  <a:schemeClr val="bg1"/>
                </a:solidFill>
                <a:latin typeface="+mn-ea"/>
              </a:rPr>
              <a:t>7</a:t>
            </a:r>
            <a:endParaRPr kumimoji="0"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559328" y="6032662"/>
            <a:ext cx="4071938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latin typeface="+mn-ea"/>
                <a:ea typeface="+mn-ea"/>
              </a:rPr>
              <a:t>Language</a:t>
            </a:r>
            <a:endParaRPr kumimoji="0" lang="ko-KR" altLang="en-US" sz="1100" b="1" dirty="0">
              <a:latin typeface="+mn-ea"/>
              <a:ea typeface="+mn-ea"/>
            </a:endParaRPr>
          </a:p>
        </p:txBody>
      </p:sp>
      <p:sp>
        <p:nvSpPr>
          <p:cNvPr id="46" name="TextBox 213"/>
          <p:cNvSpPr txBox="1">
            <a:spLocks noChangeArrowheads="1"/>
          </p:cNvSpPr>
          <p:nvPr/>
        </p:nvSpPr>
        <p:spPr bwMode="auto">
          <a:xfrm>
            <a:off x="8630766" y="6372236"/>
            <a:ext cx="40005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sz="1000" dirty="0" smtClean="0">
                <a:latin typeface="+mn-ea"/>
                <a:ea typeface="+mn-ea"/>
              </a:rPr>
              <a:t>사용 언어 선택 </a:t>
            </a:r>
            <a:r>
              <a:rPr kumimoji="0" lang="en-US" altLang="ko-KR" sz="1000" dirty="0" smtClean="0">
                <a:latin typeface="+mn-ea"/>
                <a:ea typeface="+mn-ea"/>
              </a:rPr>
              <a:t>(</a:t>
            </a:r>
            <a:r>
              <a:rPr kumimoji="0" lang="ko-KR" altLang="en-US" sz="1000" dirty="0" smtClean="0">
                <a:latin typeface="+mn-ea"/>
                <a:ea typeface="+mn-ea"/>
              </a:rPr>
              <a:t>한글</a:t>
            </a:r>
            <a:r>
              <a:rPr kumimoji="0" lang="en-US" altLang="ko-KR" sz="1000" dirty="0" smtClean="0">
                <a:latin typeface="+mn-ea"/>
                <a:ea typeface="+mn-ea"/>
              </a:rPr>
              <a:t>/</a:t>
            </a:r>
            <a:r>
              <a:rPr kumimoji="0" lang="ko-KR" altLang="en-US" sz="1000" dirty="0" smtClean="0">
                <a:latin typeface="+mn-ea"/>
                <a:ea typeface="+mn-ea"/>
              </a:rPr>
              <a:t>영문</a:t>
            </a:r>
            <a:r>
              <a:rPr kumimoji="0" lang="en-US" altLang="ko-KR" sz="1000" dirty="0" smtClean="0">
                <a:latin typeface="+mn-ea"/>
                <a:ea typeface="+mn-ea"/>
              </a:rPr>
              <a:t>)</a:t>
            </a:r>
            <a:endParaRPr kumimoji="0" lang="ko-KR" altLang="en-US" sz="1000" dirty="0">
              <a:latin typeface="+mn-ea"/>
              <a:ea typeface="+mn-ea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275016" y="8761736"/>
            <a:ext cx="7637952" cy="46697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schemeClr val="tx1"/>
              </a:solidFill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263036" y="514350"/>
            <a:ext cx="7637952" cy="46697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schemeClr val="tx1"/>
              </a:solidFill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4136" y="593949"/>
            <a:ext cx="1563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  <a:ea typeface="+mn-ea"/>
              </a:rPr>
              <a:t>Gaia Search </a:t>
            </a:r>
            <a:r>
              <a:rPr lang="ko-KR" altLang="en-US" sz="1400" dirty="0" smtClean="0">
                <a:latin typeface="+mn-ea"/>
                <a:ea typeface="+mn-ea"/>
              </a:rPr>
              <a:t>로고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275016" y="8761736"/>
            <a:ext cx="7637952" cy="46697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schemeClr val="tx1"/>
              </a:solidFill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999080" y="8789120"/>
            <a:ext cx="1406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  <a:ea typeface="+mn-ea"/>
              </a:rPr>
              <a:t>Copyright </a:t>
            </a:r>
            <a:r>
              <a:rPr lang="ko-KR" altLang="en-US" sz="1400" dirty="0" smtClean="0">
                <a:latin typeface="+mn-ea"/>
                <a:ea typeface="+mn-ea"/>
              </a:rPr>
              <a:t>문구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486619" y="1110055"/>
            <a:ext cx="7138317" cy="39722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1936304" y="1110055"/>
            <a:ext cx="720000" cy="39722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수집</a:t>
            </a:r>
            <a:endParaRPr kumimoji="0"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3376464" y="1110055"/>
            <a:ext cx="720000" cy="39722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endParaRPr kumimoji="0"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2656384" y="1110055"/>
            <a:ext cx="720000" cy="39722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스키마</a:t>
            </a:r>
            <a:endParaRPr kumimoji="0"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486619" y="1110055"/>
            <a:ext cx="720000" cy="39722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대시보드</a:t>
            </a:r>
            <a:endParaRPr kumimoji="0" lang="en-US" altLang="ko-KR" sz="10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4096021" y="1110055"/>
            <a:ext cx="720000" cy="39722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엔진</a:t>
            </a:r>
            <a:endParaRPr kumimoji="0"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4816624" y="1110055"/>
            <a:ext cx="720000" cy="39722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사용자</a:t>
            </a:r>
            <a:endParaRPr kumimoji="0"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1216224" y="1110055"/>
            <a:ext cx="720000" cy="39722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문서</a:t>
            </a:r>
            <a:endParaRPr kumimoji="0"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5536624" y="1110055"/>
            <a:ext cx="2088312" cy="39722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63036" y="514350"/>
            <a:ext cx="7637952" cy="466977"/>
            <a:chOff x="263036" y="514350"/>
            <a:chExt cx="7637952" cy="466977"/>
          </a:xfrm>
        </p:grpSpPr>
        <p:sp>
          <p:nvSpPr>
            <p:cNvPr id="47" name="직사각형 46"/>
            <p:cNvSpPr/>
            <p:nvPr/>
          </p:nvSpPr>
          <p:spPr bwMode="auto">
            <a:xfrm>
              <a:off x="263036" y="514350"/>
              <a:ext cx="7637952" cy="466977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1280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 dirty="0">
                <a:solidFill>
                  <a:schemeClr val="tx1"/>
                </a:solidFill>
                <a:latin typeface="Tahoma" pitchFamily="34" charset="0"/>
                <a:ea typeface="돋움" pitchFamily="50" charset="-127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795990" y="650558"/>
              <a:ext cx="756938" cy="26161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+mn-ea"/>
                  <a:ea typeface="+mn-ea"/>
                </a:rPr>
                <a:t>아이디   </a:t>
              </a:r>
              <a:endParaRPr lang="ko-KR" altLang="en-US" sz="1100" dirty="0">
                <a:latin typeface="+mn-ea"/>
                <a:ea typeface="+mn-ea"/>
              </a:endParaRPr>
            </a:p>
          </p:txBody>
        </p:sp>
        <p:sp>
          <p:nvSpPr>
            <p:cNvPr id="95" name="이등변 삼각형 94"/>
            <p:cNvSpPr/>
            <p:nvPr/>
          </p:nvSpPr>
          <p:spPr>
            <a:xfrm>
              <a:off x="7441994" y="756284"/>
              <a:ext cx="72000" cy="72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 bwMode="auto">
          <a:xfrm>
            <a:off x="257175" y="514350"/>
            <a:ext cx="7643813" cy="8715375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97" name="직사각형 96"/>
          <p:cNvSpPr/>
          <p:nvPr/>
        </p:nvSpPr>
        <p:spPr bwMode="auto">
          <a:xfrm>
            <a:off x="486619" y="1727581"/>
            <a:ext cx="1501407" cy="223032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schemeClr val="tx1"/>
              </a:solidFill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35510" y="1848272"/>
            <a:ext cx="1043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documents1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35510" y="2152442"/>
            <a:ext cx="1043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documents2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35510" y="2448273"/>
            <a:ext cx="1043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documents3</a:t>
            </a:r>
          </a:p>
        </p:txBody>
      </p:sp>
      <p:sp>
        <p:nvSpPr>
          <p:cNvPr id="48" name="직사각형 47"/>
          <p:cNvSpPr/>
          <p:nvPr/>
        </p:nvSpPr>
        <p:spPr bwMode="auto">
          <a:xfrm>
            <a:off x="5542987" y="1110055"/>
            <a:ext cx="720000" cy="39722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라이센스</a:t>
            </a:r>
            <a:endParaRPr kumimoji="0" lang="en-US" altLang="ko-KR" sz="10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398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5738" y="71438"/>
            <a:ext cx="8929687" cy="371475"/>
          </a:xfrm>
        </p:spPr>
        <p:txBody>
          <a:bodyPr rtlCol="0">
            <a:normAutofit fontScale="90000"/>
          </a:bodyPr>
          <a:lstStyle/>
          <a:p>
            <a:pPr defTabSz="1280160" fontAlgn="auto">
              <a:spcAft>
                <a:spcPts val="0"/>
              </a:spcAft>
              <a:defRPr/>
            </a:pPr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187" name="타원 186"/>
          <p:cNvSpPr/>
          <p:nvPr/>
        </p:nvSpPr>
        <p:spPr>
          <a:xfrm>
            <a:off x="8329613" y="1300163"/>
            <a:ext cx="216000" cy="216000"/>
          </a:xfrm>
          <a:prstGeom prst="ellipse">
            <a:avLst/>
          </a:prstGeom>
          <a:solidFill>
            <a:srgbClr val="6940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8186738" y="514350"/>
            <a:ext cx="4429125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dirty="0" smtClean="0">
                <a:latin typeface="+mn-ea"/>
                <a:ea typeface="+mn-ea"/>
              </a:rPr>
              <a:t>로그인후 간단한 시스템 정보와 전체 문서 컬렉션에 대한 요약정보를 표시한다</a:t>
            </a:r>
            <a:r>
              <a:rPr kumimoji="0" lang="en-US" altLang="ko-KR" sz="1100" dirty="0" smtClean="0">
                <a:latin typeface="+mn-ea"/>
                <a:ea typeface="+mn-ea"/>
              </a:rPr>
              <a:t>.</a:t>
            </a:r>
            <a:endParaRPr kumimoji="0" lang="ko-KR" altLang="en-US" sz="1100" dirty="0">
              <a:latin typeface="+mn-ea"/>
              <a:ea typeface="+mn-ea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8543925" y="1268413"/>
            <a:ext cx="4071938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1" dirty="0" smtClean="0">
                <a:latin typeface="+mn-ea"/>
                <a:ea typeface="+mn-ea"/>
              </a:rPr>
              <a:t>제품로</a:t>
            </a:r>
            <a:r>
              <a:rPr kumimoji="0" lang="ko-KR" altLang="en-US" sz="1100" b="1" dirty="0">
                <a:latin typeface="+mn-ea"/>
                <a:ea typeface="+mn-ea"/>
              </a:rPr>
              <a:t>고</a:t>
            </a:r>
          </a:p>
        </p:txBody>
      </p:sp>
      <p:sp>
        <p:nvSpPr>
          <p:cNvPr id="17443" name="TextBox 196"/>
          <p:cNvSpPr txBox="1">
            <a:spLocks noChangeArrowheads="1"/>
          </p:cNvSpPr>
          <p:nvPr/>
        </p:nvSpPr>
        <p:spPr bwMode="auto">
          <a:xfrm>
            <a:off x="8615363" y="1585913"/>
            <a:ext cx="40005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sz="1000" dirty="0" smtClean="0">
                <a:latin typeface="+mn-ea"/>
                <a:ea typeface="+mn-ea"/>
              </a:rPr>
              <a:t>검색 키워드를 입력한다</a:t>
            </a:r>
            <a:r>
              <a:rPr kumimoji="0" lang="en-US" altLang="ko-KR" sz="1000" dirty="0" smtClean="0">
                <a:latin typeface="+mn-ea"/>
                <a:ea typeface="+mn-ea"/>
              </a:rPr>
              <a:t>.</a:t>
            </a:r>
            <a:endParaRPr kumimoji="0" lang="ko-KR" altLang="en-US" sz="1000" dirty="0">
              <a:latin typeface="+mn-ea"/>
              <a:ea typeface="+mn-ea"/>
            </a:endParaRPr>
          </a:p>
        </p:txBody>
      </p:sp>
      <p:sp>
        <p:nvSpPr>
          <p:cNvPr id="209" name="타원 208"/>
          <p:cNvSpPr/>
          <p:nvPr/>
        </p:nvSpPr>
        <p:spPr>
          <a:xfrm>
            <a:off x="8329613" y="2024038"/>
            <a:ext cx="216000" cy="216000"/>
          </a:xfrm>
          <a:prstGeom prst="ellipse">
            <a:avLst/>
          </a:prstGeom>
          <a:solidFill>
            <a:srgbClr val="6940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8543925" y="1992288"/>
            <a:ext cx="4071938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1" dirty="0" smtClean="0">
                <a:latin typeface="+mn-ea"/>
                <a:ea typeface="+mn-ea"/>
              </a:rPr>
              <a:t>로그인 아이디 및 로그아웃 버튼</a:t>
            </a:r>
            <a:endParaRPr kumimoji="0" lang="ko-KR" altLang="en-US" sz="1100" b="1" dirty="0">
              <a:latin typeface="+mn-ea"/>
              <a:ea typeface="+mn-ea"/>
            </a:endParaRPr>
          </a:p>
        </p:txBody>
      </p:sp>
      <p:sp>
        <p:nvSpPr>
          <p:cNvPr id="17447" name="TextBox 210"/>
          <p:cNvSpPr txBox="1">
            <a:spLocks noChangeArrowheads="1"/>
          </p:cNvSpPr>
          <p:nvPr/>
        </p:nvSpPr>
        <p:spPr bwMode="auto">
          <a:xfrm>
            <a:off x="8615363" y="2309788"/>
            <a:ext cx="40005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sz="1000" dirty="0" smtClean="0">
                <a:latin typeface="+mn-ea"/>
                <a:ea typeface="+mn-ea"/>
              </a:rPr>
              <a:t>로그인 아이디는 텍스트</a:t>
            </a:r>
            <a:r>
              <a:rPr kumimoji="0" lang="en-US" altLang="ko-KR" sz="1000" dirty="0" smtClean="0">
                <a:latin typeface="+mn-ea"/>
                <a:ea typeface="+mn-ea"/>
              </a:rPr>
              <a:t>, </a:t>
            </a:r>
            <a:r>
              <a:rPr kumimoji="0" lang="ko-KR" altLang="en-US" sz="1000" dirty="0" smtClean="0">
                <a:latin typeface="+mn-ea"/>
                <a:ea typeface="+mn-ea"/>
              </a:rPr>
              <a:t>로그아웃은 </a:t>
            </a:r>
            <a:r>
              <a:rPr kumimoji="0" lang="en-US" altLang="ko-KR" sz="1000" dirty="0" smtClean="0">
                <a:latin typeface="+mn-ea"/>
                <a:ea typeface="+mn-ea"/>
              </a:rPr>
              <a:t>link</a:t>
            </a:r>
            <a:r>
              <a:rPr kumimoji="0" lang="ko-KR" altLang="en-US" sz="1000" dirty="0" smtClean="0">
                <a:latin typeface="+mn-ea"/>
                <a:ea typeface="+mn-ea"/>
              </a:rPr>
              <a:t>로 한다</a:t>
            </a:r>
            <a:endParaRPr kumimoji="0" lang="ko-KR" altLang="en-US" sz="1000" dirty="0">
              <a:latin typeface="+mn-ea"/>
              <a:ea typeface="+mn-ea"/>
            </a:endParaRPr>
          </a:p>
        </p:txBody>
      </p:sp>
      <p:sp>
        <p:nvSpPr>
          <p:cNvPr id="212" name="타원 211"/>
          <p:cNvSpPr/>
          <p:nvPr/>
        </p:nvSpPr>
        <p:spPr>
          <a:xfrm>
            <a:off x="8329613" y="2744118"/>
            <a:ext cx="216000" cy="216000"/>
          </a:xfrm>
          <a:prstGeom prst="ellipse">
            <a:avLst/>
          </a:prstGeom>
          <a:solidFill>
            <a:srgbClr val="6940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8543925" y="2712368"/>
            <a:ext cx="4071938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1" dirty="0" smtClean="0">
                <a:latin typeface="+mn-ea"/>
                <a:ea typeface="+mn-ea"/>
              </a:rPr>
              <a:t>메뉴</a:t>
            </a:r>
            <a:endParaRPr kumimoji="0" lang="ko-KR" altLang="en-US" sz="1100" b="1" dirty="0">
              <a:latin typeface="+mn-ea"/>
              <a:ea typeface="+mn-ea"/>
            </a:endParaRPr>
          </a:p>
        </p:txBody>
      </p:sp>
      <p:sp>
        <p:nvSpPr>
          <p:cNvPr id="17450" name="TextBox 213"/>
          <p:cNvSpPr txBox="1">
            <a:spLocks noChangeArrowheads="1"/>
          </p:cNvSpPr>
          <p:nvPr/>
        </p:nvSpPr>
        <p:spPr bwMode="auto">
          <a:xfrm>
            <a:off x="8615363" y="3029868"/>
            <a:ext cx="40005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sz="1000" dirty="0" err="1" smtClean="0">
                <a:latin typeface="+mn-ea"/>
                <a:ea typeface="+mn-ea"/>
              </a:rPr>
              <a:t>주메뉴를</a:t>
            </a:r>
            <a:r>
              <a:rPr kumimoji="0" lang="ko-KR" altLang="en-US" sz="1000" dirty="0" smtClean="0">
                <a:latin typeface="+mn-ea"/>
                <a:ea typeface="+mn-ea"/>
              </a:rPr>
              <a:t> 표시한다</a:t>
            </a:r>
            <a:r>
              <a:rPr kumimoji="0" lang="en-US" altLang="ko-KR" sz="1000" dirty="0" smtClean="0">
                <a:latin typeface="+mn-ea"/>
                <a:ea typeface="+mn-ea"/>
              </a:rPr>
              <a:t>.</a:t>
            </a:r>
            <a:endParaRPr kumimoji="0" lang="ko-KR" altLang="en-US" sz="1000" dirty="0">
              <a:latin typeface="+mn-ea"/>
              <a:ea typeface="+mn-ea"/>
            </a:endParaRPr>
          </a:p>
        </p:txBody>
      </p:sp>
      <p:sp>
        <p:nvSpPr>
          <p:cNvPr id="216" name="타원 215"/>
          <p:cNvSpPr/>
          <p:nvPr/>
        </p:nvSpPr>
        <p:spPr>
          <a:xfrm>
            <a:off x="8329613" y="3464197"/>
            <a:ext cx="216000" cy="216000"/>
          </a:xfrm>
          <a:prstGeom prst="ellipse">
            <a:avLst/>
          </a:prstGeom>
          <a:solidFill>
            <a:srgbClr val="6940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chemeClr val="bg1"/>
                </a:solidFill>
                <a:latin typeface="+mn-ea"/>
              </a:rPr>
              <a:t>4</a:t>
            </a:r>
            <a:endParaRPr kumimoji="0"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8543925" y="3432448"/>
            <a:ext cx="4071938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1" dirty="0" err="1" smtClean="0">
                <a:latin typeface="+mn-ea"/>
                <a:ea typeface="+mn-ea"/>
              </a:rPr>
              <a:t>메뉴</a:t>
            </a:r>
            <a:r>
              <a:rPr kumimoji="0" lang="ko-KR" altLang="en-US" sz="1100" b="1" dirty="0" err="1">
                <a:latin typeface="+mn-ea"/>
                <a:ea typeface="+mn-ea"/>
              </a:rPr>
              <a:t>명</a:t>
            </a:r>
            <a:endParaRPr kumimoji="0" lang="ko-KR" altLang="en-US" sz="1100" b="1" dirty="0">
              <a:latin typeface="+mn-ea"/>
              <a:ea typeface="+mn-ea"/>
            </a:endParaRPr>
          </a:p>
        </p:txBody>
      </p:sp>
      <p:sp>
        <p:nvSpPr>
          <p:cNvPr id="60" name="TextBox 213"/>
          <p:cNvSpPr txBox="1">
            <a:spLocks noChangeArrowheads="1"/>
          </p:cNvSpPr>
          <p:nvPr/>
        </p:nvSpPr>
        <p:spPr bwMode="auto">
          <a:xfrm>
            <a:off x="8615363" y="3772022"/>
            <a:ext cx="40005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sz="1000" dirty="0" err="1" smtClean="0">
                <a:latin typeface="+mn-ea"/>
                <a:ea typeface="+mn-ea"/>
              </a:rPr>
              <a:t>주메뉴</a:t>
            </a:r>
            <a:r>
              <a:rPr kumimoji="0" lang="ko-KR" altLang="en-US" sz="1000" dirty="0" smtClean="0">
                <a:latin typeface="+mn-ea"/>
                <a:ea typeface="+mn-ea"/>
              </a:rPr>
              <a:t> </a:t>
            </a:r>
            <a:r>
              <a:rPr kumimoji="0" lang="ko-KR" altLang="en-US" sz="1000" dirty="0" err="1" smtClean="0">
                <a:latin typeface="+mn-ea"/>
                <a:ea typeface="+mn-ea"/>
              </a:rPr>
              <a:t>선택시</a:t>
            </a:r>
            <a:r>
              <a:rPr kumimoji="0" lang="ko-KR" altLang="en-US" sz="1000" dirty="0" smtClean="0">
                <a:latin typeface="+mn-ea"/>
                <a:ea typeface="+mn-ea"/>
              </a:rPr>
              <a:t> 해당 메뉴이름 표시한다</a:t>
            </a:r>
            <a:r>
              <a:rPr kumimoji="0" lang="en-US" altLang="ko-KR" sz="1000" dirty="0" smtClean="0">
                <a:latin typeface="+mn-ea"/>
                <a:ea typeface="+mn-ea"/>
              </a:rPr>
              <a:t>.</a:t>
            </a:r>
            <a:endParaRPr kumimoji="0" lang="ko-KR" altLang="en-US" sz="1000" dirty="0">
              <a:latin typeface="+mn-ea"/>
              <a:ea typeface="+mn-ea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8329613" y="4318562"/>
            <a:ext cx="216000" cy="216000"/>
          </a:xfrm>
          <a:prstGeom prst="ellipse">
            <a:avLst/>
          </a:prstGeom>
          <a:solidFill>
            <a:srgbClr val="6940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 smtClean="0">
                <a:solidFill>
                  <a:schemeClr val="bg1"/>
                </a:solidFill>
                <a:latin typeface="+mn-ea"/>
              </a:rPr>
              <a:t>5</a:t>
            </a:r>
            <a:endParaRPr kumimoji="0"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543925" y="4286813"/>
            <a:ext cx="4071938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1" dirty="0" smtClean="0">
                <a:latin typeface="+mn-ea"/>
                <a:ea typeface="+mn-ea"/>
              </a:rPr>
              <a:t>메뉴 정보</a:t>
            </a:r>
            <a:endParaRPr kumimoji="0" lang="ko-KR" altLang="en-US" sz="1100" b="1" dirty="0">
              <a:latin typeface="+mn-ea"/>
              <a:ea typeface="+mn-ea"/>
            </a:endParaRPr>
          </a:p>
        </p:txBody>
      </p:sp>
      <p:sp>
        <p:nvSpPr>
          <p:cNvPr id="81" name="TextBox 213"/>
          <p:cNvSpPr txBox="1">
            <a:spLocks noChangeArrowheads="1"/>
          </p:cNvSpPr>
          <p:nvPr/>
        </p:nvSpPr>
        <p:spPr bwMode="auto">
          <a:xfrm>
            <a:off x="8615363" y="4626387"/>
            <a:ext cx="40005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sz="1000" dirty="0" smtClean="0">
                <a:latin typeface="+mn-ea"/>
                <a:ea typeface="+mn-ea"/>
              </a:rPr>
              <a:t>해당 메뉴에 대한 내용을 표시한다</a:t>
            </a:r>
            <a:r>
              <a:rPr kumimoji="0" lang="en-US" altLang="ko-KR" sz="1000" dirty="0" smtClean="0">
                <a:latin typeface="+mn-ea"/>
                <a:ea typeface="+mn-ea"/>
              </a:rPr>
              <a:t>.</a:t>
            </a:r>
            <a:endParaRPr kumimoji="0" lang="ko-KR" altLang="en-US" sz="1000" dirty="0">
              <a:latin typeface="+mn-ea"/>
              <a:ea typeface="+mn-ea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8345016" y="5254667"/>
            <a:ext cx="216000" cy="216000"/>
          </a:xfrm>
          <a:prstGeom prst="ellipse">
            <a:avLst/>
          </a:prstGeom>
          <a:solidFill>
            <a:srgbClr val="6940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 smtClean="0">
                <a:solidFill>
                  <a:schemeClr val="bg1"/>
                </a:solidFill>
                <a:latin typeface="+mn-ea"/>
              </a:rPr>
              <a:t>6</a:t>
            </a:r>
            <a:endParaRPr kumimoji="0"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559328" y="5222917"/>
            <a:ext cx="4071938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err="1" smtClean="0">
                <a:latin typeface="+mn-ea"/>
                <a:ea typeface="+mn-ea"/>
              </a:rPr>
              <a:t>Footter</a:t>
            </a:r>
            <a:endParaRPr kumimoji="0" lang="ko-KR" altLang="en-US" sz="1100" b="1" dirty="0">
              <a:latin typeface="+mn-ea"/>
              <a:ea typeface="+mn-ea"/>
            </a:endParaRPr>
          </a:p>
        </p:txBody>
      </p:sp>
      <p:sp>
        <p:nvSpPr>
          <p:cNvPr id="84" name="TextBox 213"/>
          <p:cNvSpPr txBox="1">
            <a:spLocks noChangeArrowheads="1"/>
          </p:cNvSpPr>
          <p:nvPr/>
        </p:nvSpPr>
        <p:spPr bwMode="auto">
          <a:xfrm>
            <a:off x="8630766" y="5562491"/>
            <a:ext cx="40005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+mn-ea"/>
                <a:ea typeface="+mn-ea"/>
              </a:rPr>
              <a:t>Copyright </a:t>
            </a:r>
            <a:r>
              <a:rPr kumimoji="0" lang="ko-KR" altLang="en-US" sz="1000" dirty="0" smtClean="0">
                <a:latin typeface="+mn-ea"/>
                <a:ea typeface="+mn-ea"/>
              </a:rPr>
              <a:t>정보를 표시한다</a:t>
            </a:r>
            <a:r>
              <a:rPr kumimoji="0" lang="en-US" altLang="ko-KR" sz="1000" dirty="0" smtClean="0">
                <a:latin typeface="+mn-ea"/>
                <a:ea typeface="+mn-ea"/>
              </a:rPr>
              <a:t>.</a:t>
            </a:r>
            <a:endParaRPr kumimoji="0" lang="ko-KR" altLang="en-US" sz="1000" dirty="0">
              <a:latin typeface="+mn-ea"/>
              <a:ea typeface="+mn-ea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8345016" y="6064412"/>
            <a:ext cx="216000" cy="216000"/>
          </a:xfrm>
          <a:prstGeom prst="ellipse">
            <a:avLst/>
          </a:prstGeom>
          <a:solidFill>
            <a:srgbClr val="6940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 smtClean="0">
                <a:solidFill>
                  <a:schemeClr val="bg1"/>
                </a:solidFill>
                <a:latin typeface="+mn-ea"/>
              </a:rPr>
              <a:t>7</a:t>
            </a:r>
            <a:endParaRPr kumimoji="0"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559328" y="6032662"/>
            <a:ext cx="4071938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latin typeface="+mn-ea"/>
                <a:ea typeface="+mn-ea"/>
              </a:rPr>
              <a:t>Language</a:t>
            </a:r>
            <a:endParaRPr kumimoji="0" lang="ko-KR" altLang="en-US" sz="1100" b="1" dirty="0">
              <a:latin typeface="+mn-ea"/>
              <a:ea typeface="+mn-ea"/>
            </a:endParaRPr>
          </a:p>
        </p:txBody>
      </p:sp>
      <p:sp>
        <p:nvSpPr>
          <p:cNvPr id="46" name="TextBox 213"/>
          <p:cNvSpPr txBox="1">
            <a:spLocks noChangeArrowheads="1"/>
          </p:cNvSpPr>
          <p:nvPr/>
        </p:nvSpPr>
        <p:spPr bwMode="auto">
          <a:xfrm>
            <a:off x="8630766" y="6372236"/>
            <a:ext cx="40005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sz="1000" dirty="0" smtClean="0">
                <a:latin typeface="+mn-ea"/>
                <a:ea typeface="+mn-ea"/>
              </a:rPr>
              <a:t>사용 언어 선택 </a:t>
            </a:r>
            <a:r>
              <a:rPr kumimoji="0" lang="en-US" altLang="ko-KR" sz="1000" dirty="0" smtClean="0">
                <a:latin typeface="+mn-ea"/>
                <a:ea typeface="+mn-ea"/>
              </a:rPr>
              <a:t>(</a:t>
            </a:r>
            <a:r>
              <a:rPr kumimoji="0" lang="ko-KR" altLang="en-US" sz="1000" dirty="0" smtClean="0">
                <a:latin typeface="+mn-ea"/>
                <a:ea typeface="+mn-ea"/>
              </a:rPr>
              <a:t>한글</a:t>
            </a:r>
            <a:r>
              <a:rPr kumimoji="0" lang="en-US" altLang="ko-KR" sz="1000" dirty="0" smtClean="0">
                <a:latin typeface="+mn-ea"/>
                <a:ea typeface="+mn-ea"/>
              </a:rPr>
              <a:t>/</a:t>
            </a:r>
            <a:r>
              <a:rPr kumimoji="0" lang="ko-KR" altLang="en-US" sz="1000" dirty="0" smtClean="0">
                <a:latin typeface="+mn-ea"/>
                <a:ea typeface="+mn-ea"/>
              </a:rPr>
              <a:t>영문</a:t>
            </a:r>
            <a:r>
              <a:rPr kumimoji="0" lang="en-US" altLang="ko-KR" sz="1000" dirty="0" smtClean="0">
                <a:latin typeface="+mn-ea"/>
                <a:ea typeface="+mn-ea"/>
              </a:rPr>
              <a:t>)</a:t>
            </a:r>
            <a:endParaRPr kumimoji="0" lang="ko-KR" altLang="en-US" sz="1000" dirty="0">
              <a:latin typeface="+mn-ea"/>
              <a:ea typeface="+mn-ea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275016" y="8761736"/>
            <a:ext cx="7637952" cy="46697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schemeClr val="tx1"/>
              </a:solidFill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263036" y="514350"/>
            <a:ext cx="7637952" cy="46697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schemeClr val="tx1"/>
              </a:solidFill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4136" y="593949"/>
            <a:ext cx="1563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  <a:ea typeface="+mn-ea"/>
              </a:rPr>
              <a:t>Gaia Search </a:t>
            </a:r>
            <a:r>
              <a:rPr lang="ko-KR" altLang="en-US" sz="1400" dirty="0" smtClean="0">
                <a:latin typeface="+mn-ea"/>
                <a:ea typeface="+mn-ea"/>
              </a:rPr>
              <a:t>로고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275016" y="8761736"/>
            <a:ext cx="7637952" cy="46697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schemeClr val="tx1"/>
              </a:solidFill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999080" y="8789120"/>
            <a:ext cx="1406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  <a:ea typeface="+mn-ea"/>
              </a:rPr>
              <a:t>Copyright </a:t>
            </a:r>
            <a:r>
              <a:rPr lang="ko-KR" altLang="en-US" sz="1400" dirty="0" smtClean="0">
                <a:latin typeface="+mn-ea"/>
                <a:ea typeface="+mn-ea"/>
              </a:rPr>
              <a:t>문구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486619" y="1110055"/>
            <a:ext cx="7138317" cy="39722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1936304" y="1110055"/>
            <a:ext cx="720000" cy="39722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수집</a:t>
            </a:r>
            <a:endParaRPr kumimoji="0"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3376464" y="1110055"/>
            <a:ext cx="720000" cy="39722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endParaRPr kumimoji="0"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2656384" y="1110055"/>
            <a:ext cx="720000" cy="39722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스키마</a:t>
            </a:r>
            <a:endParaRPr kumimoji="0"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486619" y="1110055"/>
            <a:ext cx="720000" cy="39722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대시보드</a:t>
            </a:r>
            <a:endParaRPr kumimoji="0" lang="en-US" altLang="ko-KR" sz="10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4096021" y="1110055"/>
            <a:ext cx="720000" cy="39722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엔진</a:t>
            </a:r>
            <a:endParaRPr kumimoji="0"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4816624" y="1110055"/>
            <a:ext cx="720000" cy="39722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사용자</a:t>
            </a:r>
            <a:endParaRPr kumimoji="0"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1216224" y="1110055"/>
            <a:ext cx="720000" cy="39722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문서</a:t>
            </a:r>
            <a:endParaRPr kumimoji="0"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5536624" y="1110055"/>
            <a:ext cx="2088312" cy="39722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63036" y="514350"/>
            <a:ext cx="7637952" cy="466977"/>
            <a:chOff x="263036" y="514350"/>
            <a:chExt cx="7637952" cy="466977"/>
          </a:xfrm>
        </p:grpSpPr>
        <p:sp>
          <p:nvSpPr>
            <p:cNvPr id="47" name="직사각형 46"/>
            <p:cNvSpPr/>
            <p:nvPr/>
          </p:nvSpPr>
          <p:spPr bwMode="auto">
            <a:xfrm>
              <a:off x="263036" y="514350"/>
              <a:ext cx="7637952" cy="466977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1280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 dirty="0">
                <a:solidFill>
                  <a:schemeClr val="tx1"/>
                </a:solidFill>
                <a:latin typeface="Tahoma" pitchFamily="34" charset="0"/>
                <a:ea typeface="돋움" pitchFamily="50" charset="-127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795990" y="650558"/>
              <a:ext cx="756938" cy="26161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+mn-ea"/>
                  <a:ea typeface="+mn-ea"/>
                </a:rPr>
                <a:t>아이디   </a:t>
              </a:r>
              <a:endParaRPr lang="ko-KR" altLang="en-US" sz="1100" dirty="0">
                <a:latin typeface="+mn-ea"/>
                <a:ea typeface="+mn-ea"/>
              </a:endParaRPr>
            </a:p>
          </p:txBody>
        </p:sp>
        <p:sp>
          <p:nvSpPr>
            <p:cNvPr id="95" name="이등변 삼각형 94"/>
            <p:cNvSpPr/>
            <p:nvPr/>
          </p:nvSpPr>
          <p:spPr>
            <a:xfrm>
              <a:off x="7441994" y="756284"/>
              <a:ext cx="72000" cy="72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 bwMode="auto">
          <a:xfrm>
            <a:off x="257175" y="514350"/>
            <a:ext cx="7643813" cy="8715375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97" name="직사각형 96"/>
          <p:cNvSpPr/>
          <p:nvPr/>
        </p:nvSpPr>
        <p:spPr bwMode="auto">
          <a:xfrm>
            <a:off x="486619" y="1727581"/>
            <a:ext cx="1501407" cy="223032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schemeClr val="tx1"/>
              </a:solidFill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35510" y="1848272"/>
            <a:ext cx="1043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documents1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35510" y="2152442"/>
            <a:ext cx="1043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documents2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35510" y="2448273"/>
            <a:ext cx="1043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documents3</a:t>
            </a:r>
          </a:p>
        </p:txBody>
      </p:sp>
      <p:sp>
        <p:nvSpPr>
          <p:cNvPr id="48" name="직사각형 47"/>
          <p:cNvSpPr/>
          <p:nvPr/>
        </p:nvSpPr>
        <p:spPr bwMode="auto">
          <a:xfrm>
            <a:off x="5542987" y="1110055"/>
            <a:ext cx="720000" cy="39722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라이센스</a:t>
            </a:r>
            <a:endParaRPr kumimoji="0" lang="en-US" altLang="ko-KR" sz="10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936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7623</TotalTime>
  <Words>977</Words>
  <Application>Microsoft Office PowerPoint</Application>
  <PresentationFormat>A3 용지(297x420mm)</PresentationFormat>
  <Paragraphs>423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Gaia Search Admin UI</vt:lpstr>
      <vt:lpstr>Contents</vt:lpstr>
      <vt:lpstr>로그인 화면</vt:lpstr>
      <vt:lpstr>전체 컨셉</vt:lpstr>
      <vt:lpstr>대시보드</vt:lpstr>
      <vt:lpstr>문서</vt:lpstr>
      <vt:lpstr>수집</vt:lpstr>
      <vt:lpstr>스키마</vt:lpstr>
      <vt:lpstr>검색</vt:lpstr>
      <vt:lpstr>엔진</vt:lpstr>
      <vt:lpstr>사용자</vt:lpstr>
      <vt:lpstr>라이센스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jelee</dc:creator>
  <cp:lastModifiedBy>whlee21</cp:lastModifiedBy>
  <cp:revision>1066</cp:revision>
  <dcterms:created xsi:type="dcterms:W3CDTF">2010-05-11T05:18:45Z</dcterms:created>
  <dcterms:modified xsi:type="dcterms:W3CDTF">2013-12-10T02:18:15Z</dcterms:modified>
</cp:coreProperties>
</file>