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0080625" cy="7559675" type="screen4x3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330" y="9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나눔고딕" pitchFamily="18"/>
              <a:ea typeface="나눔고딕" pitchFamily="2"/>
              <a:cs typeface="Lohit Hindi" pitchFamily="2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나눔고딕" pitchFamily="18"/>
              <a:ea typeface="나눔고딕" pitchFamily="2"/>
              <a:cs typeface="Lohit Hindi" pitchFamily="2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나눔고딕" pitchFamily="18"/>
              <a:ea typeface="나눔고딕" pitchFamily="2"/>
              <a:cs typeface="Lohit Hindi" pitchFamily="2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2431DCB-3C86-4A92-8750-765438CC79C5}" type="slidenum">
              <a:t>‹#›</a:t>
            </a:fld>
            <a:endParaRPr lang="en-US" sz="1400" b="0" i="0" u="none" strike="noStrike" kern="1200">
              <a:ln>
                <a:noFill/>
              </a:ln>
              <a:latin typeface="나눔고딕" pitchFamily="18"/>
              <a:ea typeface="나눔고딕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86868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altLang="ko-KR"/>
          </a:p>
        </p:txBody>
      </p:sp>
      <p:sp>
        <p:nvSpPr>
          <p:cNvPr id="4" name="머리글 개체 틀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나눔고딕" pitchFamily="18"/>
                <a:ea typeface="나눔고딕" pitchFamily="2"/>
                <a:cs typeface="나눔고딕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나눔고딕" pitchFamily="18"/>
                <a:ea typeface="나눔고딕" pitchFamily="2"/>
                <a:cs typeface="나눔고딕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나눔고딕" pitchFamily="18"/>
                <a:ea typeface="나눔고딕" pitchFamily="2"/>
                <a:cs typeface="나눔고딕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나눔고딕" pitchFamily="18"/>
                <a:ea typeface="나눔고딕" pitchFamily="2"/>
                <a:cs typeface="나눔고딕" pitchFamily="2"/>
              </a:defRPr>
            </a:lvl1pPr>
          </a:lstStyle>
          <a:p>
            <a:pPr lvl="0"/>
            <a:fld id="{CADAFB91-257A-479A-83ED-DDC0EF2C3A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56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altLang="ko-KR" sz="2000" b="0" i="0" u="none" strike="noStrike" kern="1200">
        <a:ln>
          <a:noFill/>
        </a:ln>
        <a:latin typeface="나눔고딕" pitchFamily="18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7DEBAE-565B-4A87-9582-BECBFCD3B3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8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9AF276-236E-4899-9879-896EE653FE8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04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4AA189-FF67-4F9B-A885-BEDEF0876D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05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F1603E-2F3B-47D2-A1E2-B5E483992B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14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2CC8A7-5A5F-4FB1-89C3-2D2A6B745E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36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9E9954-DA21-4186-9320-631C9F3C76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40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01C0EA-0A45-4380-A627-93A10BC017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84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AF60FE-AD66-4994-B86A-CB57609DD0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67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FCAABC-C581-4840-BCCD-C71CAF3331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70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DAA9F5-9E97-479D-95E6-CD53659A5D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32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67CD9B-9CD4-4031-B70B-C373DBD123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49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altLang="ko-KR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나눔고딕" pitchFamily="18"/>
                <a:ea typeface="나눔고딕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나눔고딕" pitchFamily="18"/>
                <a:ea typeface="나눔고딕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나눔고딕" pitchFamily="18"/>
                <a:ea typeface="나눔고딕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나눔고딕" pitchFamily="18"/>
                <a:ea typeface="나눔고딕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나눔고딕" pitchFamily="18"/>
                <a:ea typeface="나눔고딕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나눔고딕" pitchFamily="18"/>
                <a:ea typeface="나눔고딕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나눔고딕" pitchFamily="18"/>
                <a:ea typeface="나눔고딕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나눔고딕" pitchFamily="18"/>
                <a:ea typeface="나눔고딕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나눔고딕" pitchFamily="18"/>
                <a:ea typeface="나눔고딕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나눔고딕" pitchFamily="18"/>
                <a:ea typeface="나눔고딕" pitchFamily="2"/>
                <a:cs typeface="Lohit Hindi" pitchFamily="2"/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나눔고딕" pitchFamily="18"/>
                <a:ea typeface="나눔고딕" pitchFamily="2"/>
                <a:cs typeface="나눔고딕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나눔고딕" pitchFamily="18"/>
                <a:ea typeface="나눔고딕" pitchFamily="2"/>
                <a:cs typeface="나눔고딕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나눔고딕" pitchFamily="18"/>
                <a:ea typeface="나눔고딕" pitchFamily="2"/>
                <a:cs typeface="나눔고딕" pitchFamily="2"/>
              </a:defRPr>
            </a:lvl1pPr>
          </a:lstStyle>
          <a:p>
            <a:pPr lvl="0"/>
            <a:fld id="{42DFE3B9-B894-4B9D-9871-D1B150CEF56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US" altLang="ko-KR" sz="4400" b="0" i="0" u="none" strike="noStrike" kern="1200">
          <a:ln>
            <a:noFill/>
          </a:ln>
          <a:latin typeface="나눔고딕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altLang="ko-KR" sz="3200" b="0" i="0" u="none" strike="noStrike" kern="1200">
          <a:ln>
            <a:noFill/>
          </a:ln>
          <a:latin typeface="나눔고딕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1217160" y="4607279"/>
            <a:ext cx="1482840" cy="4510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LocalConnectorManager</a:t>
            </a:r>
          </a:p>
        </p:txBody>
      </p:sp>
      <p:sp>
        <p:nvSpPr>
          <p:cNvPr id="3" name="자유형 2"/>
          <p:cNvSpPr/>
          <p:nvPr/>
        </p:nvSpPr>
        <p:spPr>
          <a:xfrm>
            <a:off x="1216800" y="5058360"/>
            <a:ext cx="1482840" cy="644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-CrawlerControllerRegistry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-ConnectorStatus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-History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-DataSourceManager</a:t>
            </a:r>
          </a:p>
        </p:txBody>
      </p:sp>
      <p:sp>
        <p:nvSpPr>
          <p:cNvPr id="4" name="자유형 3"/>
          <p:cNvSpPr/>
          <p:nvPr/>
        </p:nvSpPr>
        <p:spPr>
          <a:xfrm>
            <a:off x="4119120" y="1413360"/>
            <a:ext cx="1482479" cy="128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4119120" y="961919"/>
            <a:ext cx="1482479" cy="45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1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&lt;&lt;interface&gt;&gt;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1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ConnectorManager</a:t>
            </a:r>
          </a:p>
        </p:txBody>
      </p:sp>
      <p:sp>
        <p:nvSpPr>
          <p:cNvPr id="6" name="자유형 5"/>
          <p:cNvSpPr/>
          <p:nvPr/>
        </p:nvSpPr>
        <p:spPr>
          <a:xfrm>
            <a:off x="4119120" y="1542240"/>
            <a:ext cx="1482479" cy="4510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 </a:t>
            </a:r>
            <a:r>
              <a:rPr lang="en-US" sz="1000" b="0" i="0" u="sng" strike="noStrike" kern="1200">
                <a:ln>
                  <a:noFill/>
                </a:ln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ConnectorStatus</a:t>
            </a:r>
          </a:p>
        </p:txBody>
      </p:sp>
      <p:sp>
        <p:nvSpPr>
          <p:cNvPr id="7" name="자유형 6"/>
          <p:cNvSpPr/>
          <p:nvPr/>
        </p:nvSpPr>
        <p:spPr>
          <a:xfrm>
            <a:off x="1216800" y="5703120"/>
            <a:ext cx="1482840" cy="632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  <p:cxnSp>
        <p:nvCxnSpPr>
          <p:cNvPr id="8" name="꺾인 연결선 7"/>
          <p:cNvCxnSpPr>
            <a:stCxn id="2" idx="0"/>
            <a:endCxn id="6" idx="2"/>
          </p:cNvCxnSpPr>
          <p:nvPr/>
        </p:nvCxnSpPr>
        <p:spPr>
          <a:xfrm rot="5400000" flipH="1" flipV="1">
            <a:off x="2102490" y="1849409"/>
            <a:ext cx="2613960" cy="2901780"/>
          </a:xfrm>
          <a:prstGeom prst="bentConnector3">
            <a:avLst/>
          </a:prstGeom>
          <a:noFill/>
          <a:ln w="0">
            <a:solidFill>
              <a:srgbClr val="000000"/>
            </a:solidFill>
            <a:custDash>
              <a:ds d="144567" sp="144567"/>
              <a:ds d="144567" sp="144567"/>
            </a:custDash>
            <a:tailEnd type="arrow"/>
          </a:ln>
        </p:spPr>
      </p:cxnSp>
      <p:sp>
        <p:nvSpPr>
          <p:cNvPr id="9" name="자유형 8"/>
          <p:cNvSpPr/>
          <p:nvPr/>
        </p:nvSpPr>
        <p:spPr>
          <a:xfrm>
            <a:off x="4104000" y="4679280"/>
            <a:ext cx="1482840" cy="4510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NoopConnectorManager</a:t>
            </a:r>
          </a:p>
        </p:txBody>
      </p:sp>
      <p:sp>
        <p:nvSpPr>
          <p:cNvPr id="10" name="자유형 9"/>
          <p:cNvSpPr/>
          <p:nvPr/>
        </p:nvSpPr>
        <p:spPr>
          <a:xfrm>
            <a:off x="4104000" y="5115240"/>
            <a:ext cx="1482840" cy="339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dirty="0" err="1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DataSourceManager</a:t>
            </a:r>
            <a:endParaRPr lang="en-US" sz="900" b="0" i="0" u="none" strike="noStrike" kern="1200" dirty="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dirty="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r>
              <a:rPr lang="en-US" sz="900" b="0" i="0" u="none" strike="noStrike" kern="1200" dirty="0" err="1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ConnectorStatus</a:t>
            </a:r>
            <a:endParaRPr lang="en-US" sz="900" b="0" i="0" u="none" strike="noStrike" kern="1200" dirty="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104000" y="5454360"/>
            <a:ext cx="1482840" cy="593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  <p:cxnSp>
        <p:nvCxnSpPr>
          <p:cNvPr id="12" name="꺾인 연결선 11"/>
          <p:cNvCxnSpPr>
            <a:stCxn id="9" idx="0"/>
            <a:endCxn id="6" idx="2"/>
          </p:cNvCxnSpPr>
          <p:nvPr/>
        </p:nvCxnSpPr>
        <p:spPr>
          <a:xfrm rot="5400000" flipH="1" flipV="1">
            <a:off x="3509910" y="3328830"/>
            <a:ext cx="2685961" cy="14940"/>
          </a:xfrm>
          <a:prstGeom prst="bentConnector3">
            <a:avLst/>
          </a:prstGeom>
          <a:noFill/>
          <a:ln w="0">
            <a:solidFill>
              <a:srgbClr val="000000"/>
            </a:solidFill>
            <a:custDash>
              <a:ds d="144567" sp="144567"/>
              <a:ds d="144567" sp="144567"/>
            </a:custDash>
            <a:tailEnd type="arrow"/>
          </a:ln>
        </p:spPr>
      </p:cxnSp>
      <p:sp>
        <p:nvSpPr>
          <p:cNvPr id="13" name="자유형 12"/>
          <p:cNvSpPr/>
          <p:nvPr/>
        </p:nvSpPr>
        <p:spPr>
          <a:xfrm>
            <a:off x="7236000" y="4752000"/>
            <a:ext cx="1482840" cy="4510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RestConnectorManager</a:t>
            </a:r>
          </a:p>
        </p:txBody>
      </p:sp>
      <p:sp>
        <p:nvSpPr>
          <p:cNvPr id="14" name="자유형 13"/>
          <p:cNvSpPr/>
          <p:nvPr/>
        </p:nvSpPr>
        <p:spPr>
          <a:xfrm>
            <a:off x="7236000" y="5187960"/>
            <a:ext cx="1482840" cy="8431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dirty="0" err="1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ConnectorStatus</a:t>
            </a:r>
            <a:endParaRPr lang="en-US" sz="900" b="0" i="0" u="none" strike="noStrike" kern="1200" dirty="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dirty="0" err="1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WebResource</a:t>
            </a:r>
            <a:endParaRPr lang="en-US" sz="900" b="0" i="0" u="none" strike="noStrike" kern="1200" dirty="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dirty="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Client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dirty="0" err="1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CMCheckerThread</a:t>
            </a:r>
            <a:endParaRPr lang="en-US" sz="900" b="0" i="0" u="none" strike="noStrike" kern="1200" dirty="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dirty="0" err="1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ConnectorManager</a:t>
            </a:r>
            <a:endParaRPr lang="en-US" sz="900" b="0" i="0" u="none" strike="noStrike" kern="1200" dirty="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7236000" y="6031080"/>
            <a:ext cx="1482840" cy="592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  <p:cxnSp>
        <p:nvCxnSpPr>
          <p:cNvPr id="16" name="꺾인 연결선 15"/>
          <p:cNvCxnSpPr>
            <a:stCxn id="13" idx="0"/>
            <a:endCxn id="6" idx="2"/>
          </p:cNvCxnSpPr>
          <p:nvPr/>
        </p:nvCxnSpPr>
        <p:spPr>
          <a:xfrm rot="16200000" flipV="1">
            <a:off x="5039550" y="1814130"/>
            <a:ext cx="2758681" cy="3117060"/>
          </a:xfrm>
          <a:prstGeom prst="bentConnector3">
            <a:avLst/>
          </a:prstGeom>
          <a:noFill/>
          <a:ln w="0">
            <a:solidFill>
              <a:srgbClr val="000000"/>
            </a:solidFill>
            <a:custDash>
              <a:ds d="144567" sp="144567"/>
              <a:ds d="144567" sp="144567"/>
            </a:custDash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3024360" y="3479400"/>
            <a:ext cx="1800000" cy="15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3024360" y="3094560"/>
            <a:ext cx="1800000" cy="384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CrawlException</a:t>
            </a:r>
          </a:p>
        </p:txBody>
      </p:sp>
      <p:sp>
        <p:nvSpPr>
          <p:cNvPr id="4" name="자유형 3"/>
          <p:cNvSpPr/>
          <p:nvPr/>
        </p:nvSpPr>
        <p:spPr>
          <a:xfrm>
            <a:off x="3024360" y="3634560"/>
            <a:ext cx="1800000" cy="216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0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+CrawlException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0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3024360" y="5172120"/>
            <a:ext cx="1800000" cy="15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3024360" y="4787279"/>
            <a:ext cx="1800000" cy="384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JobStateException</a:t>
            </a:r>
          </a:p>
        </p:txBody>
      </p:sp>
      <p:cxnSp>
        <p:nvCxnSpPr>
          <p:cNvPr id="7" name="꺾인 연결선 6"/>
          <p:cNvCxnSpPr>
            <a:stCxn id="6" idx="0"/>
            <a:endCxn id="4" idx="2"/>
          </p:cNvCxnSpPr>
          <p:nvPr/>
        </p:nvCxnSpPr>
        <p:spPr>
          <a:xfrm rot="5400000" flipH="1" flipV="1">
            <a:off x="3456361" y="4319280"/>
            <a:ext cx="935999" cy="12700"/>
          </a:xfrm>
          <a:prstGeom prst="bent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8" name="자유형 7"/>
          <p:cNvSpPr/>
          <p:nvPr/>
        </p:nvSpPr>
        <p:spPr>
          <a:xfrm>
            <a:off x="3024360" y="5327279"/>
            <a:ext cx="1800000" cy="1080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+JobStateException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+getJobs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+toString</a:t>
            </a:r>
          </a:p>
        </p:txBody>
      </p:sp>
      <p:sp>
        <p:nvSpPr>
          <p:cNvPr id="9" name="자유형 8"/>
          <p:cNvSpPr/>
          <p:nvPr/>
        </p:nvSpPr>
        <p:spPr>
          <a:xfrm>
            <a:off x="5472000" y="3478680"/>
            <a:ext cx="1800000" cy="15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5472000" y="3093840"/>
            <a:ext cx="1800000" cy="384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DataSourceFactoryException</a:t>
            </a:r>
          </a:p>
        </p:txBody>
      </p:sp>
      <p:sp>
        <p:nvSpPr>
          <p:cNvPr id="11" name="자유형 10"/>
          <p:cNvSpPr/>
          <p:nvPr/>
        </p:nvSpPr>
        <p:spPr>
          <a:xfrm>
            <a:off x="5472000" y="3633840"/>
            <a:ext cx="1800000" cy="758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0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+DataSourceFactoryException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+getErrors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+toString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0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3024000" y="1318680"/>
            <a:ext cx="1800000" cy="15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024000" y="933840"/>
            <a:ext cx="1800000" cy="384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Exception</a:t>
            </a:r>
          </a:p>
        </p:txBody>
      </p:sp>
      <p:sp>
        <p:nvSpPr>
          <p:cNvPr id="14" name="자유형 13"/>
          <p:cNvSpPr/>
          <p:nvPr/>
        </p:nvSpPr>
        <p:spPr>
          <a:xfrm>
            <a:off x="3024000" y="1473839"/>
            <a:ext cx="1800000" cy="216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0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+Exception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0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5" name="꺾인 연결선 14"/>
          <p:cNvCxnSpPr>
            <a:stCxn id="3" idx="0"/>
            <a:endCxn id="14" idx="2"/>
          </p:cNvCxnSpPr>
          <p:nvPr/>
        </p:nvCxnSpPr>
        <p:spPr>
          <a:xfrm rot="16200000" flipV="1">
            <a:off x="3222180" y="2392380"/>
            <a:ext cx="1404001" cy="360"/>
          </a:xfrm>
          <a:prstGeom prst="bent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6" name="꺾인 연결선 15"/>
          <p:cNvCxnSpPr>
            <a:stCxn id="10" idx="0"/>
            <a:endCxn id="14" idx="2"/>
          </p:cNvCxnSpPr>
          <p:nvPr/>
        </p:nvCxnSpPr>
        <p:spPr>
          <a:xfrm rot="16200000" flipV="1">
            <a:off x="4446360" y="1168200"/>
            <a:ext cx="1403281" cy="2448000"/>
          </a:xfrm>
          <a:prstGeom prst="bent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4031999" y="1404000"/>
            <a:ext cx="180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4031999" y="1116000"/>
            <a:ext cx="1800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1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History</a:t>
            </a:r>
          </a:p>
        </p:txBody>
      </p:sp>
      <p:sp>
        <p:nvSpPr>
          <p:cNvPr id="4" name="자유형 3"/>
          <p:cNvSpPr/>
          <p:nvPr/>
        </p:nvSpPr>
        <p:spPr>
          <a:xfrm>
            <a:off x="4031999" y="1764000"/>
            <a:ext cx="1800000" cy="158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0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+initEmptyItem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+addHistory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+getCumulativeHistory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+getHistory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+removeHistory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+save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#History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#upgradeFormat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-aggregate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0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0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2232000" y="5137560"/>
            <a:ext cx="1800000" cy="15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2232000" y="4752720"/>
            <a:ext cx="1800000" cy="384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DataSourceHistory</a:t>
            </a:r>
          </a:p>
        </p:txBody>
      </p:sp>
      <p:cxnSp>
        <p:nvCxnSpPr>
          <p:cNvPr id="7" name="꺾인 연결선 6"/>
          <p:cNvCxnSpPr>
            <a:stCxn id="6" idx="0"/>
            <a:endCxn id="4" idx="2"/>
          </p:cNvCxnSpPr>
          <p:nvPr/>
        </p:nvCxnSpPr>
        <p:spPr>
          <a:xfrm rot="5400000" flipH="1" flipV="1">
            <a:off x="3329639" y="3150361"/>
            <a:ext cx="1404720" cy="1799999"/>
          </a:xfrm>
          <a:prstGeom prst="bent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8" name="자유형 7"/>
          <p:cNvSpPr/>
          <p:nvPr/>
        </p:nvSpPr>
        <p:spPr>
          <a:xfrm>
            <a:off x="2232000" y="5292720"/>
            <a:ext cx="1800000" cy="323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+DataSourceHistory</a:t>
            </a:r>
          </a:p>
        </p:txBody>
      </p:sp>
      <p:sp>
        <p:nvSpPr>
          <p:cNvPr id="9" name="자유형 8"/>
          <p:cNvSpPr/>
          <p:nvPr/>
        </p:nvSpPr>
        <p:spPr>
          <a:xfrm>
            <a:off x="5903640" y="5136840"/>
            <a:ext cx="1800000" cy="15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5903640" y="4752000"/>
            <a:ext cx="1800000" cy="384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SolrCmdHistory</a:t>
            </a:r>
          </a:p>
        </p:txBody>
      </p:sp>
      <p:sp>
        <p:nvSpPr>
          <p:cNvPr id="11" name="자유형 10"/>
          <p:cNvSpPr/>
          <p:nvPr/>
        </p:nvSpPr>
        <p:spPr>
          <a:xfrm>
            <a:off x="5903640" y="5292000"/>
            <a:ext cx="1800000" cy="323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+SolrCmdHistory</a:t>
            </a:r>
          </a:p>
        </p:txBody>
      </p:sp>
      <p:cxnSp>
        <p:nvCxnSpPr>
          <p:cNvPr id="12" name="꺾인 연결선 11"/>
          <p:cNvCxnSpPr>
            <a:stCxn id="10" idx="0"/>
            <a:endCxn id="4" idx="2"/>
          </p:cNvCxnSpPr>
          <p:nvPr/>
        </p:nvCxnSpPr>
        <p:spPr>
          <a:xfrm rot="16200000" flipV="1">
            <a:off x="5165820" y="3114179"/>
            <a:ext cx="1404000" cy="1871641"/>
          </a:xfrm>
          <a:prstGeom prst="bent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3960000" y="1404000"/>
            <a:ext cx="180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3960000" y="1080000"/>
            <a:ext cx="1800000" cy="32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1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&lt;&lt;interface&gt;&gt;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1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HistoryRecorder</a:t>
            </a:r>
          </a:p>
        </p:txBody>
      </p:sp>
      <p:sp>
        <p:nvSpPr>
          <p:cNvPr id="4" name="자유형 3"/>
          <p:cNvSpPr/>
          <p:nvPr/>
        </p:nvSpPr>
        <p:spPr>
          <a:xfrm>
            <a:off x="3960000" y="1584000"/>
            <a:ext cx="1800000" cy="32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0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0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+record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0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0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3960000" y="4957560"/>
            <a:ext cx="180000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-DataSourceHistory</a:t>
            </a:r>
          </a:p>
        </p:txBody>
      </p:sp>
      <p:sp>
        <p:nvSpPr>
          <p:cNvPr id="6" name="자유형 5"/>
          <p:cNvSpPr/>
          <p:nvPr/>
        </p:nvSpPr>
        <p:spPr>
          <a:xfrm>
            <a:off x="3960000" y="4680720"/>
            <a:ext cx="1800000" cy="287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DefaultHistoryRecorder</a:t>
            </a:r>
          </a:p>
        </p:txBody>
      </p:sp>
      <p:cxnSp>
        <p:nvCxnSpPr>
          <p:cNvPr id="7" name="꺾인 연결선 6"/>
          <p:cNvCxnSpPr>
            <a:stCxn id="6" idx="0"/>
            <a:endCxn id="4" idx="2"/>
          </p:cNvCxnSpPr>
          <p:nvPr/>
        </p:nvCxnSpPr>
        <p:spPr>
          <a:xfrm rot="5400000" flipH="1" flipV="1">
            <a:off x="3473640" y="3294360"/>
            <a:ext cx="2772720" cy="12700"/>
          </a:xfrm>
          <a:prstGeom prst="bentConnector3">
            <a:avLst/>
          </a:prstGeom>
          <a:noFill/>
          <a:ln w="0">
            <a:solidFill>
              <a:srgbClr val="000000"/>
            </a:solidFill>
            <a:custDash>
              <a:ds d="144567" sp="144567"/>
              <a:ds d="144567" sp="144567"/>
            </a:custDash>
            <a:tailEnd type="arrow"/>
          </a:ln>
        </p:spPr>
      </p:cxnSp>
      <p:sp>
        <p:nvSpPr>
          <p:cNvPr id="8" name="자유형 7"/>
          <p:cNvSpPr/>
          <p:nvPr/>
        </p:nvSpPr>
        <p:spPr>
          <a:xfrm>
            <a:off x="3960000" y="5256720"/>
            <a:ext cx="1800000" cy="323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+record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3960000" y="864000"/>
            <a:ext cx="1800000" cy="68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#CrawlState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#UpdateController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#FieldMapping</a:t>
            </a:r>
          </a:p>
        </p:txBody>
      </p:sp>
      <p:sp>
        <p:nvSpPr>
          <p:cNvPr id="3" name="자유형 2"/>
          <p:cNvSpPr/>
          <p:nvPr/>
        </p:nvSpPr>
        <p:spPr>
          <a:xfrm>
            <a:off x="3960000" y="576000"/>
            <a:ext cx="1800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1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ParserController</a:t>
            </a:r>
          </a:p>
        </p:txBody>
      </p:sp>
      <p:sp>
        <p:nvSpPr>
          <p:cNvPr id="4" name="자유형 3"/>
          <p:cNvSpPr/>
          <p:nvPr/>
        </p:nvSpPr>
        <p:spPr>
          <a:xfrm>
            <a:off x="3960000" y="1548000"/>
            <a:ext cx="1800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+ParserController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+init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+parse</a:t>
            </a:r>
          </a:p>
        </p:txBody>
      </p:sp>
      <p:sp>
        <p:nvSpPr>
          <p:cNvPr id="5" name="자유형 4"/>
          <p:cNvSpPr/>
          <p:nvPr/>
        </p:nvSpPr>
        <p:spPr>
          <a:xfrm>
            <a:off x="2160000" y="4273560"/>
            <a:ext cx="1800000" cy="3711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-CoreContainer</a:t>
            </a:r>
          </a:p>
        </p:txBody>
      </p:sp>
      <p:sp>
        <p:nvSpPr>
          <p:cNvPr id="6" name="자유형 5"/>
          <p:cNvSpPr/>
          <p:nvPr/>
        </p:nvSpPr>
        <p:spPr>
          <a:xfrm>
            <a:off x="2160000" y="3888720"/>
            <a:ext cx="1800000" cy="384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LocalSolrCellParserController</a:t>
            </a:r>
          </a:p>
        </p:txBody>
      </p:sp>
      <p:cxnSp>
        <p:nvCxnSpPr>
          <p:cNvPr id="7" name="꺾인 연결선 6"/>
          <p:cNvCxnSpPr>
            <a:stCxn id="6" idx="0"/>
            <a:endCxn id="4" idx="2"/>
          </p:cNvCxnSpPr>
          <p:nvPr/>
        </p:nvCxnSpPr>
        <p:spPr>
          <a:xfrm rot="5400000" flipH="1" flipV="1">
            <a:off x="3113640" y="2142360"/>
            <a:ext cx="1692720" cy="1800000"/>
          </a:xfrm>
          <a:prstGeom prst="bent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8" name="자유형 7"/>
          <p:cNvSpPr/>
          <p:nvPr/>
        </p:nvSpPr>
        <p:spPr>
          <a:xfrm>
            <a:off x="2160000" y="4644720"/>
            <a:ext cx="1800000" cy="467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+LocalSolrCellParserController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+parse</a:t>
            </a:r>
          </a:p>
        </p:txBody>
      </p:sp>
      <p:sp>
        <p:nvSpPr>
          <p:cNvPr id="9" name="자유형 8"/>
          <p:cNvSpPr/>
          <p:nvPr/>
        </p:nvSpPr>
        <p:spPr>
          <a:xfrm>
            <a:off x="5831640" y="4272840"/>
            <a:ext cx="1800000" cy="7671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#ContentHandler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#Parser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#MimeTypes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#Detector</a:t>
            </a:r>
          </a:p>
        </p:txBody>
      </p:sp>
      <p:sp>
        <p:nvSpPr>
          <p:cNvPr id="10" name="자유형 9"/>
          <p:cNvSpPr/>
          <p:nvPr/>
        </p:nvSpPr>
        <p:spPr>
          <a:xfrm>
            <a:off x="5831640" y="3888000"/>
            <a:ext cx="1800000" cy="384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TikaParserController</a:t>
            </a:r>
          </a:p>
        </p:txBody>
      </p:sp>
      <p:sp>
        <p:nvSpPr>
          <p:cNvPr id="11" name="자유형 10"/>
          <p:cNvSpPr/>
          <p:nvPr/>
        </p:nvSpPr>
        <p:spPr>
          <a:xfrm>
            <a:off x="5831640" y="5040000"/>
            <a:ext cx="1800000" cy="172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+TikaParserController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+getBatchId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+init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+isAddFailedDocs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+isFlattenCompound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+isIncludeImages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+parse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+setAddFailedDocs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+setFlattenCompound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+setIncludeImages</a:t>
            </a:r>
          </a:p>
        </p:txBody>
      </p:sp>
      <p:cxnSp>
        <p:nvCxnSpPr>
          <p:cNvPr id="12" name="꺾인 연결선 11"/>
          <p:cNvCxnSpPr>
            <a:stCxn id="10" idx="0"/>
            <a:endCxn id="4" idx="2"/>
          </p:cNvCxnSpPr>
          <p:nvPr/>
        </p:nvCxnSpPr>
        <p:spPr>
          <a:xfrm rot="16200000" flipV="1">
            <a:off x="4949820" y="2106180"/>
            <a:ext cx="1692000" cy="1871640"/>
          </a:xfrm>
          <a:prstGeom prst="bent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101160" y="4464000"/>
            <a:ext cx="1410839" cy="4510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ApertureCrawlerController</a:t>
            </a:r>
          </a:p>
        </p:txBody>
      </p:sp>
      <p:sp>
        <p:nvSpPr>
          <p:cNvPr id="3" name="자유형 2"/>
          <p:cNvSpPr/>
          <p:nvPr/>
        </p:nvSpPr>
        <p:spPr>
          <a:xfrm>
            <a:off x="101160" y="5400000"/>
            <a:ext cx="1410839" cy="115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+abortJob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+stopJob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+defineJob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+getDataSourceFactory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+reset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+resetAll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+startJob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getJobStates</a:t>
            </a:r>
          </a:p>
        </p:txBody>
      </p:sp>
      <p:sp>
        <p:nvSpPr>
          <p:cNvPr id="4" name="자유형 3"/>
          <p:cNvSpPr/>
          <p:nvPr/>
        </p:nvSpPr>
        <p:spPr>
          <a:xfrm>
            <a:off x="3989520" y="523440"/>
            <a:ext cx="1482479" cy="854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#HistoryRecorder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#CrawlStateManager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#DataSourceRegistry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#BatchManager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#ResourceManager</a:t>
            </a:r>
          </a:p>
        </p:txBody>
      </p:sp>
      <p:sp>
        <p:nvSpPr>
          <p:cNvPr id="5" name="자유형 4"/>
          <p:cNvSpPr/>
          <p:nvPr/>
        </p:nvSpPr>
        <p:spPr>
          <a:xfrm>
            <a:off x="3989520" y="72000"/>
            <a:ext cx="1482479" cy="45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1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CrawlerController</a:t>
            </a:r>
          </a:p>
        </p:txBody>
      </p:sp>
      <p:sp>
        <p:nvSpPr>
          <p:cNvPr id="6" name="자유형 5"/>
          <p:cNvSpPr/>
          <p:nvPr/>
        </p:nvSpPr>
        <p:spPr>
          <a:xfrm>
            <a:off x="3989520" y="1378080"/>
            <a:ext cx="1482479" cy="12859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getDataSourceFactory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reset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resetAll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defineJob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startJob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stopJob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abortJob</a:t>
            </a:r>
          </a:p>
        </p:txBody>
      </p:sp>
      <p:sp>
        <p:nvSpPr>
          <p:cNvPr id="7" name="자유형 6"/>
          <p:cNvSpPr/>
          <p:nvPr/>
        </p:nvSpPr>
        <p:spPr>
          <a:xfrm>
            <a:off x="101160" y="4915080"/>
            <a:ext cx="1410839" cy="48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#DataSourceFactory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-Injector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-ApertureRepos</a:t>
            </a:r>
          </a:p>
        </p:txBody>
      </p:sp>
      <p:cxnSp>
        <p:nvCxnSpPr>
          <p:cNvPr id="8" name="꺾인 연결선 7"/>
          <p:cNvCxnSpPr>
            <a:stCxn id="2" idx="0"/>
            <a:endCxn id="6" idx="2"/>
          </p:cNvCxnSpPr>
          <p:nvPr/>
        </p:nvCxnSpPr>
        <p:spPr>
          <a:xfrm rot="5400000" flipH="1" flipV="1">
            <a:off x="1868670" y="1601910"/>
            <a:ext cx="1800001" cy="3924180"/>
          </a:xfrm>
          <a:prstGeom prst="bent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9" name="자유형 8"/>
          <p:cNvSpPr/>
          <p:nvPr/>
        </p:nvSpPr>
        <p:spPr>
          <a:xfrm>
            <a:off x="3161159" y="4462920"/>
            <a:ext cx="1410839" cy="4510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DIHCrawlerController</a:t>
            </a:r>
          </a:p>
        </p:txBody>
      </p:sp>
      <p:sp>
        <p:nvSpPr>
          <p:cNvPr id="10" name="자유형 9"/>
          <p:cNvSpPr/>
          <p:nvPr/>
        </p:nvSpPr>
        <p:spPr>
          <a:xfrm>
            <a:off x="3161159" y="5112000"/>
            <a:ext cx="1410839" cy="14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+DIHCrawlerController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+abortJob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+defineJob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+getDataSourceFactory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+reset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+resetAll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+startJob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+stopJob</a:t>
            </a:r>
          </a:p>
        </p:txBody>
      </p:sp>
      <p:sp>
        <p:nvSpPr>
          <p:cNvPr id="11" name="자유형 10"/>
          <p:cNvSpPr/>
          <p:nvPr/>
        </p:nvSpPr>
        <p:spPr>
          <a:xfrm>
            <a:off x="3161159" y="4914000"/>
            <a:ext cx="1410839" cy="19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#DataSourceFactory</a:t>
            </a:r>
          </a:p>
        </p:txBody>
      </p:sp>
      <p:sp>
        <p:nvSpPr>
          <p:cNvPr id="12" name="자유형 11"/>
          <p:cNvSpPr/>
          <p:nvPr/>
        </p:nvSpPr>
        <p:spPr>
          <a:xfrm>
            <a:off x="1620000" y="4462920"/>
            <a:ext cx="1440000" cy="4510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BehemothController</a:t>
            </a:r>
          </a:p>
        </p:txBody>
      </p:sp>
      <p:sp>
        <p:nvSpPr>
          <p:cNvPr id="13" name="자유형 12"/>
          <p:cNvSpPr/>
          <p:nvPr/>
        </p:nvSpPr>
        <p:spPr>
          <a:xfrm>
            <a:off x="1620000" y="5256000"/>
            <a:ext cx="1440000" cy="129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+BehemothController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+abortJob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+defineJob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+getDataSourceFactory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+reset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+resetAll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+startJob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+stopJob</a:t>
            </a:r>
          </a:p>
        </p:txBody>
      </p:sp>
      <p:sp>
        <p:nvSpPr>
          <p:cNvPr id="14" name="자유형 13"/>
          <p:cNvSpPr/>
          <p:nvPr/>
        </p:nvSpPr>
        <p:spPr>
          <a:xfrm>
            <a:off x="1620000" y="4914000"/>
            <a:ext cx="1440000" cy="34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#DataSourceFactory</a:t>
            </a:r>
          </a:p>
        </p:txBody>
      </p:sp>
      <p:sp>
        <p:nvSpPr>
          <p:cNvPr id="15" name="자유형 14"/>
          <p:cNvSpPr/>
          <p:nvPr/>
        </p:nvSpPr>
        <p:spPr>
          <a:xfrm>
            <a:off x="4672800" y="4462560"/>
            <a:ext cx="1410839" cy="4510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FSCrawlerController</a:t>
            </a:r>
          </a:p>
        </p:txBody>
      </p:sp>
      <p:sp>
        <p:nvSpPr>
          <p:cNvPr id="16" name="자유형 15"/>
          <p:cNvSpPr/>
          <p:nvPr/>
        </p:nvSpPr>
        <p:spPr>
          <a:xfrm>
            <a:off x="4672800" y="5111279"/>
            <a:ext cx="1410839" cy="1584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+FSCrawlerController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+abortJob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+defineJob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+getDataSourceFactory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+reset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+resetAll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+startJob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+stopJob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+buildSecurityFilter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#initialize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-refreshAdHelper</a:t>
            </a:r>
          </a:p>
        </p:txBody>
      </p:sp>
      <p:sp>
        <p:nvSpPr>
          <p:cNvPr id="17" name="자유형 16"/>
          <p:cNvSpPr/>
          <p:nvPr/>
        </p:nvSpPr>
        <p:spPr>
          <a:xfrm>
            <a:off x="4672800" y="4913640"/>
            <a:ext cx="1410839" cy="198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#DataSourceFactory</a:t>
            </a:r>
          </a:p>
        </p:txBody>
      </p:sp>
      <p:sp>
        <p:nvSpPr>
          <p:cNvPr id="18" name="자유형 17"/>
          <p:cNvSpPr/>
          <p:nvPr/>
        </p:nvSpPr>
        <p:spPr>
          <a:xfrm>
            <a:off x="6184440" y="4462200"/>
            <a:ext cx="1410839" cy="4510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LogCrawlerController</a:t>
            </a:r>
          </a:p>
        </p:txBody>
      </p:sp>
      <p:sp>
        <p:nvSpPr>
          <p:cNvPr id="19" name="자유형 18"/>
          <p:cNvSpPr/>
          <p:nvPr/>
        </p:nvSpPr>
        <p:spPr>
          <a:xfrm>
            <a:off x="6184440" y="5112000"/>
            <a:ext cx="1410839" cy="122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+LogCrawlerController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+abortJob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+defineJob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+getDataSourceFactory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+reset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+resetAll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+startJob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+stopJob</a:t>
            </a:r>
          </a:p>
        </p:txBody>
      </p:sp>
      <p:sp>
        <p:nvSpPr>
          <p:cNvPr id="20" name="자유형 19"/>
          <p:cNvSpPr/>
          <p:nvPr/>
        </p:nvSpPr>
        <p:spPr>
          <a:xfrm>
            <a:off x="6184440" y="4913279"/>
            <a:ext cx="1410839" cy="198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-DataSourceFactory</a:t>
            </a:r>
          </a:p>
        </p:txBody>
      </p:sp>
      <p:sp>
        <p:nvSpPr>
          <p:cNvPr id="21" name="자유형 20"/>
          <p:cNvSpPr/>
          <p:nvPr/>
        </p:nvSpPr>
        <p:spPr>
          <a:xfrm>
            <a:off x="7696080" y="4461840"/>
            <a:ext cx="1591920" cy="4510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SolrXmlCrawlerController</a:t>
            </a:r>
          </a:p>
        </p:txBody>
      </p:sp>
      <p:sp>
        <p:nvSpPr>
          <p:cNvPr id="22" name="자유형 21"/>
          <p:cNvSpPr/>
          <p:nvPr/>
        </p:nvSpPr>
        <p:spPr>
          <a:xfrm>
            <a:off x="7696080" y="5112000"/>
            <a:ext cx="1591920" cy="115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+SolrXmlCrawlerController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+abortJob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+defineJob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+getDataSourceFactory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+reset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+resetAll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+startJob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+stopJob</a:t>
            </a:r>
          </a:p>
        </p:txBody>
      </p:sp>
      <p:sp>
        <p:nvSpPr>
          <p:cNvPr id="23" name="자유형 22"/>
          <p:cNvSpPr/>
          <p:nvPr/>
        </p:nvSpPr>
        <p:spPr>
          <a:xfrm>
            <a:off x="7696080" y="4912919"/>
            <a:ext cx="1591920" cy="199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-DataSourceFactory</a:t>
            </a:r>
          </a:p>
        </p:txBody>
      </p:sp>
      <p:sp>
        <p:nvSpPr>
          <p:cNvPr id="24" name="자유형 23"/>
          <p:cNvSpPr/>
          <p:nvPr/>
        </p:nvSpPr>
        <p:spPr>
          <a:xfrm>
            <a:off x="8561160" y="1978920"/>
            <a:ext cx="1410839" cy="4510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TwitterStreamController</a:t>
            </a:r>
          </a:p>
        </p:txBody>
      </p:sp>
      <p:sp>
        <p:nvSpPr>
          <p:cNvPr id="25" name="자유형 24"/>
          <p:cNvSpPr/>
          <p:nvPr/>
        </p:nvSpPr>
        <p:spPr>
          <a:xfrm>
            <a:off x="8561160" y="2628000"/>
            <a:ext cx="1410839" cy="140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+TwitterStreamController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+getBatchManager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+abortJob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+defineJob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+getDataSourceFactory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+reset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+resetAll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+startJob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+stopJob</a:t>
            </a:r>
          </a:p>
        </p:txBody>
      </p:sp>
      <p:sp>
        <p:nvSpPr>
          <p:cNvPr id="26" name="자유형 25"/>
          <p:cNvSpPr/>
          <p:nvPr/>
        </p:nvSpPr>
        <p:spPr>
          <a:xfrm>
            <a:off x="8561160" y="2430000"/>
            <a:ext cx="1410839" cy="19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-DataSourceFactory</a:t>
            </a:r>
          </a:p>
        </p:txBody>
      </p:sp>
      <p:cxnSp>
        <p:nvCxnSpPr>
          <p:cNvPr id="27" name="꺾인 연결선 26"/>
          <p:cNvCxnSpPr>
            <a:stCxn id="12" idx="0"/>
            <a:endCxn id="6" idx="2"/>
          </p:cNvCxnSpPr>
          <p:nvPr/>
        </p:nvCxnSpPr>
        <p:spPr>
          <a:xfrm rot="5400000" flipH="1" flipV="1">
            <a:off x="2635920" y="2368080"/>
            <a:ext cx="1798921" cy="2390760"/>
          </a:xfrm>
          <a:prstGeom prst="bent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8" name="꺾인 연결선 27"/>
          <p:cNvCxnSpPr>
            <a:stCxn id="9" idx="0"/>
            <a:endCxn id="6" idx="2"/>
          </p:cNvCxnSpPr>
          <p:nvPr/>
        </p:nvCxnSpPr>
        <p:spPr>
          <a:xfrm rot="5400000" flipH="1" flipV="1">
            <a:off x="3399209" y="3131370"/>
            <a:ext cx="1798921" cy="864181"/>
          </a:xfrm>
          <a:prstGeom prst="bent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9" name="꺾인 연결선 28"/>
          <p:cNvCxnSpPr>
            <a:stCxn id="15" idx="0"/>
            <a:endCxn id="6" idx="2"/>
          </p:cNvCxnSpPr>
          <p:nvPr/>
        </p:nvCxnSpPr>
        <p:spPr>
          <a:xfrm rot="16200000" flipV="1">
            <a:off x="4155210" y="3239550"/>
            <a:ext cx="1798561" cy="647460"/>
          </a:xfrm>
          <a:prstGeom prst="bent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0" name="꺾인 연결선 29"/>
          <p:cNvCxnSpPr>
            <a:stCxn id="18" idx="0"/>
            <a:endCxn id="6" idx="2"/>
          </p:cNvCxnSpPr>
          <p:nvPr/>
        </p:nvCxnSpPr>
        <p:spPr>
          <a:xfrm rot="16200000" flipV="1">
            <a:off x="4911210" y="2483550"/>
            <a:ext cx="1798201" cy="2159100"/>
          </a:xfrm>
          <a:prstGeom prst="bent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1" name="꺾인 연결선 30"/>
          <p:cNvCxnSpPr>
            <a:stCxn id="21" idx="0"/>
            <a:endCxn id="6" idx="2"/>
          </p:cNvCxnSpPr>
          <p:nvPr/>
        </p:nvCxnSpPr>
        <p:spPr>
          <a:xfrm rot="16200000" flipV="1">
            <a:off x="5712480" y="1682280"/>
            <a:ext cx="1797841" cy="3761280"/>
          </a:xfrm>
          <a:prstGeom prst="bent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2" name="꺾인 연결선 31"/>
          <p:cNvCxnSpPr>
            <a:stCxn id="24" idx="0"/>
            <a:endCxn id="6" idx="1"/>
          </p:cNvCxnSpPr>
          <p:nvPr/>
        </p:nvCxnSpPr>
        <p:spPr>
          <a:xfrm rot="16200000" flipH="1" flipV="1">
            <a:off x="7348230" y="102689"/>
            <a:ext cx="42120" cy="3794581"/>
          </a:xfrm>
          <a:prstGeom prst="bentConnector4">
            <a:avLst>
              <a:gd name="adj1" fmla="val -542735"/>
              <a:gd name="adj2" fmla="val 59295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4104360" y="4434480"/>
            <a:ext cx="1800000" cy="317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-ParentClassLoader</a:t>
            </a:r>
          </a:p>
        </p:txBody>
      </p:sp>
      <p:sp>
        <p:nvSpPr>
          <p:cNvPr id="3" name="자유형 2"/>
          <p:cNvSpPr/>
          <p:nvPr/>
        </p:nvSpPr>
        <p:spPr>
          <a:xfrm>
            <a:off x="4104360" y="4140000"/>
            <a:ext cx="1800000" cy="29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CrawlerControllerLoader</a:t>
            </a:r>
          </a:p>
        </p:txBody>
      </p:sp>
      <p:sp>
        <p:nvSpPr>
          <p:cNvPr id="4" name="자유형 3"/>
          <p:cNvSpPr/>
          <p:nvPr/>
        </p:nvSpPr>
        <p:spPr>
          <a:xfrm>
            <a:off x="4104000" y="1374479"/>
            <a:ext cx="1800000" cy="353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-Field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-Method</a:t>
            </a:r>
          </a:p>
        </p:txBody>
      </p:sp>
      <p:sp>
        <p:nvSpPr>
          <p:cNvPr id="5" name="자유형 4"/>
          <p:cNvSpPr/>
          <p:nvPr/>
        </p:nvSpPr>
        <p:spPr>
          <a:xfrm>
            <a:off x="4104000" y="1080000"/>
            <a:ext cx="1800000" cy="29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JarClassLoader</a:t>
            </a:r>
          </a:p>
        </p:txBody>
      </p:sp>
      <p:sp>
        <p:nvSpPr>
          <p:cNvPr id="6" name="자유형 5"/>
          <p:cNvSpPr/>
          <p:nvPr/>
        </p:nvSpPr>
        <p:spPr>
          <a:xfrm>
            <a:off x="4104000" y="1728000"/>
            <a:ext cx="1800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7" name="자유형 6"/>
          <p:cNvSpPr/>
          <p:nvPr/>
        </p:nvSpPr>
        <p:spPr>
          <a:xfrm>
            <a:off x="4104000" y="4751640"/>
            <a:ext cx="1800000" cy="540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  <p:cxnSp>
        <p:nvCxnSpPr>
          <p:cNvPr id="8" name="꺾인 연결선 7"/>
          <p:cNvCxnSpPr>
            <a:stCxn id="3" idx="0"/>
            <a:endCxn id="6" idx="2"/>
          </p:cNvCxnSpPr>
          <p:nvPr/>
        </p:nvCxnSpPr>
        <p:spPr>
          <a:xfrm rot="16200000" flipV="1">
            <a:off x="4050180" y="3185820"/>
            <a:ext cx="1908001" cy="360"/>
          </a:xfrm>
          <a:prstGeom prst="bent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3924000" y="744840"/>
            <a:ext cx="180000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#UpdateController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#CrawlState</a:t>
            </a:r>
          </a:p>
        </p:txBody>
      </p:sp>
      <p:sp>
        <p:nvSpPr>
          <p:cNvPr id="3" name="자유형 2"/>
          <p:cNvSpPr/>
          <p:nvPr/>
        </p:nvSpPr>
        <p:spPr>
          <a:xfrm>
            <a:off x="3924000" y="450359"/>
            <a:ext cx="1800000" cy="29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1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CrawlProcessor</a:t>
            </a:r>
          </a:p>
        </p:txBody>
      </p:sp>
      <p:sp>
        <p:nvSpPr>
          <p:cNvPr id="4" name="자유형 3"/>
          <p:cNvSpPr/>
          <p:nvPr/>
        </p:nvSpPr>
        <p:spPr>
          <a:xfrm>
            <a:off x="3924000" y="1080000"/>
            <a:ext cx="1800000" cy="1655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+delete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+finish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+getBatchId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+getUpdateController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+init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+processParsedDocumentMap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+setUpdateController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+start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</a:t>
            </a:r>
            <a:r>
              <a:rPr lang="en-US" sz="1000" b="0" i="1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process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</a:t>
            </a:r>
            <a:r>
              <a:rPr lang="en-US" sz="1000" b="0" i="1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processParsedDocument</a:t>
            </a:r>
          </a:p>
        </p:txBody>
      </p:sp>
      <p:sp>
        <p:nvSpPr>
          <p:cNvPr id="5" name="자유형 4"/>
          <p:cNvSpPr/>
          <p:nvPr/>
        </p:nvSpPr>
        <p:spPr>
          <a:xfrm>
            <a:off x="1152000" y="4777200"/>
            <a:ext cx="1800000" cy="658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BatchManager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BatchContentWriter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BatchStatus</a:t>
            </a:r>
          </a:p>
        </p:txBody>
      </p:sp>
      <p:sp>
        <p:nvSpPr>
          <p:cNvPr id="6" name="자유형 5"/>
          <p:cNvSpPr/>
          <p:nvPr/>
        </p:nvSpPr>
        <p:spPr>
          <a:xfrm>
            <a:off x="1152000" y="4482720"/>
            <a:ext cx="1800000" cy="29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BatchOutputCrawlProcessor</a:t>
            </a:r>
          </a:p>
        </p:txBody>
      </p:sp>
      <p:sp>
        <p:nvSpPr>
          <p:cNvPr id="7" name="자유형 6"/>
          <p:cNvSpPr/>
          <p:nvPr/>
        </p:nvSpPr>
        <p:spPr>
          <a:xfrm>
            <a:off x="1152000" y="5418720"/>
            <a:ext cx="1800000" cy="845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+process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+processParsedDocument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+delete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+finish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+start</a:t>
            </a:r>
          </a:p>
        </p:txBody>
      </p:sp>
      <p:cxnSp>
        <p:nvCxnSpPr>
          <p:cNvPr id="8" name="꺾인 연결선 7"/>
          <p:cNvCxnSpPr>
            <a:stCxn id="6" idx="0"/>
            <a:endCxn id="4" idx="2"/>
          </p:cNvCxnSpPr>
          <p:nvPr/>
        </p:nvCxnSpPr>
        <p:spPr>
          <a:xfrm rot="5400000" flipH="1" flipV="1">
            <a:off x="2564640" y="2223360"/>
            <a:ext cx="1746721" cy="2772000"/>
          </a:xfrm>
          <a:prstGeom prst="bent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9" name="자유형 8"/>
          <p:cNvSpPr/>
          <p:nvPr/>
        </p:nvSpPr>
        <p:spPr>
          <a:xfrm>
            <a:off x="6947640" y="4776840"/>
            <a:ext cx="1800000" cy="3711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-TikaParserController</a:t>
            </a:r>
          </a:p>
        </p:txBody>
      </p:sp>
      <p:sp>
        <p:nvSpPr>
          <p:cNvPr id="10" name="자유형 9"/>
          <p:cNvSpPr/>
          <p:nvPr/>
        </p:nvSpPr>
        <p:spPr>
          <a:xfrm>
            <a:off x="6947640" y="4482360"/>
            <a:ext cx="1800000" cy="29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TikaCrawlProcessor</a:t>
            </a:r>
          </a:p>
        </p:txBody>
      </p:sp>
      <p:sp>
        <p:nvSpPr>
          <p:cNvPr id="11" name="자유형 10"/>
          <p:cNvSpPr/>
          <p:nvPr/>
        </p:nvSpPr>
        <p:spPr>
          <a:xfrm>
            <a:off x="6947640" y="5130360"/>
            <a:ext cx="1800000" cy="1493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+process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+processParsedDocument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+delete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+finish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+start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+getBatchId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+getParserController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+init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+setUpdateController</a:t>
            </a:r>
          </a:p>
        </p:txBody>
      </p:sp>
      <p:cxnSp>
        <p:nvCxnSpPr>
          <p:cNvPr id="12" name="꺾인 연결선 11"/>
          <p:cNvCxnSpPr>
            <a:stCxn id="10" idx="0"/>
            <a:endCxn id="4" idx="2"/>
          </p:cNvCxnSpPr>
          <p:nvPr/>
        </p:nvCxnSpPr>
        <p:spPr>
          <a:xfrm rot="16200000" flipV="1">
            <a:off x="5462640" y="2097360"/>
            <a:ext cx="1746361" cy="3023640"/>
          </a:xfrm>
          <a:prstGeom prst="bent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9160" y="4320000"/>
            <a:ext cx="1410839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ApertureCrawlerState</a:t>
            </a:r>
          </a:p>
        </p:txBody>
      </p:sp>
      <p:sp>
        <p:nvSpPr>
          <p:cNvPr id="3" name="자유형 2"/>
          <p:cNvSpPr/>
          <p:nvPr/>
        </p:nvSpPr>
        <p:spPr>
          <a:xfrm>
            <a:off x="29160" y="6048000"/>
            <a:ext cx="1410839" cy="140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+ApertureCrawlState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+abort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+close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+GetRepo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+setDataSource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+init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+stop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#getCrawler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#setCrawler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#getIdGenerator()</a:t>
            </a:r>
          </a:p>
        </p:txBody>
      </p:sp>
      <p:sp>
        <p:nvSpPr>
          <p:cNvPr id="4" name="자유형 3"/>
          <p:cNvSpPr/>
          <p:nvPr/>
        </p:nvSpPr>
        <p:spPr>
          <a:xfrm>
            <a:off x="3917520" y="523440"/>
            <a:ext cx="1482479" cy="70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#CrawlId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#CrawlStatus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#CrawlProcessor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#DataSource</a:t>
            </a:r>
          </a:p>
        </p:txBody>
      </p:sp>
      <p:sp>
        <p:nvSpPr>
          <p:cNvPr id="5" name="자유형 4"/>
          <p:cNvSpPr/>
          <p:nvPr/>
        </p:nvSpPr>
        <p:spPr>
          <a:xfrm>
            <a:off x="3917520" y="72000"/>
            <a:ext cx="1482479" cy="45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CrawlState</a:t>
            </a:r>
          </a:p>
        </p:txBody>
      </p:sp>
      <p:sp>
        <p:nvSpPr>
          <p:cNvPr id="6" name="자유형 5"/>
          <p:cNvSpPr/>
          <p:nvPr/>
        </p:nvSpPr>
        <p:spPr>
          <a:xfrm>
            <a:off x="3917520" y="1224000"/>
            <a:ext cx="1482479" cy="151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+close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+getDataSource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+getDescription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+getId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+getProcessor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+getStatus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+setDataSource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+setDescription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+init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+setId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+toString</a:t>
            </a:r>
          </a:p>
        </p:txBody>
      </p:sp>
      <p:sp>
        <p:nvSpPr>
          <p:cNvPr id="7" name="자유형 6"/>
          <p:cNvSpPr/>
          <p:nvPr/>
        </p:nvSpPr>
        <p:spPr>
          <a:xfrm>
            <a:off x="29160" y="4661640"/>
            <a:ext cx="1410839" cy="142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MimeTypeIdentifier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ExtractorRegistry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LinkExtractorRegistry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DataSourceRegistry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XMPExtractorFactory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SubCrawlerRegistry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CrawlerRegistry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-ApertureRepos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-Repository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-Crawler</a:t>
            </a:r>
          </a:p>
        </p:txBody>
      </p:sp>
      <p:cxnSp>
        <p:nvCxnSpPr>
          <p:cNvPr id="8" name="꺾인 연결선 7"/>
          <p:cNvCxnSpPr>
            <a:stCxn id="2" idx="0"/>
            <a:endCxn id="6" idx="2"/>
          </p:cNvCxnSpPr>
          <p:nvPr/>
        </p:nvCxnSpPr>
        <p:spPr>
          <a:xfrm rot="5400000" flipH="1" flipV="1">
            <a:off x="1904670" y="1565910"/>
            <a:ext cx="1584000" cy="3924180"/>
          </a:xfrm>
          <a:prstGeom prst="bent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9" name="자유형 8"/>
          <p:cNvSpPr/>
          <p:nvPr/>
        </p:nvSpPr>
        <p:spPr>
          <a:xfrm>
            <a:off x="3377160" y="4318920"/>
            <a:ext cx="1410839" cy="4510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DIHCrawlerState</a:t>
            </a:r>
          </a:p>
        </p:txBody>
      </p:sp>
      <p:sp>
        <p:nvSpPr>
          <p:cNvPr id="10" name="자유형 9"/>
          <p:cNvSpPr/>
          <p:nvPr/>
        </p:nvSpPr>
        <p:spPr>
          <a:xfrm>
            <a:off x="3377160" y="4970160"/>
            <a:ext cx="1410839" cy="429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+crawl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+stop</a:t>
            </a:r>
          </a:p>
        </p:txBody>
      </p:sp>
      <p:sp>
        <p:nvSpPr>
          <p:cNvPr id="11" name="자유형 10"/>
          <p:cNvSpPr/>
          <p:nvPr/>
        </p:nvSpPr>
        <p:spPr>
          <a:xfrm>
            <a:off x="3377160" y="4769279"/>
            <a:ext cx="1410839" cy="198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-DIHImporter</a:t>
            </a:r>
          </a:p>
        </p:txBody>
      </p:sp>
      <p:sp>
        <p:nvSpPr>
          <p:cNvPr id="12" name="자유형 11"/>
          <p:cNvSpPr/>
          <p:nvPr/>
        </p:nvSpPr>
        <p:spPr>
          <a:xfrm>
            <a:off x="1692000" y="4318920"/>
            <a:ext cx="1440000" cy="4510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BatchCrawlState</a:t>
            </a:r>
          </a:p>
        </p:txBody>
      </p:sp>
      <p:sp>
        <p:nvSpPr>
          <p:cNvPr id="13" name="자유형 12"/>
          <p:cNvSpPr/>
          <p:nvPr/>
        </p:nvSpPr>
        <p:spPr>
          <a:xfrm>
            <a:off x="1692000" y="4970160"/>
            <a:ext cx="1440000" cy="717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+close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+getRunner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+init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+serRunner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+stop</a:t>
            </a:r>
          </a:p>
        </p:txBody>
      </p:sp>
      <p:sp>
        <p:nvSpPr>
          <p:cNvPr id="14" name="자유형 13"/>
          <p:cNvSpPr/>
          <p:nvPr/>
        </p:nvSpPr>
        <p:spPr>
          <a:xfrm>
            <a:off x="1692000" y="4769279"/>
            <a:ext cx="1440000" cy="198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-BatchRunner</a:t>
            </a:r>
          </a:p>
        </p:txBody>
      </p:sp>
      <p:sp>
        <p:nvSpPr>
          <p:cNvPr id="15" name="자유형 14"/>
          <p:cNvSpPr/>
          <p:nvPr/>
        </p:nvSpPr>
        <p:spPr>
          <a:xfrm>
            <a:off x="5176800" y="4318560"/>
            <a:ext cx="1410839" cy="4510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FSCrawlerState</a:t>
            </a:r>
          </a:p>
        </p:txBody>
      </p:sp>
      <p:sp>
        <p:nvSpPr>
          <p:cNvPr id="16" name="자유형 15"/>
          <p:cNvSpPr/>
          <p:nvPr/>
        </p:nvSpPr>
        <p:spPr>
          <a:xfrm>
            <a:off x="5176800" y="5149440"/>
            <a:ext cx="1410839" cy="7545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+FSCrawlState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+abort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+crawl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+getCrawlerController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+stop</a:t>
            </a:r>
          </a:p>
        </p:txBody>
      </p:sp>
      <p:sp>
        <p:nvSpPr>
          <p:cNvPr id="17" name="자유형 16"/>
          <p:cNvSpPr/>
          <p:nvPr/>
        </p:nvSpPr>
        <p:spPr>
          <a:xfrm>
            <a:off x="5176800" y="4769279"/>
            <a:ext cx="1410839" cy="380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-FSCrawler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-CrawlerController</a:t>
            </a:r>
          </a:p>
        </p:txBody>
      </p:sp>
      <p:sp>
        <p:nvSpPr>
          <p:cNvPr id="18" name="자유형 17"/>
          <p:cNvSpPr/>
          <p:nvPr/>
        </p:nvSpPr>
        <p:spPr>
          <a:xfrm>
            <a:off x="6868440" y="4318200"/>
            <a:ext cx="1410839" cy="4510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LogCrawlerState</a:t>
            </a:r>
          </a:p>
        </p:txBody>
      </p:sp>
      <p:sp>
        <p:nvSpPr>
          <p:cNvPr id="19" name="자유형 18"/>
          <p:cNvSpPr/>
          <p:nvPr/>
        </p:nvSpPr>
        <p:spPr>
          <a:xfrm>
            <a:off x="6868440" y="4968360"/>
            <a:ext cx="1410839" cy="503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+LogCrawlState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+getCrawler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+init</a:t>
            </a:r>
          </a:p>
        </p:txBody>
      </p:sp>
      <p:sp>
        <p:nvSpPr>
          <p:cNvPr id="20" name="자유형 19"/>
          <p:cNvSpPr/>
          <p:nvPr/>
        </p:nvSpPr>
        <p:spPr>
          <a:xfrm>
            <a:off x="6868440" y="4768919"/>
            <a:ext cx="1410839" cy="198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-LogCrawlerRunner</a:t>
            </a:r>
          </a:p>
        </p:txBody>
      </p:sp>
      <p:sp>
        <p:nvSpPr>
          <p:cNvPr id="21" name="자유형 20"/>
          <p:cNvSpPr/>
          <p:nvPr/>
        </p:nvSpPr>
        <p:spPr>
          <a:xfrm>
            <a:off x="8524080" y="4317840"/>
            <a:ext cx="1410839" cy="4510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SolrXmlCrawlerState</a:t>
            </a:r>
          </a:p>
        </p:txBody>
      </p:sp>
      <p:sp>
        <p:nvSpPr>
          <p:cNvPr id="22" name="자유형 21"/>
          <p:cNvSpPr/>
          <p:nvPr/>
        </p:nvSpPr>
        <p:spPr>
          <a:xfrm>
            <a:off x="8524080" y="4967640"/>
            <a:ext cx="1410839" cy="216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8524080" y="4768919"/>
            <a:ext cx="1410839" cy="198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8453160" y="1402920"/>
            <a:ext cx="1410839" cy="4510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TwitterStreamState</a:t>
            </a:r>
          </a:p>
        </p:txBody>
      </p:sp>
      <p:sp>
        <p:nvSpPr>
          <p:cNvPr id="25" name="자유형 24"/>
          <p:cNvSpPr/>
          <p:nvPr/>
        </p:nvSpPr>
        <p:spPr>
          <a:xfrm>
            <a:off x="8453160" y="2052000"/>
            <a:ext cx="1410839" cy="39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+start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+stop</a:t>
            </a:r>
          </a:p>
        </p:txBody>
      </p:sp>
      <p:sp>
        <p:nvSpPr>
          <p:cNvPr id="26" name="자유형 25"/>
          <p:cNvSpPr/>
          <p:nvPr/>
        </p:nvSpPr>
        <p:spPr>
          <a:xfrm>
            <a:off x="8453160" y="1853999"/>
            <a:ext cx="1410839" cy="19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TwitterStreamCrawler</a:t>
            </a:r>
          </a:p>
        </p:txBody>
      </p:sp>
      <p:cxnSp>
        <p:nvCxnSpPr>
          <p:cNvPr id="27" name="꺾인 연결선 26"/>
          <p:cNvCxnSpPr>
            <a:stCxn id="12" idx="0"/>
            <a:endCxn id="6" idx="2"/>
          </p:cNvCxnSpPr>
          <p:nvPr/>
        </p:nvCxnSpPr>
        <p:spPr>
          <a:xfrm rot="5400000" flipH="1" flipV="1">
            <a:off x="2743920" y="2404080"/>
            <a:ext cx="1582920" cy="2246760"/>
          </a:xfrm>
          <a:prstGeom prst="bent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8" name="꺾인 연결선 27"/>
          <p:cNvCxnSpPr>
            <a:stCxn id="9" idx="0"/>
            <a:endCxn id="6" idx="2"/>
          </p:cNvCxnSpPr>
          <p:nvPr/>
        </p:nvCxnSpPr>
        <p:spPr>
          <a:xfrm rot="5400000" flipH="1" flipV="1">
            <a:off x="3579210" y="3239370"/>
            <a:ext cx="1582920" cy="576180"/>
          </a:xfrm>
          <a:prstGeom prst="bent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9" name="꺾인 연결선 28"/>
          <p:cNvCxnSpPr>
            <a:stCxn id="15" idx="0"/>
            <a:endCxn id="6" idx="2"/>
          </p:cNvCxnSpPr>
          <p:nvPr/>
        </p:nvCxnSpPr>
        <p:spPr>
          <a:xfrm rot="16200000" flipV="1">
            <a:off x="4479210" y="2915550"/>
            <a:ext cx="1582560" cy="1223460"/>
          </a:xfrm>
          <a:prstGeom prst="bent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0" name="꺾인 연결선 29"/>
          <p:cNvCxnSpPr>
            <a:stCxn id="18" idx="0"/>
            <a:endCxn id="6" idx="2"/>
          </p:cNvCxnSpPr>
          <p:nvPr/>
        </p:nvCxnSpPr>
        <p:spPr>
          <a:xfrm rot="16200000" flipV="1">
            <a:off x="5325210" y="2069550"/>
            <a:ext cx="1582200" cy="2915100"/>
          </a:xfrm>
          <a:prstGeom prst="bent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1" name="꺾인 연결선 30"/>
          <p:cNvCxnSpPr>
            <a:stCxn id="21" idx="0"/>
            <a:endCxn id="6" idx="2"/>
          </p:cNvCxnSpPr>
          <p:nvPr/>
        </p:nvCxnSpPr>
        <p:spPr>
          <a:xfrm rot="16200000" flipV="1">
            <a:off x="6153210" y="1241550"/>
            <a:ext cx="1581840" cy="4570740"/>
          </a:xfrm>
          <a:prstGeom prst="bent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2" name="꺾인 연결선 31"/>
          <p:cNvCxnSpPr>
            <a:stCxn id="26" idx="3"/>
            <a:endCxn id="6" idx="1"/>
          </p:cNvCxnSpPr>
          <p:nvPr/>
        </p:nvCxnSpPr>
        <p:spPr>
          <a:xfrm rot="10800000" flipV="1">
            <a:off x="5400000" y="1952998"/>
            <a:ext cx="3053161" cy="27001"/>
          </a:xfrm>
          <a:prstGeom prst="bent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3" name="자유형 32"/>
          <p:cNvSpPr/>
          <p:nvPr/>
        </p:nvSpPr>
        <p:spPr>
          <a:xfrm>
            <a:off x="35640" y="1078559"/>
            <a:ext cx="1440000" cy="4510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BehemothCrawlState</a:t>
            </a:r>
          </a:p>
        </p:txBody>
      </p:sp>
      <p:sp>
        <p:nvSpPr>
          <p:cNvPr id="34" name="자유형 33"/>
          <p:cNvSpPr/>
          <p:nvPr/>
        </p:nvSpPr>
        <p:spPr>
          <a:xfrm>
            <a:off x="35640" y="2161800"/>
            <a:ext cx="1440000" cy="790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+createConfig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+getStatus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+setDataSource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+start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+stop</a:t>
            </a:r>
          </a:p>
        </p:txBody>
      </p:sp>
      <p:sp>
        <p:nvSpPr>
          <p:cNvPr id="35" name="자유형 34"/>
          <p:cNvSpPr/>
          <p:nvPr/>
        </p:nvSpPr>
        <p:spPr>
          <a:xfrm>
            <a:off x="35640" y="1528920"/>
            <a:ext cx="1440000" cy="632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BehemothCrawler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Job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TASK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Tread</a:t>
            </a:r>
          </a:p>
        </p:txBody>
      </p:sp>
      <p:cxnSp>
        <p:nvCxnSpPr>
          <p:cNvPr id="36" name="꺾인 연결선 35"/>
          <p:cNvCxnSpPr>
            <a:stCxn id="34" idx="1"/>
          </p:cNvCxnSpPr>
          <p:nvPr/>
        </p:nvCxnSpPr>
        <p:spPr>
          <a:xfrm flipV="1">
            <a:off x="1475640" y="1980000"/>
            <a:ext cx="2441880" cy="576720"/>
          </a:xfrm>
          <a:prstGeom prst="bent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9160" y="5760000"/>
            <a:ext cx="1410839" cy="4510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ApertureDataSourceFactory</a:t>
            </a:r>
          </a:p>
        </p:txBody>
      </p:sp>
      <p:sp>
        <p:nvSpPr>
          <p:cNvPr id="3" name="자유형 2"/>
          <p:cNvSpPr/>
          <p:nvPr/>
        </p:nvSpPr>
        <p:spPr>
          <a:xfrm>
            <a:off x="29160" y="6376680"/>
            <a:ext cx="1410839" cy="463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+ApertureDataSourceFactory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+create</a:t>
            </a:r>
          </a:p>
        </p:txBody>
      </p:sp>
      <p:sp>
        <p:nvSpPr>
          <p:cNvPr id="4" name="자유형 3"/>
          <p:cNvSpPr/>
          <p:nvPr/>
        </p:nvSpPr>
        <p:spPr>
          <a:xfrm>
            <a:off x="3917520" y="523440"/>
            <a:ext cx="1482479" cy="556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#CrawlerController</a:t>
            </a:r>
          </a:p>
        </p:txBody>
      </p:sp>
      <p:sp>
        <p:nvSpPr>
          <p:cNvPr id="5" name="자유형 4"/>
          <p:cNvSpPr/>
          <p:nvPr/>
        </p:nvSpPr>
        <p:spPr>
          <a:xfrm>
            <a:off x="3917520" y="72000"/>
            <a:ext cx="1482479" cy="45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DataSourceFactory</a:t>
            </a:r>
          </a:p>
        </p:txBody>
      </p:sp>
      <p:sp>
        <p:nvSpPr>
          <p:cNvPr id="6" name="자유형 5"/>
          <p:cNvSpPr/>
          <p:nvPr/>
        </p:nvSpPr>
        <p:spPr>
          <a:xfrm>
            <a:off x="3924000" y="1080000"/>
            <a:ext cx="1482479" cy="115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9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#DataSourceFactory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+create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+getDataSourceSpecs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+getEnabledTypes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+getRestrictedTypes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+getSpec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+setEnabledTypes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+setRestrictedTypes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9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29160" y="6209640"/>
            <a:ext cx="1410839" cy="198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9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9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9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8" name="꺾인 연결선 7"/>
          <p:cNvCxnSpPr>
            <a:stCxn id="2" idx="0"/>
            <a:endCxn id="6" idx="2"/>
          </p:cNvCxnSpPr>
          <p:nvPr/>
        </p:nvCxnSpPr>
        <p:spPr>
          <a:xfrm rot="5400000" flipH="1" flipV="1">
            <a:off x="935910" y="2030670"/>
            <a:ext cx="3528000" cy="3930660"/>
          </a:xfrm>
          <a:prstGeom prst="bent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9" name="자유형 8"/>
          <p:cNvSpPr/>
          <p:nvPr/>
        </p:nvSpPr>
        <p:spPr>
          <a:xfrm>
            <a:off x="3089160" y="5758920"/>
            <a:ext cx="1410839" cy="4510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DIHDataSourceFactory</a:t>
            </a:r>
          </a:p>
        </p:txBody>
      </p:sp>
      <p:sp>
        <p:nvSpPr>
          <p:cNvPr id="10" name="자유형 9"/>
          <p:cNvSpPr/>
          <p:nvPr/>
        </p:nvSpPr>
        <p:spPr>
          <a:xfrm>
            <a:off x="3089160" y="6410160"/>
            <a:ext cx="1410839" cy="285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+DIHDataSourceFactory</a:t>
            </a:r>
          </a:p>
        </p:txBody>
      </p:sp>
      <p:sp>
        <p:nvSpPr>
          <p:cNvPr id="11" name="자유형 10"/>
          <p:cNvSpPr/>
          <p:nvPr/>
        </p:nvSpPr>
        <p:spPr>
          <a:xfrm>
            <a:off x="3089160" y="6209279"/>
            <a:ext cx="1410839" cy="198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548000" y="5758920"/>
            <a:ext cx="1440000" cy="4510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BehemothDataSourceFactory</a:t>
            </a:r>
          </a:p>
        </p:txBody>
      </p:sp>
      <p:sp>
        <p:nvSpPr>
          <p:cNvPr id="13" name="자유형 12"/>
          <p:cNvSpPr/>
          <p:nvPr/>
        </p:nvSpPr>
        <p:spPr>
          <a:xfrm>
            <a:off x="1548000" y="6410160"/>
            <a:ext cx="1440000" cy="285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7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+BehemothDataSourceFactory</a:t>
            </a:r>
          </a:p>
        </p:txBody>
      </p:sp>
      <p:sp>
        <p:nvSpPr>
          <p:cNvPr id="14" name="자유형 13"/>
          <p:cNvSpPr/>
          <p:nvPr/>
        </p:nvSpPr>
        <p:spPr>
          <a:xfrm>
            <a:off x="1548000" y="6209279"/>
            <a:ext cx="1440000" cy="198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4600800" y="5758560"/>
            <a:ext cx="1410839" cy="4510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FSDataSourceFactory</a:t>
            </a:r>
          </a:p>
        </p:txBody>
      </p:sp>
      <p:sp>
        <p:nvSpPr>
          <p:cNvPr id="16" name="자유형 15"/>
          <p:cNvSpPr/>
          <p:nvPr/>
        </p:nvSpPr>
        <p:spPr>
          <a:xfrm>
            <a:off x="4600800" y="6409440"/>
            <a:ext cx="1410839" cy="7905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#FSDataSourceFactory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+create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+createFS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+getSpec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-initializeUri</a:t>
            </a:r>
          </a:p>
        </p:txBody>
      </p:sp>
      <p:sp>
        <p:nvSpPr>
          <p:cNvPr id="17" name="자유형 16"/>
          <p:cNvSpPr/>
          <p:nvPr/>
        </p:nvSpPr>
        <p:spPr>
          <a:xfrm>
            <a:off x="4600800" y="6209279"/>
            <a:ext cx="1410839" cy="198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6112440" y="5758200"/>
            <a:ext cx="1410839" cy="4510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LogDataSourceFactory</a:t>
            </a:r>
          </a:p>
        </p:txBody>
      </p:sp>
      <p:sp>
        <p:nvSpPr>
          <p:cNvPr id="19" name="자유형 18"/>
          <p:cNvSpPr/>
          <p:nvPr/>
        </p:nvSpPr>
        <p:spPr>
          <a:xfrm>
            <a:off x="6112440" y="6408360"/>
            <a:ext cx="1410839" cy="287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+LogDataSourceFactory</a:t>
            </a:r>
          </a:p>
        </p:txBody>
      </p:sp>
      <p:sp>
        <p:nvSpPr>
          <p:cNvPr id="20" name="자유형 19"/>
          <p:cNvSpPr/>
          <p:nvPr/>
        </p:nvSpPr>
        <p:spPr>
          <a:xfrm>
            <a:off x="6112440" y="6208920"/>
            <a:ext cx="1410839" cy="198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7624080" y="5757840"/>
            <a:ext cx="1410839" cy="4510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SolrXmlDataSourceFactory</a:t>
            </a:r>
          </a:p>
        </p:txBody>
      </p:sp>
      <p:sp>
        <p:nvSpPr>
          <p:cNvPr id="22" name="자유형 21"/>
          <p:cNvSpPr/>
          <p:nvPr/>
        </p:nvSpPr>
        <p:spPr>
          <a:xfrm>
            <a:off x="7624080" y="6407640"/>
            <a:ext cx="1410839" cy="43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+SolrXmlDataSourceFactory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+create</a:t>
            </a:r>
          </a:p>
        </p:txBody>
      </p:sp>
      <p:sp>
        <p:nvSpPr>
          <p:cNvPr id="23" name="자유형 22"/>
          <p:cNvSpPr/>
          <p:nvPr/>
        </p:nvSpPr>
        <p:spPr>
          <a:xfrm>
            <a:off x="7624080" y="6208920"/>
            <a:ext cx="1410839" cy="198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8149320" y="3958920"/>
            <a:ext cx="1750679" cy="4510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TwitterStreamDataSourceFactory</a:t>
            </a:r>
          </a:p>
        </p:txBody>
      </p:sp>
      <p:sp>
        <p:nvSpPr>
          <p:cNvPr id="25" name="자유형 24"/>
          <p:cNvSpPr/>
          <p:nvPr/>
        </p:nvSpPr>
        <p:spPr>
          <a:xfrm>
            <a:off x="8149320" y="4608000"/>
            <a:ext cx="1750679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+TwitterStreamDataSourceFactory</a:t>
            </a:r>
          </a:p>
        </p:txBody>
      </p:sp>
      <p:sp>
        <p:nvSpPr>
          <p:cNvPr id="26" name="자유형 25"/>
          <p:cNvSpPr/>
          <p:nvPr/>
        </p:nvSpPr>
        <p:spPr>
          <a:xfrm>
            <a:off x="8149320" y="4410000"/>
            <a:ext cx="1750679" cy="19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7" name="꺾인 연결선 26"/>
          <p:cNvCxnSpPr>
            <a:stCxn id="12" idx="0"/>
            <a:endCxn id="6" idx="2"/>
          </p:cNvCxnSpPr>
          <p:nvPr/>
        </p:nvCxnSpPr>
        <p:spPr>
          <a:xfrm rot="5400000" flipH="1" flipV="1">
            <a:off x="1703160" y="2796840"/>
            <a:ext cx="3526920" cy="2397240"/>
          </a:xfrm>
          <a:prstGeom prst="bent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8" name="꺾인 연결선 27"/>
          <p:cNvCxnSpPr>
            <a:stCxn id="9" idx="0"/>
            <a:endCxn id="6" idx="2"/>
          </p:cNvCxnSpPr>
          <p:nvPr/>
        </p:nvCxnSpPr>
        <p:spPr>
          <a:xfrm rot="5400000" flipH="1" flipV="1">
            <a:off x="2466450" y="3560130"/>
            <a:ext cx="3526920" cy="870660"/>
          </a:xfrm>
          <a:prstGeom prst="bent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9" name="꺾인 연결선 28"/>
          <p:cNvCxnSpPr>
            <a:stCxn id="15" idx="0"/>
            <a:endCxn id="6" idx="2"/>
          </p:cNvCxnSpPr>
          <p:nvPr/>
        </p:nvCxnSpPr>
        <p:spPr>
          <a:xfrm rot="16200000" flipV="1">
            <a:off x="3222450" y="3674790"/>
            <a:ext cx="3526560" cy="640980"/>
          </a:xfrm>
          <a:prstGeom prst="bent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0" name="꺾인 연결선 29"/>
          <p:cNvCxnSpPr>
            <a:stCxn id="18" idx="0"/>
            <a:endCxn id="6" idx="2"/>
          </p:cNvCxnSpPr>
          <p:nvPr/>
        </p:nvCxnSpPr>
        <p:spPr>
          <a:xfrm rot="16200000" flipV="1">
            <a:off x="3978450" y="2918790"/>
            <a:ext cx="3526200" cy="2152620"/>
          </a:xfrm>
          <a:prstGeom prst="bent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1" name="꺾인 연결선 30"/>
          <p:cNvCxnSpPr>
            <a:stCxn id="21" idx="0"/>
            <a:endCxn id="6" idx="2"/>
          </p:cNvCxnSpPr>
          <p:nvPr/>
        </p:nvCxnSpPr>
        <p:spPr>
          <a:xfrm rot="16200000" flipV="1">
            <a:off x="4734450" y="2162790"/>
            <a:ext cx="3525840" cy="3664260"/>
          </a:xfrm>
          <a:prstGeom prst="bent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2" name="꺾인 연결선 31"/>
          <p:cNvCxnSpPr>
            <a:stCxn id="24" idx="0"/>
            <a:endCxn id="6" idx="2"/>
          </p:cNvCxnSpPr>
          <p:nvPr/>
        </p:nvCxnSpPr>
        <p:spPr>
          <a:xfrm rot="16200000" flipV="1">
            <a:off x="5981490" y="915750"/>
            <a:ext cx="1726920" cy="4359420"/>
          </a:xfrm>
          <a:prstGeom prst="bent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088000" y="1896840"/>
            <a:ext cx="1800000" cy="191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2088000" y="1512000"/>
            <a:ext cx="1800000" cy="384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1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&lt;&lt;interface&gt;&gt;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1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DataSourceManager</a:t>
            </a:r>
          </a:p>
        </p:txBody>
      </p:sp>
      <p:sp>
        <p:nvSpPr>
          <p:cNvPr id="4" name="자유형 3"/>
          <p:cNvSpPr/>
          <p:nvPr/>
        </p:nvSpPr>
        <p:spPr>
          <a:xfrm>
            <a:off x="2088000" y="2088000"/>
            <a:ext cx="1800000" cy="935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+syncSave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+initialLoad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+getDataSources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+reload</a:t>
            </a:r>
          </a:p>
        </p:txBody>
      </p:sp>
      <p:sp>
        <p:nvSpPr>
          <p:cNvPr id="5" name="자유형 4"/>
          <p:cNvSpPr/>
          <p:nvPr/>
        </p:nvSpPr>
        <p:spPr>
          <a:xfrm>
            <a:off x="3960000" y="5080320"/>
            <a:ext cx="1800000" cy="1183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0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+YamlDataSourceManager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+getDataSources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+initialLoad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+syncSave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+reload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#init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#load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0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3960000" y="4734720"/>
            <a:ext cx="1800000" cy="345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YamlDataSourceManager</a:t>
            </a:r>
          </a:p>
        </p:txBody>
      </p:sp>
      <p:sp>
        <p:nvSpPr>
          <p:cNvPr id="7" name="자유형 6"/>
          <p:cNvSpPr/>
          <p:nvPr/>
        </p:nvSpPr>
        <p:spPr>
          <a:xfrm>
            <a:off x="3960000" y="6249960"/>
            <a:ext cx="1800000" cy="358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8" name="꺾인 연결선 7"/>
          <p:cNvCxnSpPr>
            <a:stCxn id="6" idx="0"/>
            <a:endCxn id="4" idx="2"/>
          </p:cNvCxnSpPr>
          <p:nvPr/>
        </p:nvCxnSpPr>
        <p:spPr>
          <a:xfrm rot="16200000" flipV="1">
            <a:off x="3068460" y="2943180"/>
            <a:ext cx="1711081" cy="1872000"/>
          </a:xfrm>
          <a:prstGeom prst="bentConnector3">
            <a:avLst/>
          </a:prstGeom>
          <a:noFill/>
          <a:ln w="0">
            <a:solidFill>
              <a:srgbClr val="000000"/>
            </a:solidFill>
            <a:custDash>
              <a:ds d="144567" sp="144567"/>
              <a:ds d="144567" sp="144567"/>
            </a:custDash>
            <a:tailEnd type="arrow"/>
          </a:ln>
        </p:spPr>
      </p:cxnSp>
      <p:sp>
        <p:nvSpPr>
          <p:cNvPr id="9" name="자유형 8"/>
          <p:cNvSpPr/>
          <p:nvPr/>
        </p:nvSpPr>
        <p:spPr>
          <a:xfrm>
            <a:off x="5615640" y="1896480"/>
            <a:ext cx="1800000" cy="335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#LocationIfRelative</a:t>
            </a:r>
          </a:p>
        </p:txBody>
      </p:sp>
      <p:sp>
        <p:nvSpPr>
          <p:cNvPr id="10" name="자유형 9"/>
          <p:cNvSpPr/>
          <p:nvPr/>
        </p:nvSpPr>
        <p:spPr>
          <a:xfrm>
            <a:off x="5615640" y="1511640"/>
            <a:ext cx="1800000" cy="384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1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YamlBean</a:t>
            </a:r>
          </a:p>
        </p:txBody>
      </p:sp>
      <p:sp>
        <p:nvSpPr>
          <p:cNvPr id="11" name="자유형 10"/>
          <p:cNvSpPr/>
          <p:nvPr/>
        </p:nvSpPr>
        <p:spPr>
          <a:xfrm>
            <a:off x="5615640" y="2232000"/>
            <a:ext cx="1800000" cy="791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2" name="꺾인 연결선 11"/>
          <p:cNvCxnSpPr>
            <a:stCxn id="6" idx="0"/>
            <a:endCxn id="11" idx="2"/>
          </p:cNvCxnSpPr>
          <p:nvPr/>
        </p:nvCxnSpPr>
        <p:spPr>
          <a:xfrm rot="5400000" flipH="1" flipV="1">
            <a:off x="4832100" y="3051180"/>
            <a:ext cx="1711440" cy="1655640"/>
          </a:xfrm>
          <a:prstGeom prst="bent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4031999" y="636840"/>
            <a:ext cx="1800000" cy="5151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#AtomicInteger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#DataSource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sng" strike="noStrike" kern="1200">
                <a:ln>
                  <a:noFill/>
                </a:ln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+NULL_UPDATE_CONTROLLER</a:t>
            </a:r>
          </a:p>
        </p:txBody>
      </p:sp>
      <p:sp>
        <p:nvSpPr>
          <p:cNvPr id="3" name="자유형 2"/>
          <p:cNvSpPr/>
          <p:nvPr/>
        </p:nvSpPr>
        <p:spPr>
          <a:xfrm>
            <a:off x="4031999" y="252000"/>
            <a:ext cx="1800000" cy="384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1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UpdateController</a:t>
            </a:r>
          </a:p>
        </p:txBody>
      </p:sp>
      <p:sp>
        <p:nvSpPr>
          <p:cNvPr id="4" name="자유형 3"/>
          <p:cNvSpPr/>
          <p:nvPr/>
        </p:nvSpPr>
        <p:spPr>
          <a:xfrm>
            <a:off x="4031999" y="1152000"/>
            <a:ext cx="1800000" cy="187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+add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+commit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+delete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+deleteByQuery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+finish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+getCommitWithin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+getNumFailed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+init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+isStarted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+isUseCommitWithin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+setNumFailed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+start</a:t>
            </a:r>
          </a:p>
        </p:txBody>
      </p:sp>
      <p:sp>
        <p:nvSpPr>
          <p:cNvPr id="5" name="자유형 4"/>
          <p:cNvSpPr/>
          <p:nvPr/>
        </p:nvSpPr>
        <p:spPr>
          <a:xfrm>
            <a:off x="2171160" y="4500000"/>
            <a:ext cx="159912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-CoreContainer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-ModifiableSolrParams</a:t>
            </a:r>
          </a:p>
        </p:txBody>
      </p:sp>
      <p:sp>
        <p:nvSpPr>
          <p:cNvPr id="6" name="자유형 5"/>
          <p:cNvSpPr/>
          <p:nvPr/>
        </p:nvSpPr>
        <p:spPr>
          <a:xfrm>
            <a:off x="2168280" y="4158720"/>
            <a:ext cx="1600560" cy="345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DirectSolrUpdateController</a:t>
            </a:r>
          </a:p>
        </p:txBody>
      </p:sp>
      <p:sp>
        <p:nvSpPr>
          <p:cNvPr id="7" name="자유형 6"/>
          <p:cNvSpPr/>
          <p:nvPr/>
        </p:nvSpPr>
        <p:spPr>
          <a:xfrm>
            <a:off x="4122000" y="4475160"/>
            <a:ext cx="1599120" cy="276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SolrFileWriter</a:t>
            </a:r>
          </a:p>
        </p:txBody>
      </p:sp>
      <p:sp>
        <p:nvSpPr>
          <p:cNvPr id="8" name="자유형 7"/>
          <p:cNvSpPr/>
          <p:nvPr/>
        </p:nvSpPr>
        <p:spPr>
          <a:xfrm>
            <a:off x="4120560" y="4158720"/>
            <a:ext cx="1600560" cy="345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FileUpdateController</a:t>
            </a:r>
          </a:p>
        </p:txBody>
      </p:sp>
      <p:sp>
        <p:nvSpPr>
          <p:cNvPr id="9" name="자유형 8"/>
          <p:cNvSpPr/>
          <p:nvPr/>
        </p:nvSpPr>
        <p:spPr>
          <a:xfrm>
            <a:off x="4120560" y="4753440"/>
            <a:ext cx="1600560" cy="10065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+add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+commit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+delete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+deleteByQuery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+finish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+init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+start</a:t>
            </a:r>
          </a:p>
        </p:txBody>
      </p:sp>
      <p:sp>
        <p:nvSpPr>
          <p:cNvPr id="10" name="자유형 9"/>
          <p:cNvSpPr/>
          <p:nvPr/>
        </p:nvSpPr>
        <p:spPr>
          <a:xfrm>
            <a:off x="6108839" y="4475160"/>
            <a:ext cx="1598760" cy="312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#DocumentTable</a:t>
            </a:r>
          </a:p>
        </p:txBody>
      </p:sp>
      <p:sp>
        <p:nvSpPr>
          <p:cNvPr id="11" name="자유형 10"/>
          <p:cNvSpPr/>
          <p:nvPr/>
        </p:nvSpPr>
        <p:spPr>
          <a:xfrm>
            <a:off x="6108839" y="4158720"/>
            <a:ext cx="1600200" cy="345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HBaseUpdateController</a:t>
            </a:r>
          </a:p>
        </p:txBody>
      </p:sp>
      <p:sp>
        <p:nvSpPr>
          <p:cNvPr id="12" name="자유형 11"/>
          <p:cNvSpPr/>
          <p:nvPr/>
        </p:nvSpPr>
        <p:spPr>
          <a:xfrm>
            <a:off x="6108839" y="4753440"/>
            <a:ext cx="1600200" cy="12945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+add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+commit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+delete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+deleteByQuery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+finish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+init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+getCollection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+getField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+getTable</a:t>
            </a:r>
          </a:p>
        </p:txBody>
      </p:sp>
      <p:sp>
        <p:nvSpPr>
          <p:cNvPr id="13" name="자유형 12"/>
          <p:cNvSpPr/>
          <p:nvPr/>
        </p:nvSpPr>
        <p:spPr>
          <a:xfrm>
            <a:off x="220320" y="4504320"/>
            <a:ext cx="1598400" cy="57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9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BatchManager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BatchStatus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BatchSolrWriter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UpdateController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0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216000" y="4158720"/>
            <a:ext cx="1599840" cy="345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BatchTeeUpdateController</a:t>
            </a:r>
          </a:p>
        </p:txBody>
      </p:sp>
      <p:sp>
        <p:nvSpPr>
          <p:cNvPr id="15" name="자유형 14"/>
          <p:cNvSpPr/>
          <p:nvPr/>
        </p:nvSpPr>
        <p:spPr>
          <a:xfrm>
            <a:off x="216000" y="5076000"/>
            <a:ext cx="1599840" cy="15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+BatchTeeUpdateController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+add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+commit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+delete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+deleteByQuery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+finish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+init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+setBatch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+setOutput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+start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-ensureStarted</a:t>
            </a:r>
          </a:p>
        </p:txBody>
      </p:sp>
      <p:cxnSp>
        <p:nvCxnSpPr>
          <p:cNvPr id="16" name="꺾인 연결선 15"/>
          <p:cNvCxnSpPr>
            <a:stCxn id="8" idx="0"/>
            <a:endCxn id="4" idx="2"/>
          </p:cNvCxnSpPr>
          <p:nvPr/>
        </p:nvCxnSpPr>
        <p:spPr>
          <a:xfrm rot="5400000" flipH="1" flipV="1">
            <a:off x="4359059" y="3585781"/>
            <a:ext cx="1134720" cy="11159"/>
          </a:xfrm>
          <a:prstGeom prst="bent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7" name="꺾인 연결선 16"/>
          <p:cNvCxnSpPr>
            <a:stCxn id="6" idx="0"/>
            <a:endCxn id="4" idx="2"/>
          </p:cNvCxnSpPr>
          <p:nvPr/>
        </p:nvCxnSpPr>
        <p:spPr>
          <a:xfrm rot="5400000" flipH="1" flipV="1">
            <a:off x="3382919" y="2609641"/>
            <a:ext cx="1134720" cy="1963439"/>
          </a:xfrm>
          <a:prstGeom prst="bent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8" name="꺾인 연결선 17"/>
          <p:cNvCxnSpPr>
            <a:stCxn id="14" idx="0"/>
            <a:endCxn id="4" idx="2"/>
          </p:cNvCxnSpPr>
          <p:nvPr/>
        </p:nvCxnSpPr>
        <p:spPr>
          <a:xfrm rot="5400000" flipH="1" flipV="1">
            <a:off x="2406599" y="1633321"/>
            <a:ext cx="1134720" cy="3916079"/>
          </a:xfrm>
          <a:prstGeom prst="bent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9" name="꺾인 연결선 18"/>
          <p:cNvCxnSpPr>
            <a:stCxn id="11" idx="0"/>
            <a:endCxn id="4" idx="2"/>
          </p:cNvCxnSpPr>
          <p:nvPr/>
        </p:nvCxnSpPr>
        <p:spPr>
          <a:xfrm rot="16200000" flipV="1">
            <a:off x="5353109" y="2602890"/>
            <a:ext cx="1134720" cy="1976940"/>
          </a:xfrm>
          <a:prstGeom prst="bent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0" name="꺾인 연결선 19"/>
          <p:cNvCxnSpPr>
            <a:stCxn id="23" idx="0"/>
            <a:endCxn id="4" idx="2"/>
          </p:cNvCxnSpPr>
          <p:nvPr/>
        </p:nvCxnSpPr>
        <p:spPr>
          <a:xfrm rot="16200000" flipV="1">
            <a:off x="6361109" y="1594890"/>
            <a:ext cx="1134360" cy="3992580"/>
          </a:xfrm>
          <a:prstGeom prst="bent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1" name="자유형 20"/>
          <p:cNvSpPr/>
          <p:nvPr/>
        </p:nvSpPr>
        <p:spPr>
          <a:xfrm>
            <a:off x="2176200" y="4861080"/>
            <a:ext cx="1600560" cy="1402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+DirectSolrUpdateController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+add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+init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+delete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+deleteByQuery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+start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#newAddUpdateCommand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-doAdd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-getFieldMappingHandler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-getUpdateProcessor</a:t>
            </a:r>
          </a:p>
        </p:txBody>
      </p:sp>
      <p:sp>
        <p:nvSpPr>
          <p:cNvPr id="22" name="자유형 21"/>
          <p:cNvSpPr/>
          <p:nvPr/>
        </p:nvSpPr>
        <p:spPr>
          <a:xfrm>
            <a:off x="8124479" y="4474800"/>
            <a:ext cx="1598760" cy="349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Thread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SolrServer</a:t>
            </a:r>
          </a:p>
        </p:txBody>
      </p:sp>
      <p:sp>
        <p:nvSpPr>
          <p:cNvPr id="23" name="자유형 22"/>
          <p:cNvSpPr/>
          <p:nvPr/>
        </p:nvSpPr>
        <p:spPr>
          <a:xfrm>
            <a:off x="8124479" y="4158360"/>
            <a:ext cx="1600200" cy="345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SolrJUpdateController</a:t>
            </a:r>
          </a:p>
        </p:txBody>
      </p:sp>
      <p:sp>
        <p:nvSpPr>
          <p:cNvPr id="24" name="자유형 23"/>
          <p:cNvSpPr/>
          <p:nvPr/>
        </p:nvSpPr>
        <p:spPr>
          <a:xfrm>
            <a:off x="8124479" y="4825080"/>
            <a:ext cx="1600200" cy="1366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+add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+commit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+delete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+deleteByQuery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+finish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+init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+start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-ensureStarted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-flush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-processThrowable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360000" y="708840"/>
            <a:ext cx="1800000" cy="15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360000" y="324000"/>
            <a:ext cx="1800000" cy="384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CrawlerUtils</a:t>
            </a:r>
          </a:p>
        </p:txBody>
      </p:sp>
      <p:sp>
        <p:nvSpPr>
          <p:cNvPr id="4" name="자유형 3"/>
          <p:cNvSpPr/>
          <p:nvPr/>
        </p:nvSpPr>
        <p:spPr>
          <a:xfrm>
            <a:off x="360000" y="864000"/>
            <a:ext cx="1800000" cy="18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+crawl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+fileReachabilityCheck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+finishAllJobs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+isMatchingType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+msgDocFailed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+msgDocSkipped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+msgDocSuccess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+resolveRelativePath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+waitAllJobs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+waitJob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+waitJobStarted</a:t>
            </a:r>
          </a:p>
        </p:txBody>
      </p:sp>
      <p:sp>
        <p:nvSpPr>
          <p:cNvPr id="5" name="자유형 4"/>
          <p:cNvSpPr/>
          <p:nvPr/>
        </p:nvSpPr>
        <p:spPr>
          <a:xfrm>
            <a:off x="2663640" y="708120"/>
            <a:ext cx="1800000" cy="15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2663640" y="323280"/>
            <a:ext cx="1800000" cy="384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CrawlEvent</a:t>
            </a:r>
          </a:p>
        </p:txBody>
      </p:sp>
      <p:sp>
        <p:nvSpPr>
          <p:cNvPr id="7" name="자유형 6"/>
          <p:cNvSpPr/>
          <p:nvPr/>
        </p:nvSpPr>
        <p:spPr>
          <a:xfrm>
            <a:off x="2663640" y="863279"/>
            <a:ext cx="1800000" cy="1080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+CrawlEvent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+getMessage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+getSource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+getStatus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+getType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+toString</a:t>
            </a:r>
          </a:p>
        </p:txBody>
      </p:sp>
      <p:sp>
        <p:nvSpPr>
          <p:cNvPr id="8" name="자유형 7"/>
          <p:cNvSpPr/>
          <p:nvPr/>
        </p:nvSpPr>
        <p:spPr>
          <a:xfrm>
            <a:off x="2664000" y="4380120"/>
            <a:ext cx="1800000" cy="15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2664000" y="3995279"/>
            <a:ext cx="1800000" cy="384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CrawlId</a:t>
            </a:r>
          </a:p>
        </p:txBody>
      </p:sp>
      <p:sp>
        <p:nvSpPr>
          <p:cNvPr id="10" name="자유형 9"/>
          <p:cNvSpPr/>
          <p:nvPr/>
        </p:nvSpPr>
        <p:spPr>
          <a:xfrm>
            <a:off x="2664000" y="4535280"/>
            <a:ext cx="1800000" cy="1080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+CrawlId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+equals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+hashCode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+toString</a:t>
            </a:r>
          </a:p>
        </p:txBody>
      </p:sp>
      <p:sp>
        <p:nvSpPr>
          <p:cNvPr id="11" name="자유형 10"/>
          <p:cNvSpPr/>
          <p:nvPr/>
        </p:nvSpPr>
        <p:spPr>
          <a:xfrm>
            <a:off x="360000" y="6864840"/>
            <a:ext cx="1800000" cy="15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360000" y="6480000"/>
            <a:ext cx="1800000" cy="384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1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&lt;&lt;interface&gt;&gt;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1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CrawlListener</a:t>
            </a:r>
          </a:p>
        </p:txBody>
      </p:sp>
      <p:sp>
        <p:nvSpPr>
          <p:cNvPr id="13" name="자유형 12"/>
          <p:cNvSpPr/>
          <p:nvPr/>
        </p:nvSpPr>
        <p:spPr>
          <a:xfrm>
            <a:off x="360000" y="7020000"/>
            <a:ext cx="1800000" cy="290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+processEvent</a:t>
            </a:r>
          </a:p>
        </p:txBody>
      </p:sp>
      <p:sp>
        <p:nvSpPr>
          <p:cNvPr id="14" name="자유형 13"/>
          <p:cNvSpPr/>
          <p:nvPr/>
        </p:nvSpPr>
        <p:spPr>
          <a:xfrm>
            <a:off x="2664000" y="2472840"/>
            <a:ext cx="1800000" cy="15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2664000" y="2088000"/>
            <a:ext cx="1800000" cy="384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CrawlStateManager</a:t>
            </a:r>
          </a:p>
        </p:txBody>
      </p:sp>
      <p:sp>
        <p:nvSpPr>
          <p:cNvPr id="16" name="자유형 15"/>
          <p:cNvSpPr/>
          <p:nvPr/>
        </p:nvSpPr>
        <p:spPr>
          <a:xfrm>
            <a:off x="2664000" y="2628000"/>
            <a:ext cx="1800000" cy="1080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+add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+clear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+delete</a:t>
            </a:r>
            <a:b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</a:t>
            </a:r>
            <a:b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+getJobStates</a:t>
            </a:r>
            <a:b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+shutdown</a:t>
            </a:r>
          </a:p>
        </p:txBody>
      </p:sp>
      <p:sp>
        <p:nvSpPr>
          <p:cNvPr id="17" name="자유형 16"/>
          <p:cNvSpPr/>
          <p:nvPr/>
        </p:nvSpPr>
        <p:spPr>
          <a:xfrm>
            <a:off x="2664000" y="6252840"/>
            <a:ext cx="1800000" cy="15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2664000" y="5868000"/>
            <a:ext cx="1800000" cy="384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FieldDesc</a:t>
            </a:r>
          </a:p>
        </p:txBody>
      </p:sp>
      <p:sp>
        <p:nvSpPr>
          <p:cNvPr id="19" name="자유형 18"/>
          <p:cNvSpPr/>
          <p:nvPr/>
        </p:nvSpPr>
        <p:spPr>
          <a:xfrm>
            <a:off x="2664000" y="6408000"/>
            <a:ext cx="1800000" cy="938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나눔고딕" pitchFamily="18"/>
                <a:ea typeface="나눔고딕" pitchFamily="2"/>
                <a:cs typeface="Lohit Hindi" pitchFamily="2"/>
              </a:rPr>
              <a:t>+FieldDesc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나눔고딕" pitchFamily="18"/>
                <a:ea typeface="나눔고딕" pitchFamily="2"/>
                <a:cs typeface="Lohit Hindi" pitchFamily="2"/>
              </a:rPr>
              <a:t>+getBoost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나눔고딕" pitchFamily="18"/>
                <a:ea typeface="나눔고딕" pitchFamily="2"/>
                <a:cs typeface="Lohit Hindi" pitchFamily="2"/>
              </a:rPr>
              <a:t>+getFieldName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나눔고딕" pitchFamily="18"/>
                <a:ea typeface="나눔고딕" pitchFamily="2"/>
                <a:cs typeface="Lohit Hindi" pitchFamily="2"/>
              </a:rPr>
              <a:t>+isDateField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나눔고딕" pitchFamily="18"/>
                <a:ea typeface="나눔고딕" pitchFamily="2"/>
                <a:cs typeface="Lohit Hindi" pitchFamily="2"/>
              </a:rPr>
              <a:t>+isMultiValued</a:t>
            </a:r>
          </a:p>
        </p:txBody>
      </p:sp>
      <p:sp>
        <p:nvSpPr>
          <p:cNvPr id="20" name="자유형 19"/>
          <p:cNvSpPr/>
          <p:nvPr/>
        </p:nvSpPr>
        <p:spPr>
          <a:xfrm>
            <a:off x="359640" y="3228120"/>
            <a:ext cx="1800000" cy="4438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-Injector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-Defaults</a:t>
            </a:r>
          </a:p>
        </p:txBody>
      </p:sp>
      <p:sp>
        <p:nvSpPr>
          <p:cNvPr id="21" name="자유형 20"/>
          <p:cNvSpPr/>
          <p:nvPr/>
        </p:nvSpPr>
        <p:spPr>
          <a:xfrm>
            <a:off x="359640" y="2843280"/>
            <a:ext cx="1800000" cy="384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CrawlerControllerRegistry</a:t>
            </a:r>
          </a:p>
        </p:txBody>
      </p:sp>
      <p:sp>
        <p:nvSpPr>
          <p:cNvPr id="22" name="자유형 21"/>
          <p:cNvSpPr/>
          <p:nvPr/>
        </p:nvSpPr>
        <p:spPr>
          <a:xfrm>
            <a:off x="359640" y="3671279"/>
            <a:ext cx="1800000" cy="2592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getSharedLibraryClassloaders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+CrawlerControllerRegistry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+abortAllJobs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+getControllers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+initCrawler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+initCrawlersFromJar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+isLoaded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+reload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+reset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+shutdown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-builtinInit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-cleanupTempDir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-initCrawler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-initExternalSharedLibs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-initRegistry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-initSharedLibs</a:t>
            </a:r>
          </a:p>
        </p:txBody>
      </p:sp>
      <p:sp>
        <p:nvSpPr>
          <p:cNvPr id="23" name="자유형 22"/>
          <p:cNvSpPr/>
          <p:nvPr/>
        </p:nvSpPr>
        <p:spPr>
          <a:xfrm>
            <a:off x="5075280" y="707400"/>
            <a:ext cx="1800000" cy="10205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-CrawlId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-DataSourceId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-JobState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-Exception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-AtomicLong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-Throwable</a:t>
            </a:r>
          </a:p>
        </p:txBody>
      </p:sp>
      <p:sp>
        <p:nvSpPr>
          <p:cNvPr id="24" name="자유형 23"/>
          <p:cNvSpPr/>
          <p:nvPr/>
        </p:nvSpPr>
        <p:spPr>
          <a:xfrm>
            <a:off x="5075280" y="322560"/>
            <a:ext cx="1800000" cy="384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CrawlStatus</a:t>
            </a:r>
          </a:p>
        </p:txBody>
      </p:sp>
      <p:sp>
        <p:nvSpPr>
          <p:cNvPr id="25" name="자유형 24"/>
          <p:cNvSpPr/>
          <p:nvPr/>
        </p:nvSpPr>
        <p:spPr>
          <a:xfrm>
            <a:off x="5075280" y="1727280"/>
            <a:ext cx="1800000" cy="504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값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8742</TotalTime>
  <Words>855</Words>
  <Application>Microsoft Office PowerPoint</Application>
  <PresentationFormat>화면 슬라이드 쇼(4:3)</PresentationFormat>
  <Paragraphs>494</Paragraphs>
  <Slides>13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기본값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</dc:creator>
  <cp:lastModifiedBy>whlee21</cp:lastModifiedBy>
  <cp:revision>72</cp:revision>
  <dcterms:created xsi:type="dcterms:W3CDTF">2013-11-20T11:40:54Z</dcterms:created>
  <dcterms:modified xsi:type="dcterms:W3CDTF">2013-12-05T03:18:31Z</dcterms:modified>
</cp:coreProperties>
</file>