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29"/>
  </p:notesMasterIdLst>
  <p:sldIdLst>
    <p:sldId id="256" r:id="rId2"/>
    <p:sldId id="359" r:id="rId3"/>
    <p:sldId id="373" r:id="rId4"/>
    <p:sldId id="374" r:id="rId5"/>
    <p:sldId id="360" r:id="rId6"/>
    <p:sldId id="361" r:id="rId7"/>
    <p:sldId id="362" r:id="rId8"/>
    <p:sldId id="365" r:id="rId9"/>
    <p:sldId id="364" r:id="rId10"/>
    <p:sldId id="366" r:id="rId11"/>
    <p:sldId id="367" r:id="rId12"/>
    <p:sldId id="302" r:id="rId13"/>
    <p:sldId id="341" r:id="rId14"/>
    <p:sldId id="342" r:id="rId15"/>
    <p:sldId id="375" r:id="rId16"/>
    <p:sldId id="368" r:id="rId17"/>
    <p:sldId id="262" r:id="rId18"/>
    <p:sldId id="315" r:id="rId19"/>
    <p:sldId id="320" r:id="rId20"/>
    <p:sldId id="319" r:id="rId21"/>
    <p:sldId id="261" r:id="rId22"/>
    <p:sldId id="321" r:id="rId23"/>
    <p:sldId id="369" r:id="rId24"/>
    <p:sldId id="370" r:id="rId25"/>
    <p:sldId id="371" r:id="rId26"/>
    <p:sldId id="263" r:id="rId27"/>
    <p:sldId id="372" r:id="rId28"/>
  </p:sldIdLst>
  <p:sldSz cx="12192000" cy="6858000"/>
  <p:notesSz cx="6858000" cy="9144000"/>
  <p:defaultTextStyle>
    <a:defPPr>
      <a:defRPr lang="zh-TW"/>
    </a:defPPr>
    <a:lvl1pPr algn="l" rtl="0" fontAlgn="base">
      <a:spcBef>
        <a:spcPct val="0"/>
      </a:spcBef>
      <a:spcAft>
        <a:spcPct val="0"/>
      </a:spcAft>
      <a:defRPr kumimoji="1" b="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b="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b="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b="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b="1" kern="1200">
        <a:solidFill>
          <a:schemeClr val="tx1"/>
        </a:solidFill>
        <a:latin typeface="Arial" charset="0"/>
        <a:ea typeface="新細明體" pitchFamily="18" charset="-120"/>
        <a:cs typeface="+mn-cs"/>
      </a:defRPr>
    </a:lvl5pPr>
    <a:lvl6pPr marL="2286000" algn="l" defTabSz="914400" rtl="0" eaLnBrk="1" latinLnBrk="0" hangingPunct="1">
      <a:defRPr kumimoji="1" b="1" kern="1200">
        <a:solidFill>
          <a:schemeClr val="tx1"/>
        </a:solidFill>
        <a:latin typeface="Arial" charset="0"/>
        <a:ea typeface="新細明體" pitchFamily="18" charset="-120"/>
        <a:cs typeface="+mn-cs"/>
      </a:defRPr>
    </a:lvl6pPr>
    <a:lvl7pPr marL="2743200" algn="l" defTabSz="914400" rtl="0" eaLnBrk="1" latinLnBrk="0" hangingPunct="1">
      <a:defRPr kumimoji="1" b="1" kern="1200">
        <a:solidFill>
          <a:schemeClr val="tx1"/>
        </a:solidFill>
        <a:latin typeface="Arial" charset="0"/>
        <a:ea typeface="新細明體" pitchFamily="18" charset="-120"/>
        <a:cs typeface="+mn-cs"/>
      </a:defRPr>
    </a:lvl7pPr>
    <a:lvl8pPr marL="3200400" algn="l" defTabSz="914400" rtl="0" eaLnBrk="1" latinLnBrk="0" hangingPunct="1">
      <a:defRPr kumimoji="1" b="1" kern="1200">
        <a:solidFill>
          <a:schemeClr val="tx1"/>
        </a:solidFill>
        <a:latin typeface="Arial" charset="0"/>
        <a:ea typeface="新細明體" pitchFamily="18" charset="-120"/>
        <a:cs typeface="+mn-cs"/>
      </a:defRPr>
    </a:lvl8pPr>
    <a:lvl9pPr marL="3657600" algn="l" defTabSz="914400" rtl="0" eaLnBrk="1" latinLnBrk="0" hangingPunct="1">
      <a:defRPr kumimoji="1" b="1" kern="1200">
        <a:solidFill>
          <a:schemeClr val="tx1"/>
        </a:solidFill>
        <a:latin typeface="Arial" charset="0"/>
        <a:ea typeface="新細明體" pitchFamily="18" charset="-120"/>
        <a:cs typeface="+mn-cs"/>
      </a:defRPr>
    </a:lvl9pPr>
  </p:defaultTextStyle>
  <p:extLst>
    <p:ext uri="{521415D9-36F7-43E2-AB2F-B90AF26B5E84}">
      <p14:sectionLst xmlns:p14="http://schemas.microsoft.com/office/powerpoint/2010/main">
        <p14:section name="預設章節" id="{19D288F8-71F5-4100-9BC4-9224B2815111}">
          <p14:sldIdLst>
            <p14:sldId id="256"/>
            <p14:sldId id="359"/>
            <p14:sldId id="373"/>
            <p14:sldId id="374"/>
            <p14:sldId id="360"/>
            <p14:sldId id="361"/>
            <p14:sldId id="362"/>
            <p14:sldId id="365"/>
            <p14:sldId id="364"/>
            <p14:sldId id="366"/>
            <p14:sldId id="367"/>
            <p14:sldId id="302"/>
            <p14:sldId id="341"/>
            <p14:sldId id="342"/>
            <p14:sldId id="375"/>
            <p14:sldId id="368"/>
            <p14:sldId id="262"/>
            <p14:sldId id="315"/>
            <p14:sldId id="320"/>
            <p14:sldId id="319"/>
            <p14:sldId id="261"/>
            <p14:sldId id="321"/>
            <p14:sldId id="369"/>
            <p14:sldId id="370"/>
            <p14:sldId id="371"/>
            <p14:sldId id="263"/>
            <p14:sldId id="3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p:cViewPr varScale="1">
        <p:scale>
          <a:sx n="114" d="100"/>
          <a:sy n="114" d="100"/>
        </p:scale>
        <p:origin x="6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FA59-FE39-417D-9825-5F9AB1D5EBA9}" type="datetimeFigureOut">
              <a:rPr lang="zh-TW" altLang="en-US" smtClean="0"/>
              <a:t>2023/11/16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7BB62-D062-4F98-A071-E2CFF8280EC9}" type="slidenum">
              <a:rPr lang="zh-TW" altLang="en-US" smtClean="0"/>
              <a:t>‹#›</a:t>
            </a:fld>
            <a:endParaRPr lang="zh-TW" altLang="en-US"/>
          </a:p>
        </p:txBody>
      </p:sp>
    </p:spTree>
    <p:extLst>
      <p:ext uri="{BB962C8B-B14F-4D97-AF65-F5344CB8AC3E}">
        <p14:creationId xmlns:p14="http://schemas.microsoft.com/office/powerpoint/2010/main" val="3676861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dirty="0">
                <a:solidFill>
                  <a:srgbClr val="0000FF"/>
                </a:solidFill>
                <a:latin typeface="細明體" panose="02020509000000000000" pitchFamily="49" charset="-120"/>
                <a:ea typeface="細明體" panose="02020509000000000000" pitchFamily="49" charset="-120"/>
              </a:rPr>
              <a:t>select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vName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pvName</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UUID</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bObject</a:t>
            </a:r>
            <a:r>
              <a:rPr lang="en-US" altLang="zh-TW" sz="1800" dirty="0">
                <a:solidFill>
                  <a:srgbClr val="808080"/>
                </a:solidFill>
                <a:latin typeface="細明體" panose="02020509000000000000" pitchFamily="49" charset="-120"/>
                <a:ea typeface="細明體" panose="02020509000000000000" pitchFamily="49" charset="-120"/>
              </a:rPr>
              <a:t>,</a:t>
            </a:r>
            <a:endParaRPr lang="en-US" altLang="zh-TW"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808080"/>
                </a:solidFill>
                <a:latin typeface="細明體" panose="02020509000000000000" pitchFamily="49" charset="-120"/>
                <a:ea typeface="細明體" panose="02020509000000000000" pitchFamily="49" charset="-120"/>
              </a:rPr>
              <a:t>(</a:t>
            </a:r>
            <a:endParaRPr lang="zh-TW" altLang="en-US"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FF"/>
                </a:solidFill>
                <a:latin typeface="細明體" panose="02020509000000000000" pitchFamily="49" charset="-120"/>
                <a:ea typeface="細明體" panose="02020509000000000000" pitchFamily="49" charset="-120"/>
              </a:rPr>
              <a:t>select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COLUMN_Name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FF0000"/>
                </a:solidFill>
                <a:latin typeface="細明體" panose="02020509000000000000" pitchFamily="49" charset="-120"/>
                <a:ea typeface="細明體" panose="02020509000000000000" pitchFamily="49" charset="-120"/>
              </a:rPr>
              <a:t>'name'</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DATA_TYPE </a:t>
            </a:r>
            <a:r>
              <a:rPr lang="en-US" altLang="zh-TW" sz="1800" dirty="0">
                <a:solidFill>
                  <a:srgbClr val="FF0000"/>
                </a:solidFill>
                <a:latin typeface="細明體" panose="02020509000000000000" pitchFamily="49" charset="-120"/>
                <a:ea typeface="細明體" panose="02020509000000000000" pitchFamily="49" charset="-120"/>
              </a:rPr>
              <a:t>'type'</a:t>
            </a:r>
            <a:r>
              <a:rPr lang="en-US" altLang="zh-TW" sz="1800" dirty="0">
                <a:solidFill>
                  <a:srgbClr val="000000"/>
                </a:solidFill>
                <a:latin typeface="細明體" panose="02020509000000000000" pitchFamily="49" charset="-120"/>
                <a:ea typeface="細明體" panose="02020509000000000000" pitchFamily="49" charset="-120"/>
              </a:rPr>
              <a:t> </a:t>
            </a:r>
          </a:p>
          <a:p>
            <a:r>
              <a:rPr lang="en-US" altLang="zh-TW" sz="1800" dirty="0">
                <a:solidFill>
                  <a:srgbClr val="0000FF"/>
                </a:solidFill>
                <a:latin typeface="細明體" panose="02020509000000000000" pitchFamily="49" charset="-120"/>
                <a:ea typeface="細明體" panose="02020509000000000000" pitchFamily="49" charset="-120"/>
              </a:rPr>
              <a:t>from</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8000"/>
                </a:solidFill>
                <a:latin typeface="細明體" panose="02020509000000000000" pitchFamily="49" charset="-120"/>
                <a:ea typeface="細明體" panose="02020509000000000000" pitchFamily="49" charset="-120"/>
              </a:rPr>
              <a:t>INFORMATION_SCHEMA</a:t>
            </a:r>
            <a:r>
              <a:rPr lang="en-US" altLang="zh-TW" sz="1800" dirty="0" err="1">
                <a:solidFill>
                  <a:srgbClr val="808080"/>
                </a:solidFill>
                <a:latin typeface="細明體" panose="02020509000000000000" pitchFamily="49" charset="-120"/>
                <a:ea typeface="細明體" panose="02020509000000000000" pitchFamily="49" charset="-120"/>
              </a:rPr>
              <a:t>.</a:t>
            </a:r>
            <a:r>
              <a:rPr lang="en-US" altLang="zh-TW" sz="1800" dirty="0" err="1">
                <a:solidFill>
                  <a:srgbClr val="008000"/>
                </a:solidFill>
                <a:latin typeface="細明體" panose="02020509000000000000" pitchFamily="49" charset="-120"/>
                <a:ea typeface="細明體" panose="02020509000000000000" pitchFamily="49" charset="-120"/>
              </a:rPr>
              <a:t>Columns</a:t>
            </a:r>
            <a:r>
              <a:rPr lang="en-US" altLang="zh-TW" sz="1800" dirty="0">
                <a:solidFill>
                  <a:srgbClr val="000000"/>
                </a:solidFill>
                <a:latin typeface="細明體" panose="02020509000000000000" pitchFamily="49" charset="-120"/>
                <a:ea typeface="細明體" panose="02020509000000000000" pitchFamily="49" charset="-120"/>
              </a:rPr>
              <a:t>  </a:t>
            </a:r>
          </a:p>
          <a:p>
            <a:r>
              <a:rPr lang="en-US" altLang="zh-TW" sz="1800" dirty="0">
                <a:solidFill>
                  <a:srgbClr val="0000FF"/>
                </a:solidFill>
                <a:latin typeface="細明體" panose="02020509000000000000" pitchFamily="49" charset="-120"/>
                <a:ea typeface="細明體" panose="02020509000000000000" pitchFamily="49" charset="-120"/>
              </a:rPr>
              <a:t>where</a:t>
            </a:r>
            <a:r>
              <a:rPr lang="en-US" altLang="zh-TW" sz="1800" dirty="0">
                <a:solidFill>
                  <a:srgbClr val="000000"/>
                </a:solidFill>
                <a:latin typeface="細明體" panose="02020509000000000000" pitchFamily="49" charset="-120"/>
                <a:ea typeface="細明體" panose="02020509000000000000" pitchFamily="49" charset="-120"/>
              </a:rPr>
              <a:t> TABLE_NAME </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vName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for</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json</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auto</a:t>
            </a:r>
            <a:endParaRPr lang="en-US" altLang="zh-TW"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FF0000"/>
                </a:solidFill>
                <a:latin typeface="細明體" panose="02020509000000000000" pitchFamily="49" charset="-120"/>
                <a:ea typeface="細明體" panose="02020509000000000000" pitchFamily="49" charset="-120"/>
              </a:rPr>
              <a:t>'</a:t>
            </a:r>
            <a:r>
              <a:rPr lang="en-US" altLang="zh-TW" sz="1800" dirty="0" err="1">
                <a:solidFill>
                  <a:srgbClr val="FF0000"/>
                </a:solidFill>
                <a:latin typeface="細明體" panose="02020509000000000000" pitchFamily="49" charset="-120"/>
                <a:ea typeface="細明體" panose="02020509000000000000" pitchFamily="49" charset="-120"/>
              </a:rPr>
              <a:t>vparam</a:t>
            </a:r>
            <a:r>
              <a:rPr lang="en-US" altLang="zh-TW" sz="1800" dirty="0">
                <a:solidFill>
                  <a:srgbClr val="FF0000"/>
                </a:solidFill>
                <a:latin typeface="細明體" panose="02020509000000000000" pitchFamily="49" charset="-120"/>
                <a:ea typeface="細明體" panose="02020509000000000000" pitchFamily="49" charset="-120"/>
              </a:rPr>
              <a:t>'</a:t>
            </a:r>
            <a:r>
              <a:rPr lang="en-US" altLang="zh-TW" sz="1800" dirty="0">
                <a:solidFill>
                  <a:srgbClr val="808080"/>
                </a:solidFill>
                <a:latin typeface="細明體" panose="02020509000000000000" pitchFamily="49" charset="-120"/>
                <a:ea typeface="細明體" panose="02020509000000000000" pitchFamily="49" charset="-120"/>
              </a:rPr>
              <a:t>,</a:t>
            </a:r>
            <a:endParaRPr lang="en-US" altLang="zh-TW"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808080"/>
                </a:solidFill>
                <a:latin typeface="細明體" panose="02020509000000000000" pitchFamily="49" charset="-120"/>
                <a:ea typeface="細明體" panose="02020509000000000000" pitchFamily="49" charset="-120"/>
              </a:rPr>
              <a:t>(</a:t>
            </a:r>
            <a:endParaRPr lang="zh-TW" altLang="en-US"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FF"/>
                </a:solidFill>
                <a:latin typeface="細明體" panose="02020509000000000000" pitchFamily="49" charset="-120"/>
                <a:ea typeface="細明體" panose="02020509000000000000" pitchFamily="49" charset="-120"/>
              </a:rPr>
              <a:t>select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COLUMN_Name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FF0000"/>
                </a:solidFill>
                <a:latin typeface="細明體" panose="02020509000000000000" pitchFamily="49" charset="-120"/>
                <a:ea typeface="細明體" panose="02020509000000000000" pitchFamily="49" charset="-120"/>
              </a:rPr>
              <a:t>'name'</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DATA_TYPE </a:t>
            </a:r>
            <a:r>
              <a:rPr lang="en-US" altLang="zh-TW" sz="1800" dirty="0">
                <a:solidFill>
                  <a:srgbClr val="FF0000"/>
                </a:solidFill>
                <a:latin typeface="細明體" panose="02020509000000000000" pitchFamily="49" charset="-120"/>
                <a:ea typeface="細明體" panose="02020509000000000000" pitchFamily="49" charset="-120"/>
              </a:rPr>
              <a:t>'type'</a:t>
            </a:r>
            <a:r>
              <a:rPr lang="en-US" altLang="zh-TW" sz="1800" dirty="0">
                <a:solidFill>
                  <a:srgbClr val="000000"/>
                </a:solidFill>
                <a:latin typeface="細明體" panose="02020509000000000000" pitchFamily="49" charset="-120"/>
                <a:ea typeface="細明體" panose="02020509000000000000" pitchFamily="49" charset="-120"/>
              </a:rPr>
              <a:t> </a:t>
            </a:r>
          </a:p>
          <a:p>
            <a:r>
              <a:rPr lang="en-US" altLang="zh-TW" sz="1800" dirty="0">
                <a:solidFill>
                  <a:srgbClr val="0000FF"/>
                </a:solidFill>
                <a:latin typeface="細明體" panose="02020509000000000000" pitchFamily="49" charset="-120"/>
                <a:ea typeface="細明體" panose="02020509000000000000" pitchFamily="49" charset="-120"/>
              </a:rPr>
              <a:t>from</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8000"/>
                </a:solidFill>
                <a:latin typeface="細明體" panose="02020509000000000000" pitchFamily="49" charset="-120"/>
                <a:ea typeface="細明體" panose="02020509000000000000" pitchFamily="49" charset="-120"/>
              </a:rPr>
              <a:t>INFORMATION_SCHEMA</a:t>
            </a:r>
            <a:r>
              <a:rPr lang="en-US" altLang="zh-TW" sz="1800" dirty="0" err="1">
                <a:solidFill>
                  <a:srgbClr val="808080"/>
                </a:solidFill>
                <a:latin typeface="細明體" panose="02020509000000000000" pitchFamily="49" charset="-120"/>
                <a:ea typeface="細明體" panose="02020509000000000000" pitchFamily="49" charset="-120"/>
              </a:rPr>
              <a:t>.</a:t>
            </a:r>
            <a:r>
              <a:rPr lang="en-US" altLang="zh-TW" sz="1800" dirty="0" err="1">
                <a:solidFill>
                  <a:srgbClr val="008000"/>
                </a:solidFill>
                <a:latin typeface="細明體" panose="02020509000000000000" pitchFamily="49" charset="-120"/>
                <a:ea typeface="細明體" panose="02020509000000000000" pitchFamily="49" charset="-120"/>
              </a:rPr>
              <a:t>Columns</a:t>
            </a:r>
            <a:r>
              <a:rPr lang="en-US" altLang="zh-TW" sz="1800" dirty="0">
                <a:solidFill>
                  <a:srgbClr val="000000"/>
                </a:solidFill>
                <a:latin typeface="細明體" panose="02020509000000000000" pitchFamily="49" charset="-120"/>
                <a:ea typeface="細明體" panose="02020509000000000000" pitchFamily="49" charset="-120"/>
              </a:rPr>
              <a:t>  </a:t>
            </a:r>
          </a:p>
          <a:p>
            <a:r>
              <a:rPr lang="en-US" altLang="zh-TW" sz="1800" dirty="0">
                <a:solidFill>
                  <a:srgbClr val="0000FF"/>
                </a:solidFill>
                <a:latin typeface="細明體" panose="02020509000000000000" pitchFamily="49" charset="-120"/>
                <a:ea typeface="細明體" panose="02020509000000000000" pitchFamily="49" charset="-120"/>
              </a:rPr>
              <a:t>where</a:t>
            </a:r>
            <a:r>
              <a:rPr lang="en-US" altLang="zh-TW" sz="1800" dirty="0">
                <a:solidFill>
                  <a:srgbClr val="000000"/>
                </a:solidFill>
                <a:latin typeface="細明體" panose="02020509000000000000" pitchFamily="49" charset="-120"/>
                <a:ea typeface="細明體" panose="02020509000000000000" pitchFamily="49" charset="-120"/>
              </a:rPr>
              <a:t> TABLE_NAME </a:t>
            </a:r>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pvName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for</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json</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0000FF"/>
                </a:solidFill>
                <a:latin typeface="細明體" panose="02020509000000000000" pitchFamily="49" charset="-120"/>
                <a:ea typeface="細明體" panose="02020509000000000000" pitchFamily="49" charset="-120"/>
              </a:rPr>
              <a:t>auto</a:t>
            </a:r>
            <a:endParaRPr lang="en-US" altLang="zh-TW"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808080"/>
                </a:solidFill>
                <a:latin typeface="細明體" panose="02020509000000000000" pitchFamily="49" charset="-120"/>
                <a:ea typeface="細明體" panose="02020509000000000000" pitchFamily="49" charset="-120"/>
              </a:rPr>
              <a: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FF0000"/>
                </a:solidFill>
                <a:latin typeface="細明體" panose="02020509000000000000" pitchFamily="49" charset="-120"/>
                <a:ea typeface="細明體" panose="02020509000000000000" pitchFamily="49" charset="-120"/>
              </a:rPr>
              <a:t>'</a:t>
            </a:r>
            <a:r>
              <a:rPr lang="en-US" altLang="zh-TW" sz="1800" dirty="0" err="1">
                <a:solidFill>
                  <a:srgbClr val="FF0000"/>
                </a:solidFill>
                <a:latin typeface="細明體" panose="02020509000000000000" pitchFamily="49" charset="-120"/>
                <a:ea typeface="細明體" panose="02020509000000000000" pitchFamily="49" charset="-120"/>
              </a:rPr>
              <a:t>pv_param</a:t>
            </a:r>
            <a:r>
              <a:rPr lang="en-US" altLang="zh-TW" sz="1800" dirty="0">
                <a:solidFill>
                  <a:srgbClr val="FF0000"/>
                </a:solidFill>
                <a:latin typeface="細明體" panose="02020509000000000000" pitchFamily="49" charset="-120"/>
                <a:ea typeface="細明體" panose="02020509000000000000" pitchFamily="49" charset="-120"/>
              </a:rPr>
              <a:t>'</a:t>
            </a:r>
            <a:endParaRPr lang="en-US" altLang="zh-TW" sz="1800" dirty="0">
              <a:solidFill>
                <a:srgbClr val="000000"/>
              </a:solidFill>
              <a:latin typeface="細明體" panose="02020509000000000000" pitchFamily="49" charset="-120"/>
              <a:ea typeface="細明體" panose="02020509000000000000" pitchFamily="49" charset="-120"/>
            </a:endParaRPr>
          </a:p>
          <a:p>
            <a:r>
              <a:rPr lang="en-US" altLang="zh-TW" sz="1800" dirty="0">
                <a:solidFill>
                  <a:srgbClr val="0000FF"/>
                </a:solidFill>
                <a:latin typeface="細明體" panose="02020509000000000000" pitchFamily="49" charset="-120"/>
                <a:ea typeface="細明體" panose="02020509000000000000" pitchFamily="49" charset="-120"/>
              </a:rPr>
              <a:t>from</a:t>
            </a:r>
            <a:r>
              <a:rPr lang="en-US" altLang="zh-TW" sz="1800" dirty="0">
                <a:solidFill>
                  <a:srgbClr val="000000"/>
                </a:solidFill>
                <a:latin typeface="細明體" panose="02020509000000000000" pitchFamily="49" charset="-120"/>
                <a:ea typeface="細明體" panose="02020509000000000000" pitchFamily="49" charset="-120"/>
              </a:rPr>
              <a:t> UUID2View</a:t>
            </a:r>
          </a:p>
          <a:p>
            <a:r>
              <a:rPr lang="en-US" altLang="zh-TW" sz="1800" dirty="0">
                <a:solidFill>
                  <a:srgbClr val="0000FF"/>
                </a:solidFill>
                <a:latin typeface="細明體" panose="02020509000000000000" pitchFamily="49" charset="-120"/>
                <a:ea typeface="細明體" panose="02020509000000000000" pitchFamily="49" charset="-120"/>
              </a:rPr>
              <a:t>where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err="1">
                <a:solidFill>
                  <a:srgbClr val="000000"/>
                </a:solidFill>
                <a:latin typeface="細明體" panose="02020509000000000000" pitchFamily="49" charset="-120"/>
                <a:ea typeface="細明體" panose="02020509000000000000" pitchFamily="49" charset="-120"/>
              </a:rPr>
              <a:t>pvName</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808080"/>
                </a:solidFill>
                <a:latin typeface="細明體" panose="02020509000000000000" pitchFamily="49" charset="-120"/>
                <a:ea typeface="細明體" panose="02020509000000000000" pitchFamily="49" charset="-120"/>
              </a:rPr>
              <a:t>is</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808080"/>
                </a:solidFill>
                <a:latin typeface="細明體" panose="02020509000000000000" pitchFamily="49" charset="-120"/>
                <a:ea typeface="細明體" panose="02020509000000000000" pitchFamily="49" charset="-120"/>
              </a:rPr>
              <a:t>not</a:t>
            </a:r>
            <a:r>
              <a:rPr lang="en-US" altLang="zh-TW" sz="1800" dirty="0">
                <a:solidFill>
                  <a:srgbClr val="000000"/>
                </a:solidFill>
                <a:latin typeface="細明體" panose="02020509000000000000" pitchFamily="49" charset="-120"/>
                <a:ea typeface="細明體" panose="02020509000000000000" pitchFamily="49" charset="-120"/>
              </a:rPr>
              <a:t> </a:t>
            </a:r>
            <a:r>
              <a:rPr lang="en-US" altLang="zh-TW" sz="1800" dirty="0">
                <a:solidFill>
                  <a:srgbClr val="808080"/>
                </a:solidFill>
                <a:latin typeface="細明體" panose="02020509000000000000" pitchFamily="49" charset="-120"/>
                <a:ea typeface="細明體" panose="02020509000000000000" pitchFamily="49" charset="-120"/>
              </a:rPr>
              <a:t>null</a:t>
            </a:r>
            <a:endParaRPr lang="zh-TW" altLang="en-US" dirty="0"/>
          </a:p>
        </p:txBody>
      </p:sp>
      <p:sp>
        <p:nvSpPr>
          <p:cNvPr id="4" name="投影片編號版面配置區 3"/>
          <p:cNvSpPr>
            <a:spLocks noGrp="1"/>
          </p:cNvSpPr>
          <p:nvPr>
            <p:ph type="sldNum" sz="quarter" idx="5"/>
          </p:nvPr>
        </p:nvSpPr>
        <p:spPr/>
        <p:txBody>
          <a:bodyPr/>
          <a:lstStyle/>
          <a:p>
            <a:fld id="{50E7BB62-D062-4F98-A071-E2CFF8280EC9}" type="slidenum">
              <a:rPr lang="zh-TW" altLang="en-US" smtClean="0"/>
              <a:t>18</a:t>
            </a:fld>
            <a:endParaRPr lang="zh-TW" altLang="en-US"/>
          </a:p>
        </p:txBody>
      </p:sp>
    </p:spTree>
    <p:extLst>
      <p:ext uri="{BB962C8B-B14F-4D97-AF65-F5344CB8AC3E}">
        <p14:creationId xmlns:p14="http://schemas.microsoft.com/office/powerpoint/2010/main" val="333488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descr="buttom1"/>
          <p:cNvPicPr>
            <a:picLocks noChangeAspect="1" noChangeArrowheads="1"/>
          </p:cNvPicPr>
          <p:nvPr/>
        </p:nvPicPr>
        <p:blipFill>
          <a:blip r:embed="rId2" cstate="print"/>
          <a:srcRect/>
          <a:stretch>
            <a:fillRect/>
          </a:stretch>
        </p:blipFill>
        <p:spPr bwMode="auto">
          <a:xfrm>
            <a:off x="0" y="6165850"/>
            <a:ext cx="12192000" cy="692150"/>
          </a:xfrm>
          <a:prstGeom prst="rect">
            <a:avLst/>
          </a:prstGeom>
          <a:noFill/>
          <a:ln w="9525">
            <a:noFill/>
            <a:miter lim="800000"/>
            <a:headEnd/>
            <a:tailEnd/>
          </a:ln>
        </p:spPr>
      </p:pic>
      <p:sp>
        <p:nvSpPr>
          <p:cNvPr id="5" name="Line 5"/>
          <p:cNvSpPr>
            <a:spLocks noChangeShapeType="1"/>
          </p:cNvSpPr>
          <p:nvPr/>
        </p:nvSpPr>
        <p:spPr bwMode="auto">
          <a:xfrm>
            <a:off x="406400" y="838200"/>
            <a:ext cx="11785600" cy="0"/>
          </a:xfrm>
          <a:prstGeom prst="line">
            <a:avLst/>
          </a:prstGeom>
          <a:noFill/>
          <a:ln w="38100">
            <a:solidFill>
              <a:srgbClr val="4B5E45"/>
            </a:solidFill>
            <a:round/>
            <a:headEnd/>
            <a:tailEnd/>
          </a:ln>
          <a:effectLst/>
        </p:spPr>
        <p:txBody>
          <a:bodyPr/>
          <a:lstStyle/>
          <a:p>
            <a:pPr>
              <a:defRPr/>
            </a:pPr>
            <a:endParaRPr lang="zh-TW" altLang="en-US"/>
          </a:p>
        </p:txBody>
      </p:sp>
      <p:sp>
        <p:nvSpPr>
          <p:cNvPr id="6" name="Line 6"/>
          <p:cNvSpPr>
            <a:spLocks noChangeShapeType="1"/>
          </p:cNvSpPr>
          <p:nvPr/>
        </p:nvSpPr>
        <p:spPr bwMode="auto">
          <a:xfrm>
            <a:off x="406400" y="838200"/>
            <a:ext cx="0" cy="1447800"/>
          </a:xfrm>
          <a:prstGeom prst="line">
            <a:avLst/>
          </a:prstGeom>
          <a:noFill/>
          <a:ln w="38100">
            <a:solidFill>
              <a:schemeClr val="tx1"/>
            </a:solidFill>
            <a:round/>
            <a:headEnd/>
            <a:tailEnd/>
          </a:ln>
          <a:effectLst/>
        </p:spPr>
        <p:txBody>
          <a:bodyPr/>
          <a:lstStyle/>
          <a:p>
            <a:pPr>
              <a:defRPr/>
            </a:pPr>
            <a:endParaRPr lang="zh-TW" altLang="en-US"/>
          </a:p>
        </p:txBody>
      </p:sp>
      <p:pic>
        <p:nvPicPr>
          <p:cNvPr id="7" name="Picture 9" descr="WKE Logo 01"/>
          <p:cNvPicPr>
            <a:picLocks noChangeAspect="1" noChangeArrowheads="1" noCrop="1"/>
          </p:cNvPicPr>
          <p:nvPr/>
        </p:nvPicPr>
        <p:blipFill>
          <a:blip r:embed="rId3" cstate="print"/>
          <a:srcRect/>
          <a:stretch>
            <a:fillRect/>
          </a:stretch>
        </p:blipFill>
        <p:spPr bwMode="auto">
          <a:xfrm>
            <a:off x="1" y="4619626"/>
            <a:ext cx="5219700" cy="1762125"/>
          </a:xfrm>
          <a:prstGeom prst="rect">
            <a:avLst/>
          </a:prstGeom>
          <a:noFill/>
          <a:ln w="9525">
            <a:noFill/>
            <a:miter lim="800000"/>
            <a:headEnd/>
            <a:tailEnd/>
          </a:ln>
        </p:spPr>
      </p:pic>
      <p:pic>
        <p:nvPicPr>
          <p:cNvPr id="10" name="圖片 9" descr="封面.jpg"/>
          <p:cNvPicPr>
            <a:picLocks noChangeAspect="1"/>
          </p:cNvPicPr>
          <p:nvPr/>
        </p:nvPicPr>
        <p:blipFill>
          <a:blip r:embed="rId4" cstate="print"/>
          <a:stretch>
            <a:fillRect/>
          </a:stretch>
        </p:blipFill>
        <p:spPr>
          <a:xfrm>
            <a:off x="0" y="0"/>
            <a:ext cx="12192000" cy="6858000"/>
          </a:xfrm>
          <a:prstGeom prst="rect">
            <a:avLst/>
          </a:prstGeom>
        </p:spPr>
      </p:pic>
      <p:sp>
        <p:nvSpPr>
          <p:cNvPr id="5123" name="Rectangle 3"/>
          <p:cNvSpPr>
            <a:spLocks noGrp="1" noChangeArrowheads="1"/>
          </p:cNvSpPr>
          <p:nvPr>
            <p:ph type="ctrTitle"/>
          </p:nvPr>
        </p:nvSpPr>
        <p:spPr>
          <a:xfrm>
            <a:off x="1117600" y="1125539"/>
            <a:ext cx="10363200" cy="2232025"/>
          </a:xfrm>
        </p:spPr>
        <p:txBody>
          <a:bodyPr/>
          <a:lstStyle>
            <a:lvl1pPr>
              <a:defRPr sz="4000"/>
            </a:lvl1pPr>
          </a:lstStyle>
          <a:p>
            <a:r>
              <a:rPr lang="zh-TW" altLang="en-US"/>
              <a:t>按一下以編輯母片標題樣式</a:t>
            </a:r>
            <a:endParaRPr lang="zh-TW" altLang="en-US" dirty="0"/>
          </a:p>
        </p:txBody>
      </p:sp>
      <p:sp>
        <p:nvSpPr>
          <p:cNvPr id="9" name="Rectangle 8"/>
          <p:cNvSpPr>
            <a:spLocks noGrp="1" noChangeArrowheads="1"/>
          </p:cNvSpPr>
          <p:nvPr>
            <p:ph type="ftr" sz="quarter" idx="11"/>
          </p:nvPr>
        </p:nvSpPr>
        <p:spPr/>
        <p:txBody>
          <a:bodyPr/>
          <a:lstStyle>
            <a:lvl1pPr>
              <a:defRPr/>
            </a:lvl1pPr>
          </a:lstStyle>
          <a:p>
            <a:pPr>
              <a:defRPr/>
            </a:pPr>
            <a:endParaRPr lang="en-US" altLang="zh-TW"/>
          </a:p>
        </p:txBody>
      </p:sp>
      <p:sp>
        <p:nvSpPr>
          <p:cNvPr id="8" name="Rectangle 7"/>
          <p:cNvSpPr>
            <a:spLocks noGrp="1" noChangeArrowheads="1"/>
          </p:cNvSpPr>
          <p:nvPr>
            <p:ph type="sldNum" sz="quarter" idx="10"/>
          </p:nvPr>
        </p:nvSpPr>
        <p:spPr>
          <a:xfrm>
            <a:off x="11567584" y="6597650"/>
            <a:ext cx="590549" cy="312738"/>
          </a:xfrm>
        </p:spPr>
        <p:txBody>
          <a:bodyPr/>
          <a:lstStyle>
            <a:lvl1pPr>
              <a:defRPr/>
            </a:lvl1pPr>
          </a:lstStyle>
          <a:p>
            <a:pPr>
              <a:defRPr/>
            </a:pPr>
            <a:fld id="{DE28413D-C892-4164-B46B-B44BEC0FAAE1}" type="slidenum">
              <a:rPr lang="en-US" altLang="zh-TW"/>
              <a:pPr>
                <a:defRPr/>
              </a:pPr>
              <a:t>‹#›</a:t>
            </a:fld>
            <a:endParaRPr lang="en-US" altLang="zh-TW"/>
          </a:p>
        </p:txBody>
      </p:sp>
      <p:pic>
        <p:nvPicPr>
          <p:cNvPr id="11" name="圖片 10" descr="K1ehRd1377794972.gif"/>
          <p:cNvPicPr>
            <a:picLocks noChangeAspect="1"/>
          </p:cNvPicPr>
          <p:nvPr/>
        </p:nvPicPr>
        <p:blipFill>
          <a:blip r:embed="rId5" cstate="print"/>
          <a:stretch>
            <a:fillRect/>
          </a:stretch>
        </p:blipFill>
        <p:spPr>
          <a:xfrm>
            <a:off x="0" y="4476328"/>
            <a:ext cx="5715000" cy="1905000"/>
          </a:xfrm>
          <a:prstGeom prst="rect">
            <a:avLst/>
          </a:prstGeom>
        </p:spPr>
      </p:pic>
      <p:sp>
        <p:nvSpPr>
          <p:cNvPr id="5124" name="Rectangle 4"/>
          <p:cNvSpPr>
            <a:spLocks noGrp="1" noChangeArrowheads="1"/>
          </p:cNvSpPr>
          <p:nvPr>
            <p:ph type="subTitle" idx="1"/>
          </p:nvPr>
        </p:nvSpPr>
        <p:spPr>
          <a:xfrm>
            <a:off x="3352800" y="3621088"/>
            <a:ext cx="8119533" cy="1752600"/>
          </a:xfrm>
        </p:spPr>
        <p:txBody>
          <a:bodyPr/>
          <a:lstStyle>
            <a:lvl1pPr marL="0" indent="0" algn="ctr">
              <a:buFontTx/>
              <a:buNone/>
              <a:defRPr/>
            </a:lvl1pPr>
          </a:lstStyle>
          <a:p>
            <a:r>
              <a:rPr lang="zh-TW" altLang="en-US"/>
              <a:t>按一下以編輯母片子標題樣式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6F21EF61-5A7B-4FA0-BB39-D3501E1BBBA2}" type="slidenum">
              <a:rPr lang="en-US" altLang="zh-TW"/>
              <a:pPr>
                <a:defRPr/>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129185" y="115889"/>
            <a:ext cx="2838449" cy="6192837"/>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115889"/>
            <a:ext cx="8316384" cy="6192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2E556C25-EDE6-4386-856C-DE9DC25C17B7}" type="slidenum">
              <a:rPr lang="en-US" altLang="zh-TW"/>
              <a:pPr>
                <a:defRPr/>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p:cNvSpPr>
            <a:spLocks noGrp="1" noChangeArrowheads="1"/>
          </p:cNvSpPr>
          <p:nvPr>
            <p:ph type="sldNum" sz="quarter" idx="10"/>
          </p:nvPr>
        </p:nvSpPr>
        <p:spPr>
          <a:ln/>
        </p:spPr>
        <p:txBody>
          <a:bodyPr/>
          <a:lstStyle>
            <a:lvl1pPr>
              <a:defRPr/>
            </a:lvl1pPr>
          </a:lstStyle>
          <a:p>
            <a:pPr>
              <a:defRPr/>
            </a:pPr>
            <a:fld id="{9B191FF1-95EA-4BC6-A76D-05E1431CA43A}" type="slidenum">
              <a:rPr lang="en-US" altLang="zh-TW"/>
              <a:pPr>
                <a:defRPr/>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6"/>
          <p:cNvSpPr>
            <a:spLocks noGrp="1" noChangeArrowheads="1"/>
          </p:cNvSpPr>
          <p:nvPr>
            <p:ph type="sldNum" sz="quarter" idx="10"/>
          </p:nvPr>
        </p:nvSpPr>
        <p:spPr>
          <a:ln/>
        </p:spPr>
        <p:txBody>
          <a:bodyPr/>
          <a:lstStyle>
            <a:lvl1pPr>
              <a:defRPr/>
            </a:lvl1pPr>
          </a:lstStyle>
          <a:p>
            <a:pPr>
              <a:defRPr/>
            </a:pPr>
            <a:fld id="{9060C10B-C4B7-4733-8104-CE49E6A0F8A1}" type="slidenum">
              <a:rPr lang="en-US" altLang="zh-TW"/>
              <a:pPr>
                <a:defRPr/>
              </a:pPr>
              <a:t>‹#›</a:t>
            </a:fld>
            <a:endParaRPr lang="en-US" altLang="zh-TW"/>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4418" y="908051"/>
            <a:ext cx="5568949"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396567" y="908051"/>
            <a:ext cx="55710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p:cNvSpPr>
            <a:spLocks noGrp="1" noChangeArrowheads="1"/>
          </p:cNvSpPr>
          <p:nvPr>
            <p:ph type="sldNum" sz="quarter" idx="10"/>
          </p:nvPr>
        </p:nvSpPr>
        <p:spPr>
          <a:ln/>
        </p:spPr>
        <p:txBody>
          <a:bodyPr/>
          <a:lstStyle>
            <a:lvl1pPr>
              <a:defRPr/>
            </a:lvl1pPr>
          </a:lstStyle>
          <a:p>
            <a:pPr>
              <a:defRPr/>
            </a:pPr>
            <a:fld id="{3E358D8F-468B-45B8-97C6-E3249A2FFD6F}" type="slidenum">
              <a:rPr lang="en-US" altLang="zh-TW"/>
              <a:pPr>
                <a:defRPr/>
              </a:pPr>
              <a:t>‹#›</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6"/>
          <p:cNvSpPr>
            <a:spLocks noGrp="1" noChangeArrowheads="1"/>
          </p:cNvSpPr>
          <p:nvPr>
            <p:ph type="sldNum" sz="quarter" idx="10"/>
          </p:nvPr>
        </p:nvSpPr>
        <p:spPr>
          <a:ln/>
        </p:spPr>
        <p:txBody>
          <a:bodyPr/>
          <a:lstStyle>
            <a:lvl1pPr>
              <a:defRPr/>
            </a:lvl1pPr>
          </a:lstStyle>
          <a:p>
            <a:pPr>
              <a:defRPr/>
            </a:pPr>
            <a:fld id="{48796900-E804-43C8-B1DC-45EB206C0995}" type="slidenum">
              <a:rPr lang="en-US" altLang="zh-TW"/>
              <a:pPr>
                <a:defRPr/>
              </a:pPr>
              <a:t>‹#›</a:t>
            </a:fld>
            <a:endParaRPr lang="en-US" altLang="zh-TW"/>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6"/>
          <p:cNvSpPr>
            <a:spLocks noGrp="1" noChangeArrowheads="1"/>
          </p:cNvSpPr>
          <p:nvPr>
            <p:ph type="sldNum" sz="quarter" idx="10"/>
          </p:nvPr>
        </p:nvSpPr>
        <p:spPr>
          <a:ln/>
        </p:spPr>
        <p:txBody>
          <a:bodyPr/>
          <a:lstStyle>
            <a:lvl1pPr>
              <a:defRPr/>
            </a:lvl1pPr>
          </a:lstStyle>
          <a:p>
            <a:pPr>
              <a:defRPr/>
            </a:pPr>
            <a:fld id="{2DDAF5DD-92FD-4F3A-A1E0-DA26F014A130}" type="slidenum">
              <a:rPr lang="en-US" altLang="zh-TW"/>
              <a:pPr>
                <a:defRPr/>
              </a:pPr>
              <a:t>‹#›</a:t>
            </a:fld>
            <a:endParaRPr lang="en-US" altLang="zh-TW"/>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9C92D06-1269-4516-903C-7880DE5C679D}" type="slidenum">
              <a:rPr lang="en-US" altLang="zh-TW"/>
              <a:pPr>
                <a:defRPr/>
              </a:pPr>
              <a:t>‹#›</a:t>
            </a:fld>
            <a:endParaRPr lang="en-US" altLang="zh-TW"/>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FB484A27-5F25-4C55-A005-D91A12D78F1F}" type="slidenum">
              <a:rPr lang="en-US" altLang="zh-TW"/>
              <a:pPr>
                <a:defRPr/>
              </a:pPr>
              <a:t>‹#›</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6"/>
          <p:cNvSpPr>
            <a:spLocks noGrp="1" noChangeArrowheads="1"/>
          </p:cNvSpPr>
          <p:nvPr>
            <p:ph type="sldNum" sz="quarter" idx="10"/>
          </p:nvPr>
        </p:nvSpPr>
        <p:spPr>
          <a:ln/>
        </p:spPr>
        <p:txBody>
          <a:bodyPr/>
          <a:lstStyle>
            <a:lvl1pPr>
              <a:defRPr/>
            </a:lvl1pPr>
          </a:lstStyle>
          <a:p>
            <a:pPr>
              <a:defRPr/>
            </a:pPr>
            <a:fld id="{BBBF74F2-25A5-4275-BDB4-CD66D0912CB3}" type="slidenum">
              <a:rPr lang="en-US" altLang="zh-TW"/>
              <a:pPr>
                <a:defRPr/>
              </a:pPr>
              <a:t>‹#›</a:t>
            </a:fld>
            <a:endParaRPr lang="en-US" altLang="zh-TW"/>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0FCF0"/>
        </a:solidFill>
        <a:effectLst/>
      </p:bgPr>
    </p:bg>
    <p:spTree>
      <p:nvGrpSpPr>
        <p:cNvPr id="1" name=""/>
        <p:cNvGrpSpPr/>
        <p:nvPr/>
      </p:nvGrpSpPr>
      <p:grpSpPr>
        <a:xfrm>
          <a:off x="0" y="0"/>
          <a:ext cx="0" cy="0"/>
          <a:chOff x="0" y="0"/>
          <a:chExt cx="0" cy="0"/>
        </a:xfrm>
      </p:grpSpPr>
      <p:pic>
        <p:nvPicPr>
          <p:cNvPr id="1026" name="Picture 2" descr="buttom"/>
          <p:cNvPicPr>
            <a:picLocks noChangeAspect="1" noChangeArrowheads="1"/>
          </p:cNvPicPr>
          <p:nvPr/>
        </p:nvPicPr>
        <p:blipFill>
          <a:blip r:embed="rId13" cstate="print"/>
          <a:srcRect/>
          <a:stretch>
            <a:fillRect/>
          </a:stretch>
        </p:blipFill>
        <p:spPr bwMode="auto">
          <a:xfrm>
            <a:off x="0" y="6119814"/>
            <a:ext cx="12192000" cy="765175"/>
          </a:xfrm>
          <a:prstGeom prst="rect">
            <a:avLst/>
          </a:prstGeom>
          <a:noFill/>
          <a:ln w="9525">
            <a:noFill/>
            <a:miter lim="800000"/>
            <a:headEnd/>
            <a:tailEnd/>
          </a:ln>
        </p:spPr>
      </p:pic>
      <p:sp>
        <p:nvSpPr>
          <p:cNvPr id="4101" name="Line 5"/>
          <p:cNvSpPr>
            <a:spLocks noChangeShapeType="1"/>
          </p:cNvSpPr>
          <p:nvPr/>
        </p:nvSpPr>
        <p:spPr bwMode="auto">
          <a:xfrm>
            <a:off x="609600" y="836613"/>
            <a:ext cx="10972800" cy="0"/>
          </a:xfrm>
          <a:prstGeom prst="line">
            <a:avLst/>
          </a:prstGeom>
          <a:noFill/>
          <a:ln w="38100">
            <a:solidFill>
              <a:srgbClr val="4B5E45"/>
            </a:solidFill>
            <a:round/>
            <a:headEnd/>
            <a:tailEnd/>
          </a:ln>
          <a:effectLst/>
        </p:spPr>
        <p:txBody>
          <a:bodyPr/>
          <a:lstStyle/>
          <a:p>
            <a:pPr>
              <a:defRPr/>
            </a:pPr>
            <a:endParaRPr lang="zh-TW" altLang="en-US"/>
          </a:p>
        </p:txBody>
      </p:sp>
      <p:sp>
        <p:nvSpPr>
          <p:cNvPr id="4102" name="Rectangle 6"/>
          <p:cNvSpPr>
            <a:spLocks noGrp="1" noChangeArrowheads="1"/>
          </p:cNvSpPr>
          <p:nvPr>
            <p:ph type="sldNum" sz="quarter" idx="4"/>
          </p:nvPr>
        </p:nvSpPr>
        <p:spPr bwMode="auto">
          <a:xfrm>
            <a:off x="11377085" y="6597650"/>
            <a:ext cx="781049"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a:defRPr/>
            </a:pPr>
            <a:fld id="{AE059568-AF37-4574-B4BC-84CC066DC52D}" type="slidenum">
              <a:rPr lang="en-US" altLang="zh-TW"/>
              <a:pPr>
                <a:defRPr/>
              </a:pPr>
              <a:t>‹#›</a:t>
            </a:fld>
            <a:endParaRPr lang="en-US" altLang="zh-TW"/>
          </a:p>
        </p:txBody>
      </p:sp>
      <p:sp>
        <p:nvSpPr>
          <p:cNvPr id="4103" name="Rectangle 7"/>
          <p:cNvSpPr>
            <a:spLocks noGrp="1" noChangeArrowheads="1"/>
          </p:cNvSpPr>
          <p:nvPr>
            <p:ph type="ftr" sz="quarter" idx="3"/>
          </p:nvPr>
        </p:nvSpPr>
        <p:spPr bwMode="auto">
          <a:xfrm>
            <a:off x="4176184" y="6669088"/>
            <a:ext cx="38608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bg1"/>
                </a:solidFill>
              </a:defRPr>
            </a:lvl1pPr>
          </a:lstStyle>
          <a:p>
            <a:pPr>
              <a:defRPr/>
            </a:pPr>
            <a:endParaRPr lang="en-US" altLang="zh-TW"/>
          </a:p>
        </p:txBody>
      </p:sp>
      <p:pic>
        <p:nvPicPr>
          <p:cNvPr id="10" name="圖片 9" descr="底.jpg"/>
          <p:cNvPicPr>
            <a:picLocks noChangeAspect="1"/>
          </p:cNvPicPr>
          <p:nvPr/>
        </p:nvPicPr>
        <p:blipFill>
          <a:blip r:embed="rId14" cstate="print"/>
          <a:stretch>
            <a:fillRect/>
          </a:stretch>
        </p:blipFill>
        <p:spPr>
          <a:xfrm>
            <a:off x="0" y="0"/>
            <a:ext cx="12192000" cy="6858000"/>
          </a:xfrm>
          <a:prstGeom prst="rect">
            <a:avLst/>
          </a:prstGeom>
        </p:spPr>
      </p:pic>
      <p:sp>
        <p:nvSpPr>
          <p:cNvPr id="1027" name="Rectangle 3"/>
          <p:cNvSpPr>
            <a:spLocks noGrp="1" noChangeArrowheads="1"/>
          </p:cNvSpPr>
          <p:nvPr>
            <p:ph type="title"/>
          </p:nvPr>
        </p:nvSpPr>
        <p:spPr bwMode="auto">
          <a:xfrm>
            <a:off x="609600" y="115889"/>
            <a:ext cx="10972800" cy="6492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8" name="Rectangle 4"/>
          <p:cNvSpPr>
            <a:spLocks noGrp="1" noChangeArrowheads="1"/>
          </p:cNvSpPr>
          <p:nvPr>
            <p:ph type="body" idx="1"/>
          </p:nvPr>
        </p:nvSpPr>
        <p:spPr bwMode="auto">
          <a:xfrm>
            <a:off x="624417" y="908051"/>
            <a:ext cx="11343216"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fontAlgn="base" hangingPunct="1">
        <a:spcBef>
          <a:spcPct val="0"/>
        </a:spcBef>
        <a:spcAft>
          <a:spcPct val="0"/>
        </a:spcAft>
        <a:defRPr kumimoji="1" sz="3200" b="1">
          <a:solidFill>
            <a:srgbClr val="008000"/>
          </a:solidFill>
          <a:latin typeface="+mj-lt"/>
          <a:ea typeface="+mj-ea"/>
          <a:cs typeface="+mj-cs"/>
        </a:defRPr>
      </a:lvl1pPr>
      <a:lvl2pPr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2pPr>
      <a:lvl3pPr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3pPr>
      <a:lvl4pPr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4pPr>
      <a:lvl5pPr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5pPr>
      <a:lvl6pPr marL="457200"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6pPr>
      <a:lvl7pPr marL="914400"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7pPr>
      <a:lvl8pPr marL="1371600"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8pPr>
      <a:lvl9pPr marL="1828800" algn="l" rtl="0" eaLnBrk="1" fontAlgn="base" hangingPunct="1">
        <a:spcBef>
          <a:spcPct val="0"/>
        </a:spcBef>
        <a:spcAft>
          <a:spcPct val="0"/>
        </a:spcAft>
        <a:defRPr kumimoji="1" sz="3200" b="1">
          <a:solidFill>
            <a:srgbClr val="008000"/>
          </a:solidFill>
          <a:latin typeface="Trebuchet MS" pitchFamily="34" charset="0"/>
          <a:ea typeface="標楷體" pitchFamily="65" charset="-120"/>
        </a:defRPr>
      </a:lvl9pPr>
    </p:titleStyle>
    <p:bodyStyle>
      <a:lvl1pPr marL="342900" indent="-342900" algn="l" rtl="0" eaLnBrk="1" fontAlgn="base" hangingPunct="1">
        <a:spcBef>
          <a:spcPct val="20000"/>
        </a:spcBef>
        <a:spcAft>
          <a:spcPct val="0"/>
        </a:spcAft>
        <a:buChar char="•"/>
        <a:defRPr kumimoji="1" sz="2800" b="1">
          <a:solidFill>
            <a:schemeClr val="accent2"/>
          </a:solidFill>
          <a:latin typeface="+mn-lt"/>
          <a:ea typeface="+mn-ea"/>
          <a:cs typeface="+mn-cs"/>
        </a:defRPr>
      </a:lvl1pPr>
      <a:lvl2pPr marL="742950" indent="-285750" algn="l" rtl="0" eaLnBrk="1" fontAlgn="base" hangingPunct="1">
        <a:spcBef>
          <a:spcPct val="20000"/>
        </a:spcBef>
        <a:spcAft>
          <a:spcPct val="0"/>
        </a:spcAft>
        <a:buChar char="–"/>
        <a:defRPr kumimoji="1" sz="2600">
          <a:solidFill>
            <a:schemeClr val="tx1"/>
          </a:solidFill>
          <a:latin typeface="+mn-lt"/>
          <a:ea typeface="+mn-ea"/>
        </a:defRPr>
      </a:lvl2pPr>
      <a:lvl3pPr marL="1143000" indent="-228600" algn="l" rtl="0" eaLnBrk="1" fontAlgn="base" hangingPunct="1">
        <a:spcBef>
          <a:spcPct val="20000"/>
        </a:spcBef>
        <a:spcAft>
          <a:spcPct val="0"/>
        </a:spcAft>
        <a:buChar char="•"/>
        <a:defRPr kumimoji="1" sz="2400" i="1">
          <a:solidFill>
            <a:schemeClr val="tx1"/>
          </a:solidFill>
          <a:latin typeface="+mn-lt"/>
          <a:ea typeface="+mn-ea"/>
        </a:defRPr>
      </a:lvl3pPr>
      <a:lvl4pPr marL="1600200" indent="-228600" algn="l" rtl="0" eaLnBrk="1" fontAlgn="base" hangingPunct="1">
        <a:spcBef>
          <a:spcPct val="20000"/>
        </a:spcBef>
        <a:spcAft>
          <a:spcPct val="0"/>
        </a:spcAft>
        <a:buChar char="–"/>
        <a:defRPr kumimoji="1" sz="22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D034F8-CC07-49B6-9BDB-FBBB71D75FDC}"/>
              </a:ext>
            </a:extLst>
          </p:cNvPr>
          <p:cNvSpPr>
            <a:spLocks noGrp="1"/>
          </p:cNvSpPr>
          <p:nvPr>
            <p:ph type="ctrTitle"/>
          </p:nvPr>
        </p:nvSpPr>
        <p:spPr/>
        <p:txBody>
          <a:bodyPr/>
          <a:lstStyle/>
          <a:p>
            <a:r>
              <a:rPr lang="en-US" altLang="zh-TW" dirty="0"/>
              <a:t>I3S_API</a:t>
            </a:r>
            <a:endParaRPr lang="zh-TW" altLang="en-US" dirty="0"/>
          </a:p>
        </p:txBody>
      </p:sp>
      <p:sp>
        <p:nvSpPr>
          <p:cNvPr id="4" name="副標題 3">
            <a:extLst>
              <a:ext uri="{FF2B5EF4-FFF2-40B4-BE49-F238E27FC236}">
                <a16:creationId xmlns:a16="http://schemas.microsoft.com/office/drawing/2014/main" id="{DCF2095F-CE97-44DE-9AF9-33FFD307068F}"/>
              </a:ext>
            </a:extLst>
          </p:cNvPr>
          <p:cNvSpPr>
            <a:spLocks noGrp="1"/>
          </p:cNvSpPr>
          <p:nvPr>
            <p:ph type="subTitle" idx="1"/>
          </p:nvPr>
        </p:nvSpPr>
        <p:spPr/>
        <p:txBody>
          <a:bodyPr/>
          <a:lstStyle/>
          <a:p>
            <a:r>
              <a:rPr lang="zh-TW" altLang="en-US" dirty="0"/>
              <a:t>楊松輯</a:t>
            </a:r>
            <a:endParaRPr lang="en-US" altLang="zh-TW" dirty="0"/>
          </a:p>
          <a:p>
            <a:r>
              <a:rPr lang="zh-TW" altLang="en-US" dirty="0"/>
              <a:t>盧韋宏</a:t>
            </a:r>
            <a:endParaRPr lang="en-US" altLang="zh-TW" dirty="0"/>
          </a:p>
          <a:p>
            <a:r>
              <a:rPr lang="zh-TW" altLang="en-US" dirty="0"/>
              <a:t>   </a:t>
            </a:r>
          </a:p>
          <a:p>
            <a:endParaRPr lang="zh-TW" altLang="en-US" dirty="0"/>
          </a:p>
        </p:txBody>
      </p:sp>
    </p:spTree>
    <p:extLst>
      <p:ext uri="{BB962C8B-B14F-4D97-AF65-F5344CB8AC3E}">
        <p14:creationId xmlns:p14="http://schemas.microsoft.com/office/powerpoint/2010/main" val="332540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F4C04C-E6F2-4BEE-8589-80D839583F49}"/>
              </a:ext>
            </a:extLst>
          </p:cNvPr>
          <p:cNvSpPr>
            <a:spLocks noGrp="1"/>
          </p:cNvSpPr>
          <p:nvPr>
            <p:ph type="title"/>
          </p:nvPr>
        </p:nvSpPr>
        <p:spPr/>
        <p:txBody>
          <a:bodyPr/>
          <a:lstStyle/>
          <a:p>
            <a:r>
              <a:rPr lang="en-US" altLang="zh-TW" dirty="0" err="1"/>
              <a:t>AuthController</a:t>
            </a:r>
            <a:endParaRPr lang="zh-TW" altLang="en-US" dirty="0"/>
          </a:p>
        </p:txBody>
      </p:sp>
      <p:sp>
        <p:nvSpPr>
          <p:cNvPr id="3" name="內容版面配置區 2">
            <a:extLst>
              <a:ext uri="{FF2B5EF4-FFF2-40B4-BE49-F238E27FC236}">
                <a16:creationId xmlns:a16="http://schemas.microsoft.com/office/drawing/2014/main" id="{9706DE6E-2098-4B04-9556-42823FD6577B}"/>
              </a:ext>
            </a:extLst>
          </p:cNvPr>
          <p:cNvSpPr>
            <a:spLocks noGrp="1"/>
          </p:cNvSpPr>
          <p:nvPr>
            <p:ph idx="1"/>
          </p:nvPr>
        </p:nvSpPr>
        <p:spPr/>
        <p:txBody>
          <a:bodyPr/>
          <a:lstStyle/>
          <a:p>
            <a:r>
              <a:rPr lang="en-US" altLang="zh-TW" dirty="0"/>
              <a:t>WKE SSO</a:t>
            </a:r>
            <a:r>
              <a:rPr lang="zh-TW" altLang="en-US" dirty="0"/>
              <a:t>登入、</a:t>
            </a:r>
            <a:r>
              <a:rPr lang="en-US" altLang="zh-TW" dirty="0"/>
              <a:t>Call back</a:t>
            </a:r>
          </a:p>
          <a:p>
            <a:pPr lvl="1"/>
            <a:r>
              <a:rPr lang="en-US" altLang="zh-TW" dirty="0"/>
              <a:t>/</a:t>
            </a:r>
            <a:r>
              <a:rPr lang="en-US" altLang="zh-TW" dirty="0" err="1"/>
              <a:t>api</a:t>
            </a:r>
            <a:r>
              <a:rPr lang="en-US" altLang="zh-TW" dirty="0"/>
              <a:t>/Auth/login</a:t>
            </a:r>
          </a:p>
          <a:p>
            <a:r>
              <a:rPr lang="zh-TW" altLang="en-US" dirty="0"/>
              <a:t>登出</a:t>
            </a:r>
            <a:r>
              <a:rPr lang="en-US" altLang="zh-TW" dirty="0" err="1"/>
              <a:t>api</a:t>
            </a:r>
            <a:endParaRPr lang="en-US" altLang="zh-TW" dirty="0"/>
          </a:p>
          <a:p>
            <a:pPr lvl="1"/>
            <a:r>
              <a:rPr lang="en-US" altLang="zh-TW" dirty="0"/>
              <a:t>/</a:t>
            </a:r>
            <a:r>
              <a:rPr lang="en-US" altLang="zh-TW" dirty="0" err="1"/>
              <a:t>api</a:t>
            </a:r>
            <a:r>
              <a:rPr lang="en-US" altLang="zh-TW" dirty="0"/>
              <a:t>/Auth/logout</a:t>
            </a:r>
          </a:p>
          <a:p>
            <a:pPr lvl="1"/>
            <a:r>
              <a:rPr lang="zh-TW" altLang="en-US" dirty="0"/>
              <a:t>適用所有登入方法</a:t>
            </a:r>
          </a:p>
        </p:txBody>
      </p:sp>
      <p:sp>
        <p:nvSpPr>
          <p:cNvPr id="4" name="投影片編號版面配置區 3">
            <a:extLst>
              <a:ext uri="{FF2B5EF4-FFF2-40B4-BE49-F238E27FC236}">
                <a16:creationId xmlns:a16="http://schemas.microsoft.com/office/drawing/2014/main" id="{9B6878CD-8DA0-494C-B5FD-A8FB60F6420E}"/>
              </a:ext>
            </a:extLst>
          </p:cNvPr>
          <p:cNvSpPr>
            <a:spLocks noGrp="1"/>
          </p:cNvSpPr>
          <p:nvPr>
            <p:ph type="sldNum" sz="quarter" idx="10"/>
          </p:nvPr>
        </p:nvSpPr>
        <p:spPr/>
        <p:txBody>
          <a:bodyPr/>
          <a:lstStyle/>
          <a:p>
            <a:pPr>
              <a:defRPr/>
            </a:pPr>
            <a:fld id="{9B191FF1-95EA-4BC6-A76D-05E1431CA43A}" type="slidenum">
              <a:rPr lang="en-US" altLang="zh-TW" smtClean="0"/>
              <a:pPr>
                <a:defRPr/>
              </a:pPr>
              <a:t>9</a:t>
            </a:fld>
            <a:endParaRPr lang="en-US" altLang="zh-TW"/>
          </a:p>
        </p:txBody>
      </p:sp>
    </p:spTree>
    <p:extLst>
      <p:ext uri="{BB962C8B-B14F-4D97-AF65-F5344CB8AC3E}">
        <p14:creationId xmlns:p14="http://schemas.microsoft.com/office/powerpoint/2010/main" val="228056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64C70-FA1C-491B-A632-33084AFB509C}"/>
              </a:ext>
            </a:extLst>
          </p:cNvPr>
          <p:cNvSpPr>
            <a:spLocks noGrp="1"/>
          </p:cNvSpPr>
          <p:nvPr>
            <p:ph type="title"/>
          </p:nvPr>
        </p:nvSpPr>
        <p:spPr/>
        <p:txBody>
          <a:bodyPr/>
          <a:lstStyle/>
          <a:p>
            <a:r>
              <a:rPr lang="en-US" altLang="zh-TW" dirty="0" err="1"/>
              <a:t>MemberController</a:t>
            </a:r>
            <a:endParaRPr lang="zh-TW" altLang="en-US" dirty="0"/>
          </a:p>
        </p:txBody>
      </p:sp>
      <p:sp>
        <p:nvSpPr>
          <p:cNvPr id="3" name="內容版面配置區 2">
            <a:extLst>
              <a:ext uri="{FF2B5EF4-FFF2-40B4-BE49-F238E27FC236}">
                <a16:creationId xmlns:a16="http://schemas.microsoft.com/office/drawing/2014/main" id="{90F44C52-E802-466D-9F20-C74E946D7BCB}"/>
              </a:ext>
            </a:extLst>
          </p:cNvPr>
          <p:cNvSpPr>
            <a:spLocks noGrp="1"/>
          </p:cNvSpPr>
          <p:nvPr>
            <p:ph idx="1"/>
          </p:nvPr>
        </p:nvSpPr>
        <p:spPr/>
        <p:txBody>
          <a:bodyPr/>
          <a:lstStyle/>
          <a:p>
            <a:r>
              <a:rPr lang="zh-TW" altLang="en-US" dirty="0"/>
              <a:t>取得當前會員資訊</a:t>
            </a:r>
          </a:p>
        </p:txBody>
      </p:sp>
      <p:sp>
        <p:nvSpPr>
          <p:cNvPr id="4" name="投影片編號版面配置區 3">
            <a:extLst>
              <a:ext uri="{FF2B5EF4-FFF2-40B4-BE49-F238E27FC236}">
                <a16:creationId xmlns:a16="http://schemas.microsoft.com/office/drawing/2014/main" id="{FD17E475-07BE-4D77-B273-75FD346BDEF8}"/>
              </a:ext>
            </a:extLst>
          </p:cNvPr>
          <p:cNvSpPr>
            <a:spLocks noGrp="1"/>
          </p:cNvSpPr>
          <p:nvPr>
            <p:ph type="sldNum" sz="quarter" idx="10"/>
          </p:nvPr>
        </p:nvSpPr>
        <p:spPr/>
        <p:txBody>
          <a:bodyPr/>
          <a:lstStyle/>
          <a:p>
            <a:pPr>
              <a:defRPr/>
            </a:pPr>
            <a:fld id="{9B191FF1-95EA-4BC6-A76D-05E1431CA43A}" type="slidenum">
              <a:rPr lang="en-US" altLang="zh-TW" smtClean="0"/>
              <a:pPr>
                <a:defRPr/>
              </a:pPr>
              <a:t>10</a:t>
            </a:fld>
            <a:endParaRPr lang="en-US" altLang="zh-TW"/>
          </a:p>
        </p:txBody>
      </p:sp>
      <p:pic>
        <p:nvPicPr>
          <p:cNvPr id="6" name="圖片 5">
            <a:extLst>
              <a:ext uri="{FF2B5EF4-FFF2-40B4-BE49-F238E27FC236}">
                <a16:creationId xmlns:a16="http://schemas.microsoft.com/office/drawing/2014/main" id="{FA5027F1-149F-4C11-A3FC-D17054C0DA7F}"/>
              </a:ext>
            </a:extLst>
          </p:cNvPr>
          <p:cNvPicPr>
            <a:picLocks noChangeAspect="1"/>
          </p:cNvPicPr>
          <p:nvPr/>
        </p:nvPicPr>
        <p:blipFill>
          <a:blip r:embed="rId2"/>
          <a:stretch>
            <a:fillRect/>
          </a:stretch>
        </p:blipFill>
        <p:spPr>
          <a:xfrm>
            <a:off x="1713253" y="1504965"/>
            <a:ext cx="8765493" cy="5006946"/>
          </a:xfrm>
          <a:prstGeom prst="rect">
            <a:avLst/>
          </a:prstGeom>
          <a:ln>
            <a:solidFill>
              <a:schemeClr val="tx1"/>
            </a:solidFill>
          </a:ln>
        </p:spPr>
      </p:pic>
    </p:spTree>
    <p:extLst>
      <p:ext uri="{BB962C8B-B14F-4D97-AF65-F5344CB8AC3E}">
        <p14:creationId xmlns:p14="http://schemas.microsoft.com/office/powerpoint/2010/main" val="87879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50DEB7-5E85-4AAA-8429-E761A29CB942}"/>
              </a:ext>
            </a:extLst>
          </p:cNvPr>
          <p:cNvSpPr>
            <a:spLocks noGrp="1"/>
          </p:cNvSpPr>
          <p:nvPr>
            <p:ph type="title"/>
          </p:nvPr>
        </p:nvSpPr>
        <p:spPr/>
        <p:txBody>
          <a:bodyPr/>
          <a:lstStyle/>
          <a:p>
            <a:r>
              <a:rPr lang="zh-TW" altLang="en-US" dirty="0"/>
              <a:t>資料庫權限管理</a:t>
            </a:r>
            <a:endParaRPr lang="en-US" altLang="zh-TW" dirty="0"/>
          </a:p>
        </p:txBody>
      </p:sp>
      <p:sp>
        <p:nvSpPr>
          <p:cNvPr id="3" name="文字版面配置區 2">
            <a:extLst>
              <a:ext uri="{FF2B5EF4-FFF2-40B4-BE49-F238E27FC236}">
                <a16:creationId xmlns:a16="http://schemas.microsoft.com/office/drawing/2014/main" id="{A5EE551A-78E4-4C89-B5A7-B6459DD62A91}"/>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4F21C97-FAA5-45E4-943A-7E94ABE66C4D}"/>
              </a:ext>
            </a:extLst>
          </p:cNvPr>
          <p:cNvSpPr>
            <a:spLocks noGrp="1"/>
          </p:cNvSpPr>
          <p:nvPr>
            <p:ph type="sldNum" sz="quarter" idx="10"/>
          </p:nvPr>
        </p:nvSpPr>
        <p:spPr/>
        <p:txBody>
          <a:bodyPr/>
          <a:lstStyle/>
          <a:p>
            <a:fld id="{77C11C56-9BB7-4F1D-B950-CB80ACEE4A8C}" type="slidenum">
              <a:rPr lang="zh-TW" altLang="en-US" smtClean="0"/>
              <a:t>11</a:t>
            </a:fld>
            <a:endParaRPr lang="zh-TW" altLang="en-US"/>
          </a:p>
        </p:txBody>
      </p:sp>
    </p:spTree>
    <p:extLst>
      <p:ext uri="{BB962C8B-B14F-4D97-AF65-F5344CB8AC3E}">
        <p14:creationId xmlns:p14="http://schemas.microsoft.com/office/powerpoint/2010/main" val="302920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95F467-F226-4CD4-8904-E34E1C85B92D}"/>
              </a:ext>
            </a:extLst>
          </p:cNvPr>
          <p:cNvSpPr>
            <a:spLocks noGrp="1"/>
          </p:cNvSpPr>
          <p:nvPr>
            <p:ph type="title"/>
          </p:nvPr>
        </p:nvSpPr>
        <p:spPr/>
        <p:txBody>
          <a:bodyPr/>
          <a:lstStyle/>
          <a:p>
            <a:r>
              <a:rPr lang="zh-TW" altLang="en-US" dirty="0"/>
              <a:t>權限</a:t>
            </a:r>
          </a:p>
        </p:txBody>
      </p:sp>
      <p:sp>
        <p:nvSpPr>
          <p:cNvPr id="3" name="內容版面配置區 2">
            <a:extLst>
              <a:ext uri="{FF2B5EF4-FFF2-40B4-BE49-F238E27FC236}">
                <a16:creationId xmlns:a16="http://schemas.microsoft.com/office/drawing/2014/main" id="{8F72E134-85FE-46CA-B5F6-36439A570420}"/>
              </a:ext>
            </a:extLst>
          </p:cNvPr>
          <p:cNvSpPr>
            <a:spLocks noGrp="1"/>
          </p:cNvSpPr>
          <p:nvPr>
            <p:ph idx="1"/>
          </p:nvPr>
        </p:nvSpPr>
        <p:spPr>
          <a:xfrm>
            <a:off x="624417" y="908051"/>
            <a:ext cx="10401649" cy="5400675"/>
          </a:xfrm>
        </p:spPr>
        <p:txBody>
          <a:bodyPr/>
          <a:lstStyle/>
          <a:p>
            <a:r>
              <a:rPr lang="zh-TW" altLang="en-US" dirty="0"/>
              <a:t>宣導網子</a:t>
            </a:r>
            <a:r>
              <a:rPr lang="en-US" altLang="zh-TW" dirty="0"/>
              <a:t>Class</a:t>
            </a:r>
            <a:r>
              <a:rPr lang="zh-TW" altLang="en-US" dirty="0"/>
              <a:t>預設繼承父</a:t>
            </a:r>
            <a:r>
              <a:rPr lang="en-US" altLang="zh-TW" dirty="0"/>
              <a:t>Class</a:t>
            </a:r>
            <a:r>
              <a:rPr lang="zh-TW" altLang="en-US" dirty="0"/>
              <a:t>權限，除非額外設計</a:t>
            </a:r>
            <a:endParaRPr lang="en-US" altLang="zh-TW" dirty="0"/>
          </a:p>
          <a:p>
            <a:pPr marL="0" indent="0">
              <a:buNone/>
            </a:pP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42FCD41B-A197-4A42-B70E-5373665AC39F}"/>
              </a:ext>
            </a:extLst>
          </p:cNvPr>
          <p:cNvSpPr>
            <a:spLocks noGrp="1"/>
          </p:cNvSpPr>
          <p:nvPr>
            <p:ph type="sldNum" sz="quarter" idx="10"/>
          </p:nvPr>
        </p:nvSpPr>
        <p:spPr/>
        <p:txBody>
          <a:bodyPr/>
          <a:lstStyle/>
          <a:p>
            <a:pPr>
              <a:defRPr/>
            </a:pPr>
            <a:fld id="{9B191FF1-95EA-4BC6-A76D-05E1431CA43A}" type="slidenum">
              <a:rPr lang="en-US" altLang="zh-TW" smtClean="0"/>
              <a:pPr>
                <a:defRPr/>
              </a:pPr>
              <a:t>12</a:t>
            </a:fld>
            <a:endParaRPr lang="en-US" altLang="zh-TW"/>
          </a:p>
        </p:txBody>
      </p:sp>
      <p:pic>
        <p:nvPicPr>
          <p:cNvPr id="7" name="內容版面配置區 23">
            <a:extLst>
              <a:ext uri="{FF2B5EF4-FFF2-40B4-BE49-F238E27FC236}">
                <a16:creationId xmlns:a16="http://schemas.microsoft.com/office/drawing/2014/main" id="{58254FCA-8AA7-4D12-9A85-DBBFB6577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253898" y="2168525"/>
            <a:ext cx="7142686" cy="2520949"/>
          </a:xfrm>
          <a:prstGeom prst="rect">
            <a:avLst/>
          </a:prstGeom>
          <a:solidFill>
            <a:schemeClr val="bg1"/>
          </a:solidFill>
          <a:ln w="9525">
            <a:solidFill>
              <a:schemeClr val="tx1"/>
            </a:solidFill>
            <a:miter lim="800000"/>
            <a:headEnd/>
            <a:tailEnd/>
          </a:ln>
        </p:spPr>
      </p:pic>
    </p:spTree>
    <p:extLst>
      <p:ext uri="{BB962C8B-B14F-4D97-AF65-F5344CB8AC3E}">
        <p14:creationId xmlns:p14="http://schemas.microsoft.com/office/powerpoint/2010/main" val="158840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71B637-5F8E-4BCC-9594-1AD98C35C3FC}"/>
              </a:ext>
            </a:extLst>
          </p:cNvPr>
          <p:cNvSpPr>
            <a:spLocks noGrp="1"/>
          </p:cNvSpPr>
          <p:nvPr>
            <p:ph type="title"/>
          </p:nvPr>
        </p:nvSpPr>
        <p:spPr/>
        <p:txBody>
          <a:bodyPr/>
          <a:lstStyle/>
          <a:p>
            <a:r>
              <a:rPr lang="zh-TW" altLang="en-US" dirty="0"/>
              <a:t>系統上權限的應用</a:t>
            </a:r>
          </a:p>
        </p:txBody>
      </p:sp>
      <p:sp>
        <p:nvSpPr>
          <p:cNvPr id="3" name="內容版面配置區 2">
            <a:extLst>
              <a:ext uri="{FF2B5EF4-FFF2-40B4-BE49-F238E27FC236}">
                <a16:creationId xmlns:a16="http://schemas.microsoft.com/office/drawing/2014/main" id="{54573068-9847-4EA2-8208-9739B73F0B50}"/>
              </a:ext>
            </a:extLst>
          </p:cNvPr>
          <p:cNvSpPr>
            <a:spLocks noGrp="1"/>
          </p:cNvSpPr>
          <p:nvPr>
            <p:ph idx="1"/>
          </p:nvPr>
        </p:nvSpPr>
        <p:spPr/>
        <p:txBody>
          <a:bodyPr/>
          <a:lstStyle/>
          <a:p>
            <a:r>
              <a:rPr lang="en-US" altLang="zh-TW" dirty="0"/>
              <a:t>V</a:t>
            </a:r>
            <a:r>
              <a:rPr lang="zh-TW" altLang="en-US" dirty="0"/>
              <a:t>：最基本的權限，檢視該目錄</a:t>
            </a:r>
            <a:endParaRPr lang="en-US" altLang="zh-TW" dirty="0"/>
          </a:p>
          <a:p>
            <a:r>
              <a:rPr lang="en-US" altLang="zh-TW" dirty="0"/>
              <a:t>R</a:t>
            </a:r>
            <a:r>
              <a:rPr lang="zh-TW" altLang="en-US" dirty="0"/>
              <a:t>：讀取該目錄的物件</a:t>
            </a:r>
            <a:r>
              <a:rPr lang="en-US" altLang="zh-TW" dirty="0"/>
              <a:t> </a:t>
            </a:r>
          </a:p>
          <a:p>
            <a:r>
              <a:rPr lang="en-US" altLang="zh-TW" dirty="0"/>
              <a:t>I</a:t>
            </a:r>
            <a:r>
              <a:rPr lang="zh-TW" altLang="en-US" dirty="0"/>
              <a:t>：</a:t>
            </a:r>
            <a:r>
              <a:rPr lang="en-US" altLang="zh-TW" dirty="0"/>
              <a:t>insert</a:t>
            </a:r>
            <a:r>
              <a:rPr lang="zh-TW" altLang="en-US" dirty="0"/>
              <a:t>子目錄、物件</a:t>
            </a:r>
            <a:endParaRPr lang="en-US" altLang="zh-TW" dirty="0"/>
          </a:p>
          <a:p>
            <a:r>
              <a:rPr lang="en-US" altLang="zh-TW" dirty="0"/>
              <a:t>D</a:t>
            </a:r>
            <a:r>
              <a:rPr lang="zh-TW" altLang="en-US" dirty="0"/>
              <a:t>：刪除目錄、物件</a:t>
            </a:r>
            <a:endParaRPr lang="en-US" altLang="zh-TW" dirty="0"/>
          </a:p>
          <a:p>
            <a:r>
              <a:rPr lang="en-US" altLang="zh-TW" dirty="0"/>
              <a:t>U</a:t>
            </a:r>
            <a:r>
              <a:rPr lang="zh-TW" altLang="en-US" dirty="0"/>
              <a:t>：修改目錄、物件 </a:t>
            </a:r>
            <a:endParaRPr lang="en-US" altLang="zh-TW" dirty="0"/>
          </a:p>
          <a:p>
            <a:r>
              <a:rPr lang="en-US" altLang="zh-TW" dirty="0"/>
              <a:t>M</a:t>
            </a:r>
            <a:r>
              <a:rPr lang="zh-TW" altLang="en-US" dirty="0"/>
              <a:t>：排序物件、子目錄、檢視與管理隱藏的物件</a:t>
            </a:r>
            <a:endParaRPr lang="en-US" altLang="zh-TW" dirty="0"/>
          </a:p>
          <a:p>
            <a:r>
              <a:rPr lang="en-US" altLang="zh-TW" dirty="0"/>
              <a:t>S</a:t>
            </a:r>
            <a:r>
              <a:rPr lang="zh-TW" altLang="en-US" dirty="0"/>
              <a:t>：暫無應用狀況</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540FD0D-D26F-4BC2-8584-4D20A939477A}"/>
              </a:ext>
            </a:extLst>
          </p:cNvPr>
          <p:cNvSpPr>
            <a:spLocks noGrp="1"/>
          </p:cNvSpPr>
          <p:nvPr>
            <p:ph type="sldNum" sz="quarter" idx="10"/>
          </p:nvPr>
        </p:nvSpPr>
        <p:spPr/>
        <p:txBody>
          <a:bodyPr/>
          <a:lstStyle/>
          <a:p>
            <a:pPr>
              <a:defRPr/>
            </a:pPr>
            <a:fld id="{9B191FF1-95EA-4BC6-A76D-05E1431CA43A}" type="slidenum">
              <a:rPr lang="en-US" altLang="zh-TW" smtClean="0"/>
              <a:pPr>
                <a:defRPr/>
              </a:pPr>
              <a:t>13</a:t>
            </a:fld>
            <a:endParaRPr lang="en-US" altLang="zh-TW"/>
          </a:p>
        </p:txBody>
      </p:sp>
      <p:pic>
        <p:nvPicPr>
          <p:cNvPr id="5" name="內容版面配置區 23">
            <a:extLst>
              <a:ext uri="{FF2B5EF4-FFF2-40B4-BE49-F238E27FC236}">
                <a16:creationId xmlns:a16="http://schemas.microsoft.com/office/drawing/2014/main" id="{1ED9A6AF-6F40-4B94-8BC5-1719C30E5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069060" y="4195162"/>
            <a:ext cx="5988428" cy="2113564"/>
          </a:xfrm>
          <a:prstGeom prst="rect">
            <a:avLst/>
          </a:prstGeom>
          <a:solidFill>
            <a:schemeClr val="bg1"/>
          </a:solidFill>
          <a:ln w="9525">
            <a:solidFill>
              <a:schemeClr val="tx1"/>
            </a:solidFill>
            <a:miter lim="800000"/>
            <a:headEnd/>
            <a:tailEnd/>
          </a:ln>
        </p:spPr>
      </p:pic>
      <p:sp>
        <p:nvSpPr>
          <p:cNvPr id="6" name="文字方塊 5">
            <a:extLst>
              <a:ext uri="{FF2B5EF4-FFF2-40B4-BE49-F238E27FC236}">
                <a16:creationId xmlns:a16="http://schemas.microsoft.com/office/drawing/2014/main" id="{A2368198-1DB5-4BB5-A4D0-A28985B28104}"/>
              </a:ext>
            </a:extLst>
          </p:cNvPr>
          <p:cNvSpPr txBox="1"/>
          <p:nvPr/>
        </p:nvSpPr>
        <p:spPr>
          <a:xfrm>
            <a:off x="5069060" y="1599969"/>
            <a:ext cx="2423509" cy="338554"/>
          </a:xfrm>
          <a:prstGeom prst="rect">
            <a:avLst/>
          </a:prstGeom>
          <a:noFill/>
          <a:ln w="19050">
            <a:noFill/>
          </a:ln>
        </p:spPr>
        <p:txBody>
          <a:bodyPr wrap="square" rtlCol="0">
            <a:spAutoFit/>
          </a:bodyPr>
          <a:lstStyle/>
          <a:p>
            <a:pPr marL="285750" indent="-285750">
              <a:buFont typeface="Wingdings" panose="05000000000000000000" pitchFamily="2" charset="2"/>
              <a:buChar char="Ø"/>
            </a:pPr>
            <a:r>
              <a:rPr lang="zh-TW" altLang="en-US" sz="1600" dirty="0">
                <a:solidFill>
                  <a:srgbClr val="C00000"/>
                </a:solidFill>
                <a:latin typeface="+mn-lt"/>
                <a:ea typeface="+mn-ea"/>
              </a:rPr>
              <a:t>物件 </a:t>
            </a:r>
            <a:r>
              <a:rPr lang="en-US" altLang="zh-TW" sz="1600" dirty="0">
                <a:solidFill>
                  <a:srgbClr val="C00000"/>
                </a:solidFill>
                <a:latin typeface="+mn-lt"/>
                <a:ea typeface="+mn-ea"/>
              </a:rPr>
              <a:t>(CO - Object)</a:t>
            </a:r>
          </a:p>
        </p:txBody>
      </p:sp>
    </p:spTree>
    <p:extLst>
      <p:ext uri="{BB962C8B-B14F-4D97-AF65-F5344CB8AC3E}">
        <p14:creationId xmlns:p14="http://schemas.microsoft.com/office/powerpoint/2010/main" val="194759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50DEB7-5E85-4AAA-8429-E761A29CB942}"/>
              </a:ext>
            </a:extLst>
          </p:cNvPr>
          <p:cNvSpPr>
            <a:spLocks noGrp="1"/>
          </p:cNvSpPr>
          <p:nvPr>
            <p:ph type="title"/>
          </p:nvPr>
        </p:nvSpPr>
        <p:spPr/>
        <p:txBody>
          <a:bodyPr/>
          <a:lstStyle/>
          <a:p>
            <a:r>
              <a:rPr lang="en-US" altLang="zh-TW" dirty="0"/>
              <a:t>Public </a:t>
            </a:r>
            <a:r>
              <a:rPr lang="en-US" altLang="zh-TW" dirty="0" err="1"/>
              <a:t>api</a:t>
            </a:r>
            <a:endParaRPr lang="en-US" altLang="zh-TW" dirty="0"/>
          </a:p>
        </p:txBody>
      </p:sp>
      <p:sp>
        <p:nvSpPr>
          <p:cNvPr id="3" name="文字版面配置區 2">
            <a:extLst>
              <a:ext uri="{FF2B5EF4-FFF2-40B4-BE49-F238E27FC236}">
                <a16:creationId xmlns:a16="http://schemas.microsoft.com/office/drawing/2014/main" id="{A5EE551A-78E4-4C89-B5A7-B6459DD62A91}"/>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4F21C97-FAA5-45E4-943A-7E94ABE66C4D}"/>
              </a:ext>
            </a:extLst>
          </p:cNvPr>
          <p:cNvSpPr>
            <a:spLocks noGrp="1"/>
          </p:cNvSpPr>
          <p:nvPr>
            <p:ph type="sldNum" sz="quarter" idx="10"/>
          </p:nvPr>
        </p:nvSpPr>
        <p:spPr/>
        <p:txBody>
          <a:bodyPr/>
          <a:lstStyle/>
          <a:p>
            <a:fld id="{77C11C56-9BB7-4F1D-B950-CB80ACEE4A8C}" type="slidenum">
              <a:rPr lang="zh-TW" altLang="en-US" smtClean="0"/>
              <a:t>14</a:t>
            </a:fld>
            <a:endParaRPr lang="zh-TW" altLang="en-US"/>
          </a:p>
        </p:txBody>
      </p:sp>
    </p:spTree>
    <p:extLst>
      <p:ext uri="{BB962C8B-B14F-4D97-AF65-F5344CB8AC3E}">
        <p14:creationId xmlns:p14="http://schemas.microsoft.com/office/powerpoint/2010/main" val="131773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BBDBC0-1FA0-4D01-8C82-F8E97CE652C3}"/>
              </a:ext>
            </a:extLst>
          </p:cNvPr>
          <p:cNvSpPr>
            <a:spLocks noGrp="1"/>
          </p:cNvSpPr>
          <p:nvPr>
            <p:ph type="title"/>
          </p:nvPr>
        </p:nvSpPr>
        <p:spPr/>
        <p:txBody>
          <a:bodyPr/>
          <a:lstStyle/>
          <a:p>
            <a:r>
              <a:rPr lang="en-US" altLang="zh-TW" dirty="0" err="1"/>
              <a:t>PublicController</a:t>
            </a:r>
            <a:r>
              <a:rPr lang="zh-TW" altLang="en-US" dirty="0"/>
              <a:t> </a:t>
            </a:r>
            <a:r>
              <a:rPr lang="en-US" altLang="zh-TW" dirty="0"/>
              <a:t>(Public API)</a:t>
            </a:r>
            <a:endParaRPr lang="zh-TW" altLang="en-US" dirty="0"/>
          </a:p>
        </p:txBody>
      </p:sp>
      <p:sp>
        <p:nvSpPr>
          <p:cNvPr id="3" name="內容版面配置區 2">
            <a:extLst>
              <a:ext uri="{FF2B5EF4-FFF2-40B4-BE49-F238E27FC236}">
                <a16:creationId xmlns:a16="http://schemas.microsoft.com/office/drawing/2014/main" id="{8E1C7E0E-FB0D-463F-8787-5CBF52916D29}"/>
              </a:ext>
            </a:extLst>
          </p:cNvPr>
          <p:cNvSpPr>
            <a:spLocks noGrp="1"/>
          </p:cNvSpPr>
          <p:nvPr>
            <p:ph idx="1"/>
          </p:nvPr>
        </p:nvSpPr>
        <p:spPr/>
        <p:txBody>
          <a:bodyPr/>
          <a:lstStyle/>
          <a:p>
            <a:r>
              <a:rPr lang="zh-TW" altLang="en-US" dirty="0"/>
              <a:t>搭配</a:t>
            </a:r>
            <a:r>
              <a:rPr lang="en-US" altLang="zh-TW" dirty="0"/>
              <a:t>I3S_Database UUID2View table</a:t>
            </a:r>
          </a:p>
          <a:p>
            <a:r>
              <a:rPr lang="zh-TW" altLang="en-US" dirty="0"/>
              <a:t>前端可從一個</a:t>
            </a:r>
            <a:r>
              <a:rPr lang="en-US" altLang="zh-TW" dirty="0"/>
              <a:t>view</a:t>
            </a:r>
            <a:r>
              <a:rPr lang="zh-TW" altLang="en-US" dirty="0"/>
              <a:t>來應對各種資料呈現方式</a:t>
            </a:r>
            <a:endParaRPr lang="en-US" altLang="zh-TW" dirty="0"/>
          </a:p>
          <a:p>
            <a:r>
              <a:rPr lang="zh-TW" altLang="en-US" dirty="0"/>
              <a:t>需注意</a:t>
            </a:r>
            <a:r>
              <a:rPr lang="en-US" altLang="zh-TW" dirty="0"/>
              <a:t>Public View</a:t>
            </a:r>
            <a:r>
              <a:rPr lang="zh-TW" altLang="en-US" dirty="0">
                <a:solidFill>
                  <a:srgbClr val="C00000"/>
                </a:solidFill>
              </a:rPr>
              <a:t>命名規則、只能有公開資料</a:t>
            </a:r>
            <a:endParaRPr lang="en-US" altLang="zh-TW" dirty="0">
              <a:solidFill>
                <a:srgbClr val="C00000"/>
              </a:solidFill>
            </a:endParaRPr>
          </a:p>
          <a:p>
            <a:endParaRPr lang="zh-TW" altLang="en-US" dirty="0"/>
          </a:p>
        </p:txBody>
      </p:sp>
      <p:sp>
        <p:nvSpPr>
          <p:cNvPr id="4" name="投影片編號版面配置區 3">
            <a:extLst>
              <a:ext uri="{FF2B5EF4-FFF2-40B4-BE49-F238E27FC236}">
                <a16:creationId xmlns:a16="http://schemas.microsoft.com/office/drawing/2014/main" id="{C6E4BB53-C59E-4B59-9A5E-A96864773B13}"/>
              </a:ext>
            </a:extLst>
          </p:cNvPr>
          <p:cNvSpPr>
            <a:spLocks noGrp="1"/>
          </p:cNvSpPr>
          <p:nvPr>
            <p:ph type="sldNum" sz="quarter" idx="10"/>
          </p:nvPr>
        </p:nvSpPr>
        <p:spPr/>
        <p:txBody>
          <a:bodyPr/>
          <a:lstStyle/>
          <a:p>
            <a:pPr>
              <a:defRPr/>
            </a:pPr>
            <a:fld id="{9B191FF1-95EA-4BC6-A76D-05E1431CA43A}" type="slidenum">
              <a:rPr lang="en-US" altLang="zh-TW" smtClean="0"/>
              <a:pPr>
                <a:defRPr/>
              </a:pPr>
              <a:t>15</a:t>
            </a:fld>
            <a:endParaRPr lang="en-US" altLang="zh-TW"/>
          </a:p>
        </p:txBody>
      </p:sp>
      <p:pic>
        <p:nvPicPr>
          <p:cNvPr id="7" name="圖片 6">
            <a:extLst>
              <a:ext uri="{FF2B5EF4-FFF2-40B4-BE49-F238E27FC236}">
                <a16:creationId xmlns:a16="http://schemas.microsoft.com/office/drawing/2014/main" id="{38411A09-8BC7-40F1-A60A-B2027329554A}"/>
              </a:ext>
            </a:extLst>
          </p:cNvPr>
          <p:cNvPicPr>
            <a:picLocks noChangeAspect="1"/>
          </p:cNvPicPr>
          <p:nvPr/>
        </p:nvPicPr>
        <p:blipFill>
          <a:blip r:embed="rId2"/>
          <a:stretch>
            <a:fillRect/>
          </a:stretch>
        </p:blipFill>
        <p:spPr>
          <a:xfrm>
            <a:off x="971600" y="2534062"/>
            <a:ext cx="10248799" cy="4063588"/>
          </a:xfrm>
          <a:prstGeom prst="rect">
            <a:avLst/>
          </a:prstGeom>
          <a:ln>
            <a:solidFill>
              <a:schemeClr val="tx1"/>
            </a:solidFill>
          </a:ln>
        </p:spPr>
      </p:pic>
    </p:spTree>
    <p:extLst>
      <p:ext uri="{BB962C8B-B14F-4D97-AF65-F5344CB8AC3E}">
        <p14:creationId xmlns:p14="http://schemas.microsoft.com/office/powerpoint/2010/main" val="1874466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5C37C-B23A-4B23-A6BF-048A7240FE85}"/>
              </a:ext>
            </a:extLst>
          </p:cNvPr>
          <p:cNvSpPr>
            <a:spLocks noGrp="1"/>
          </p:cNvSpPr>
          <p:nvPr>
            <p:ph type="title"/>
          </p:nvPr>
        </p:nvSpPr>
        <p:spPr/>
        <p:txBody>
          <a:bodyPr/>
          <a:lstStyle/>
          <a:p>
            <a:r>
              <a:rPr lang="en-US" altLang="zh-TW" dirty="0"/>
              <a:t>Public API</a:t>
            </a:r>
            <a:r>
              <a:rPr lang="zh-TW" altLang="en-US" dirty="0"/>
              <a:t> 參數</a:t>
            </a:r>
          </a:p>
        </p:txBody>
      </p:sp>
      <p:sp>
        <p:nvSpPr>
          <p:cNvPr id="3" name="內容版面配置區 2">
            <a:extLst>
              <a:ext uri="{FF2B5EF4-FFF2-40B4-BE49-F238E27FC236}">
                <a16:creationId xmlns:a16="http://schemas.microsoft.com/office/drawing/2014/main" id="{77392E6E-1EC4-4CA8-86E6-8ECB4E754C61}"/>
              </a:ext>
            </a:extLst>
          </p:cNvPr>
          <p:cNvSpPr>
            <a:spLocks noGrp="1"/>
          </p:cNvSpPr>
          <p:nvPr>
            <p:ph idx="1"/>
          </p:nvPr>
        </p:nvSpPr>
        <p:spPr>
          <a:xfrm>
            <a:off x="624417" y="908051"/>
            <a:ext cx="4567015" cy="5350135"/>
          </a:xfrm>
        </p:spPr>
        <p:txBody>
          <a:bodyPr/>
          <a:lstStyle/>
          <a:p>
            <a:r>
              <a:rPr lang="en-US" altLang="zh-TW" dirty="0" err="1"/>
              <a:t>uuid</a:t>
            </a:r>
            <a:r>
              <a:rPr lang="en-US" altLang="zh-TW" dirty="0"/>
              <a:t> </a:t>
            </a:r>
            <a:r>
              <a:rPr lang="en-US" altLang="zh-TW" dirty="0">
                <a:solidFill>
                  <a:srgbClr val="CC6600"/>
                </a:solidFill>
              </a:rPr>
              <a:t>(</a:t>
            </a:r>
            <a:r>
              <a:rPr lang="en-US" altLang="zh-TW" dirty="0" err="1">
                <a:solidFill>
                  <a:srgbClr val="CC6600"/>
                </a:solidFill>
              </a:rPr>
              <a:t>Guid</a:t>
            </a:r>
            <a:r>
              <a:rPr lang="en-US" altLang="zh-TW" dirty="0">
                <a:solidFill>
                  <a:srgbClr val="CC6600"/>
                </a:solidFill>
              </a:rPr>
              <a:t>)</a:t>
            </a:r>
          </a:p>
          <a:p>
            <a:r>
              <a:rPr lang="en-US" altLang="zh-TW" dirty="0"/>
              <a:t>first </a:t>
            </a:r>
            <a:r>
              <a:rPr lang="en-US" altLang="zh-TW" dirty="0">
                <a:solidFill>
                  <a:srgbClr val="CC6600"/>
                </a:solidFill>
              </a:rPr>
              <a:t>(</a:t>
            </a:r>
            <a:r>
              <a:rPr lang="en-US" altLang="zh-TW" dirty="0" err="1">
                <a:solidFill>
                  <a:srgbClr val="CC6600"/>
                </a:solidFill>
              </a:rPr>
              <a:t>boolean</a:t>
            </a:r>
            <a:r>
              <a:rPr lang="en-US" altLang="zh-TW" dirty="0">
                <a:solidFill>
                  <a:srgbClr val="CC6600"/>
                </a:solidFill>
              </a:rPr>
              <a:t>)</a:t>
            </a:r>
          </a:p>
          <a:p>
            <a:r>
              <a:rPr lang="en-US" altLang="zh-TW" dirty="0"/>
              <a:t>start </a:t>
            </a:r>
            <a:r>
              <a:rPr lang="en-US" altLang="zh-TW" dirty="0">
                <a:solidFill>
                  <a:srgbClr val="CC6600"/>
                </a:solidFill>
              </a:rPr>
              <a:t>(int)</a:t>
            </a:r>
          </a:p>
          <a:p>
            <a:r>
              <a:rPr lang="en-US" altLang="zh-TW" dirty="0"/>
              <a:t>counts </a:t>
            </a:r>
            <a:r>
              <a:rPr lang="en-US" altLang="zh-TW" dirty="0">
                <a:solidFill>
                  <a:srgbClr val="CC6600"/>
                </a:solidFill>
              </a:rPr>
              <a:t>(int)</a:t>
            </a:r>
          </a:p>
          <a:p>
            <a:r>
              <a:rPr lang="en-US" altLang="zh-TW" dirty="0"/>
              <a:t>order </a:t>
            </a:r>
            <a:r>
              <a:rPr lang="en-US" altLang="zh-TW" dirty="0">
                <a:solidFill>
                  <a:srgbClr val="CC6600"/>
                </a:solidFill>
              </a:rPr>
              <a:t>(string)</a:t>
            </a:r>
          </a:p>
          <a:p>
            <a:r>
              <a:rPr lang="en-US" altLang="zh-TW" dirty="0"/>
              <a:t>top</a:t>
            </a:r>
            <a:r>
              <a:rPr lang="en-US" altLang="zh-TW" dirty="0">
                <a:solidFill>
                  <a:srgbClr val="CC6600"/>
                </a:solidFill>
              </a:rPr>
              <a:t> (int)</a:t>
            </a:r>
          </a:p>
          <a:p>
            <a:r>
              <a:rPr lang="en-US" altLang="zh-TW" dirty="0"/>
              <a:t>like</a:t>
            </a:r>
            <a:r>
              <a:rPr lang="en-US" altLang="zh-TW" dirty="0">
                <a:solidFill>
                  <a:srgbClr val="CC6600"/>
                </a:solidFill>
              </a:rPr>
              <a:t> (string)</a:t>
            </a:r>
          </a:p>
          <a:p>
            <a:r>
              <a:rPr lang="en-US" altLang="zh-TW" dirty="0" err="1"/>
              <a:t>like_column</a:t>
            </a:r>
            <a:r>
              <a:rPr lang="en-US" altLang="zh-TW" dirty="0"/>
              <a:t> </a:t>
            </a:r>
            <a:r>
              <a:rPr lang="en-US" altLang="zh-TW" dirty="0">
                <a:solidFill>
                  <a:srgbClr val="CC6600"/>
                </a:solidFill>
              </a:rPr>
              <a:t>(string)</a:t>
            </a:r>
          </a:p>
          <a:p>
            <a:r>
              <a:rPr lang="en-US" altLang="zh-TW" dirty="0" err="1"/>
              <a:t>bPublicOnly</a:t>
            </a:r>
            <a:r>
              <a:rPr lang="en-US" altLang="zh-TW" dirty="0">
                <a:solidFill>
                  <a:srgbClr val="CC6600"/>
                </a:solidFill>
              </a:rPr>
              <a:t> (</a:t>
            </a:r>
            <a:r>
              <a:rPr lang="en-US" altLang="zh-TW" dirty="0" err="1">
                <a:solidFill>
                  <a:srgbClr val="CC6600"/>
                </a:solidFill>
              </a:rPr>
              <a:t>boolean</a:t>
            </a:r>
            <a:r>
              <a:rPr lang="en-US" altLang="zh-TW" dirty="0">
                <a:solidFill>
                  <a:srgbClr val="CC6600"/>
                </a:solidFill>
              </a:rPr>
              <a:t>)</a:t>
            </a:r>
          </a:p>
          <a:p>
            <a:r>
              <a:rPr lang="zh-TW" altLang="en-US" dirty="0">
                <a:solidFill>
                  <a:srgbClr val="C00000"/>
                </a:solidFill>
              </a:rPr>
              <a:t>動態參數</a:t>
            </a:r>
            <a:endParaRPr lang="en-US" altLang="zh-TW" dirty="0">
              <a:solidFill>
                <a:srgbClr val="C00000"/>
              </a:solidFill>
            </a:endParaRPr>
          </a:p>
          <a:p>
            <a:pPr lvl="1"/>
            <a:r>
              <a:rPr lang="zh-TW" altLang="en-US" dirty="0"/>
              <a:t>依</a:t>
            </a:r>
            <a:r>
              <a:rPr lang="en-US" altLang="zh-TW" dirty="0"/>
              <a:t>view</a:t>
            </a:r>
            <a:r>
              <a:rPr lang="zh-TW" altLang="en-US" dirty="0"/>
              <a:t>表欄位</a:t>
            </a:r>
          </a:p>
        </p:txBody>
      </p:sp>
      <p:sp>
        <p:nvSpPr>
          <p:cNvPr id="4" name="投影片編號版面配置區 3">
            <a:extLst>
              <a:ext uri="{FF2B5EF4-FFF2-40B4-BE49-F238E27FC236}">
                <a16:creationId xmlns:a16="http://schemas.microsoft.com/office/drawing/2014/main" id="{43816128-54C3-41B8-81F4-613BDFF71989}"/>
              </a:ext>
            </a:extLst>
          </p:cNvPr>
          <p:cNvSpPr>
            <a:spLocks noGrp="1"/>
          </p:cNvSpPr>
          <p:nvPr>
            <p:ph type="sldNum" sz="quarter" idx="10"/>
          </p:nvPr>
        </p:nvSpPr>
        <p:spPr/>
        <p:txBody>
          <a:bodyPr/>
          <a:lstStyle/>
          <a:p>
            <a:pPr>
              <a:defRPr/>
            </a:pPr>
            <a:fld id="{9B191FF1-95EA-4BC6-A76D-05E1431CA43A}" type="slidenum">
              <a:rPr lang="en-US" altLang="zh-TW" smtClean="0"/>
              <a:pPr>
                <a:defRPr/>
              </a:pPr>
              <a:t>16</a:t>
            </a:fld>
            <a:endParaRPr lang="en-US" altLang="zh-TW"/>
          </a:p>
        </p:txBody>
      </p:sp>
      <p:sp>
        <p:nvSpPr>
          <p:cNvPr id="7" name="內容版面配置區 2">
            <a:extLst>
              <a:ext uri="{FF2B5EF4-FFF2-40B4-BE49-F238E27FC236}">
                <a16:creationId xmlns:a16="http://schemas.microsoft.com/office/drawing/2014/main" id="{84FF66C9-93A7-4B69-A756-66D8B6513B50}"/>
              </a:ext>
            </a:extLst>
          </p:cNvPr>
          <p:cNvSpPr txBox="1">
            <a:spLocks/>
          </p:cNvSpPr>
          <p:nvPr/>
        </p:nvSpPr>
        <p:spPr bwMode="auto">
          <a:xfrm>
            <a:off x="4717062" y="908051"/>
            <a:ext cx="4567015" cy="28274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kumimoji="1" sz="2800" b="1">
                <a:solidFill>
                  <a:schemeClr val="accent2"/>
                </a:solidFill>
                <a:latin typeface="+mn-lt"/>
                <a:ea typeface="+mn-ea"/>
                <a:cs typeface="+mn-cs"/>
              </a:defRPr>
            </a:lvl1pPr>
            <a:lvl2pPr marL="742950" indent="-285750" algn="l" rtl="0" eaLnBrk="1" fontAlgn="base" hangingPunct="1">
              <a:spcBef>
                <a:spcPct val="20000"/>
              </a:spcBef>
              <a:spcAft>
                <a:spcPct val="0"/>
              </a:spcAft>
              <a:buChar char="–"/>
              <a:defRPr kumimoji="1" sz="2600">
                <a:solidFill>
                  <a:schemeClr val="tx1"/>
                </a:solidFill>
                <a:latin typeface="+mn-lt"/>
                <a:ea typeface="+mn-ea"/>
              </a:defRPr>
            </a:lvl2pPr>
            <a:lvl3pPr marL="1143000" indent="-228600" algn="l" rtl="0" eaLnBrk="1" fontAlgn="base" hangingPunct="1">
              <a:spcBef>
                <a:spcPct val="20000"/>
              </a:spcBef>
              <a:spcAft>
                <a:spcPct val="0"/>
              </a:spcAft>
              <a:buChar char="•"/>
              <a:defRPr kumimoji="1" sz="2400" i="1">
                <a:solidFill>
                  <a:schemeClr val="tx1"/>
                </a:solidFill>
                <a:latin typeface="+mn-lt"/>
                <a:ea typeface="+mn-ea"/>
              </a:defRPr>
            </a:lvl3pPr>
            <a:lvl4pPr marL="1600200" indent="-228600" algn="l" rtl="0" eaLnBrk="1" fontAlgn="base" hangingPunct="1">
              <a:spcBef>
                <a:spcPct val="20000"/>
              </a:spcBef>
              <a:spcAft>
                <a:spcPct val="0"/>
              </a:spcAft>
              <a:buChar char="–"/>
              <a:defRPr kumimoji="1" sz="22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a:lstStyle>
          <a:p>
            <a:r>
              <a:rPr lang="en-US" altLang="zh-TW" kern="0" dirty="0" err="1"/>
              <a:t>btotal</a:t>
            </a:r>
            <a:r>
              <a:rPr lang="en-US" altLang="zh-TW" kern="0" dirty="0"/>
              <a:t> </a:t>
            </a:r>
            <a:r>
              <a:rPr lang="en-US" altLang="zh-TW" kern="0" dirty="0">
                <a:solidFill>
                  <a:srgbClr val="CC6600"/>
                </a:solidFill>
              </a:rPr>
              <a:t>(</a:t>
            </a:r>
            <a:r>
              <a:rPr lang="en-US" altLang="zh-TW" kern="0" dirty="0" err="1">
                <a:solidFill>
                  <a:srgbClr val="CC6600"/>
                </a:solidFill>
              </a:rPr>
              <a:t>boolean</a:t>
            </a:r>
            <a:r>
              <a:rPr lang="en-US" altLang="zh-TW" kern="0" dirty="0">
                <a:solidFill>
                  <a:srgbClr val="CC6600"/>
                </a:solidFill>
              </a:rPr>
              <a:t>)</a:t>
            </a:r>
          </a:p>
        </p:txBody>
      </p:sp>
      <p:pic>
        <p:nvPicPr>
          <p:cNvPr id="8" name="圖片 7">
            <a:extLst>
              <a:ext uri="{FF2B5EF4-FFF2-40B4-BE49-F238E27FC236}">
                <a16:creationId xmlns:a16="http://schemas.microsoft.com/office/drawing/2014/main" id="{ACBA2844-1BD3-46A1-A63D-ED524E041A2A}"/>
              </a:ext>
            </a:extLst>
          </p:cNvPr>
          <p:cNvPicPr>
            <a:picLocks noChangeAspect="1"/>
          </p:cNvPicPr>
          <p:nvPr/>
        </p:nvPicPr>
        <p:blipFill>
          <a:blip r:embed="rId2"/>
          <a:stretch>
            <a:fillRect/>
          </a:stretch>
        </p:blipFill>
        <p:spPr>
          <a:xfrm>
            <a:off x="5077663" y="2111854"/>
            <a:ext cx="6028571" cy="3838095"/>
          </a:xfrm>
          <a:prstGeom prst="rect">
            <a:avLst/>
          </a:prstGeom>
          <a:ln>
            <a:solidFill>
              <a:schemeClr val="tx1"/>
            </a:solidFill>
          </a:ln>
        </p:spPr>
      </p:pic>
    </p:spTree>
    <p:extLst>
      <p:ext uri="{BB962C8B-B14F-4D97-AF65-F5344CB8AC3E}">
        <p14:creationId xmlns:p14="http://schemas.microsoft.com/office/powerpoint/2010/main" val="343458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5C37C-B23A-4B23-A6BF-048A7240FE85}"/>
              </a:ext>
            </a:extLst>
          </p:cNvPr>
          <p:cNvSpPr>
            <a:spLocks noGrp="1"/>
          </p:cNvSpPr>
          <p:nvPr>
            <p:ph type="title"/>
          </p:nvPr>
        </p:nvSpPr>
        <p:spPr/>
        <p:txBody>
          <a:bodyPr/>
          <a:lstStyle/>
          <a:p>
            <a:r>
              <a:rPr lang="en-US" altLang="zh-TW" dirty="0"/>
              <a:t>Public API</a:t>
            </a:r>
            <a:r>
              <a:rPr lang="zh-TW" altLang="en-US" dirty="0"/>
              <a:t> </a:t>
            </a:r>
            <a:r>
              <a:rPr lang="en-US" altLang="zh-TW" dirty="0"/>
              <a:t>- UUID</a:t>
            </a:r>
            <a:endParaRPr lang="zh-TW" altLang="en-US" dirty="0"/>
          </a:p>
        </p:txBody>
      </p:sp>
      <p:sp>
        <p:nvSpPr>
          <p:cNvPr id="3" name="內容版面配置區 2">
            <a:extLst>
              <a:ext uri="{FF2B5EF4-FFF2-40B4-BE49-F238E27FC236}">
                <a16:creationId xmlns:a16="http://schemas.microsoft.com/office/drawing/2014/main" id="{77392E6E-1EC4-4CA8-86E6-8ECB4E754C61}"/>
              </a:ext>
            </a:extLst>
          </p:cNvPr>
          <p:cNvSpPr>
            <a:spLocks noGrp="1"/>
          </p:cNvSpPr>
          <p:nvPr>
            <p:ph idx="1"/>
          </p:nvPr>
        </p:nvSpPr>
        <p:spPr>
          <a:xfrm>
            <a:off x="624417" y="908051"/>
            <a:ext cx="4458860" cy="5350135"/>
          </a:xfrm>
        </p:spPr>
        <p:txBody>
          <a:bodyPr/>
          <a:lstStyle/>
          <a:p>
            <a:r>
              <a:rPr lang="en-US" altLang="zh-TW" dirty="0" err="1"/>
              <a:t>uuid</a:t>
            </a:r>
            <a:r>
              <a:rPr lang="en-US" altLang="zh-TW" dirty="0"/>
              <a:t> </a:t>
            </a:r>
            <a:r>
              <a:rPr lang="en-US" altLang="zh-TW" dirty="0">
                <a:solidFill>
                  <a:srgbClr val="CC6600"/>
                </a:solidFill>
              </a:rPr>
              <a:t>(</a:t>
            </a:r>
            <a:r>
              <a:rPr lang="en-US" altLang="zh-TW" dirty="0" err="1">
                <a:solidFill>
                  <a:srgbClr val="CC6600"/>
                </a:solidFill>
              </a:rPr>
              <a:t>Guid</a:t>
            </a:r>
            <a:r>
              <a:rPr lang="en-US" altLang="zh-TW" dirty="0">
                <a:solidFill>
                  <a:srgbClr val="CC6600"/>
                </a:solidFill>
              </a:rPr>
              <a:t>)</a:t>
            </a:r>
            <a:r>
              <a:rPr lang="zh-TW" altLang="en-US" dirty="0"/>
              <a:t> </a:t>
            </a:r>
            <a:endParaRPr lang="en-US" altLang="zh-TW" dirty="0"/>
          </a:p>
          <a:p>
            <a:r>
              <a:rPr lang="zh-TW" altLang="en-US" dirty="0"/>
              <a:t>透過</a:t>
            </a:r>
            <a:r>
              <a:rPr lang="en-US" altLang="zh-TW" dirty="0"/>
              <a:t>UUID</a:t>
            </a:r>
            <a:r>
              <a:rPr lang="zh-TW" altLang="en-US" dirty="0"/>
              <a:t>造訪對應</a:t>
            </a:r>
            <a:r>
              <a:rPr lang="en-US" altLang="zh-TW" dirty="0"/>
              <a:t>view</a:t>
            </a:r>
          </a:p>
          <a:p>
            <a:pPr lvl="1"/>
            <a:r>
              <a:rPr lang="en-US" altLang="zh-TW" dirty="0" err="1">
                <a:cs typeface="+mn-cs"/>
              </a:rPr>
              <a:t>vName</a:t>
            </a:r>
            <a:r>
              <a:rPr lang="zh-TW" altLang="en-US" dirty="0">
                <a:cs typeface="+mn-cs"/>
              </a:rPr>
              <a:t>需權限控管</a:t>
            </a:r>
            <a:endParaRPr lang="en-US" altLang="zh-TW" dirty="0">
              <a:cs typeface="+mn-cs"/>
            </a:endParaRPr>
          </a:p>
          <a:p>
            <a:pPr lvl="1"/>
            <a:r>
              <a:rPr lang="en-US" altLang="zh-TW" dirty="0" err="1"/>
              <a:t>pvName</a:t>
            </a:r>
            <a:r>
              <a:rPr lang="zh-TW" altLang="en-US" dirty="0"/>
              <a:t> </a:t>
            </a:r>
            <a:r>
              <a:rPr lang="en-US" altLang="zh-TW" dirty="0"/>
              <a:t>(public) </a:t>
            </a:r>
          </a:p>
          <a:p>
            <a:pPr lvl="1"/>
            <a:r>
              <a:rPr lang="zh-TW" altLang="en-US" dirty="0"/>
              <a:t>若無</a:t>
            </a:r>
            <a:r>
              <a:rPr lang="en-US" altLang="zh-TW" dirty="0" err="1"/>
              <a:t>vName</a:t>
            </a:r>
            <a:r>
              <a:rPr lang="zh-TW" altLang="en-US" dirty="0"/>
              <a:t>直接造訪</a:t>
            </a:r>
            <a:r>
              <a:rPr lang="en-US" altLang="zh-TW" dirty="0" err="1"/>
              <a:t>pvName</a:t>
            </a:r>
            <a:endParaRPr lang="en-US" altLang="zh-TW" dirty="0"/>
          </a:p>
          <a:p>
            <a:r>
              <a:rPr lang="en-US" altLang="zh-TW" dirty="0" err="1"/>
              <a:t>CheckObject</a:t>
            </a:r>
            <a:endParaRPr lang="en-US" altLang="zh-TW" dirty="0">
              <a:cs typeface="+mn-cs"/>
            </a:endParaRPr>
          </a:p>
          <a:p>
            <a:pPr lvl="1"/>
            <a:r>
              <a:rPr lang="en-US" altLang="zh-TW" dirty="0"/>
              <a:t>view</a:t>
            </a:r>
            <a:r>
              <a:rPr lang="zh-TW" altLang="en-US" dirty="0"/>
              <a:t>需包含</a:t>
            </a:r>
            <a:r>
              <a:rPr lang="en-US" altLang="zh-TW" dirty="0"/>
              <a:t>CID</a:t>
            </a:r>
            <a:r>
              <a:rPr lang="zh-TW" altLang="en-US" dirty="0"/>
              <a:t>、</a:t>
            </a:r>
            <a:r>
              <a:rPr lang="en-US" altLang="zh-TW" dirty="0"/>
              <a:t>hide</a:t>
            </a:r>
          </a:p>
        </p:txBody>
      </p:sp>
      <p:sp>
        <p:nvSpPr>
          <p:cNvPr id="4" name="投影片編號版面配置區 3">
            <a:extLst>
              <a:ext uri="{FF2B5EF4-FFF2-40B4-BE49-F238E27FC236}">
                <a16:creationId xmlns:a16="http://schemas.microsoft.com/office/drawing/2014/main" id="{43816128-54C3-41B8-81F4-613BDFF71989}"/>
              </a:ext>
            </a:extLst>
          </p:cNvPr>
          <p:cNvSpPr>
            <a:spLocks noGrp="1"/>
          </p:cNvSpPr>
          <p:nvPr>
            <p:ph type="sldNum" sz="quarter" idx="10"/>
          </p:nvPr>
        </p:nvSpPr>
        <p:spPr/>
        <p:txBody>
          <a:bodyPr/>
          <a:lstStyle/>
          <a:p>
            <a:pPr>
              <a:defRPr/>
            </a:pPr>
            <a:fld id="{9B191FF1-95EA-4BC6-A76D-05E1431CA43A}" type="slidenum">
              <a:rPr lang="en-US" altLang="zh-TW" smtClean="0"/>
              <a:pPr>
                <a:defRPr/>
              </a:pPr>
              <a:t>17</a:t>
            </a:fld>
            <a:endParaRPr lang="en-US" altLang="zh-TW"/>
          </a:p>
        </p:txBody>
      </p:sp>
      <p:grpSp>
        <p:nvGrpSpPr>
          <p:cNvPr id="17" name="群組 16">
            <a:extLst>
              <a:ext uri="{FF2B5EF4-FFF2-40B4-BE49-F238E27FC236}">
                <a16:creationId xmlns:a16="http://schemas.microsoft.com/office/drawing/2014/main" id="{42ED9A4F-CCA5-4D5C-A476-70F4E62DB821}"/>
              </a:ext>
            </a:extLst>
          </p:cNvPr>
          <p:cNvGrpSpPr/>
          <p:nvPr/>
        </p:nvGrpSpPr>
        <p:grpSpPr>
          <a:xfrm>
            <a:off x="6281914" y="1166485"/>
            <a:ext cx="5628571" cy="4833265"/>
            <a:chOff x="5748514" y="1169969"/>
            <a:chExt cx="5628571" cy="4833265"/>
          </a:xfrm>
        </p:grpSpPr>
        <p:grpSp>
          <p:nvGrpSpPr>
            <p:cNvPr id="16" name="群組 15">
              <a:extLst>
                <a:ext uri="{FF2B5EF4-FFF2-40B4-BE49-F238E27FC236}">
                  <a16:creationId xmlns:a16="http://schemas.microsoft.com/office/drawing/2014/main" id="{2CE33878-7534-4899-9DB8-AD8F281F0A57}"/>
                </a:ext>
              </a:extLst>
            </p:cNvPr>
            <p:cNvGrpSpPr/>
            <p:nvPr/>
          </p:nvGrpSpPr>
          <p:grpSpPr>
            <a:xfrm>
              <a:off x="5748514" y="1169969"/>
              <a:ext cx="5628571" cy="4833265"/>
              <a:chOff x="5748514" y="1169969"/>
              <a:chExt cx="5628571" cy="4833265"/>
            </a:xfrm>
          </p:grpSpPr>
          <p:pic>
            <p:nvPicPr>
              <p:cNvPr id="9" name="圖片 8">
                <a:extLst>
                  <a:ext uri="{FF2B5EF4-FFF2-40B4-BE49-F238E27FC236}">
                    <a16:creationId xmlns:a16="http://schemas.microsoft.com/office/drawing/2014/main" id="{1AC09940-A4FC-4B41-9E53-97DF5A85C53E}"/>
                  </a:ext>
                </a:extLst>
              </p:cNvPr>
              <p:cNvPicPr>
                <a:picLocks noChangeAspect="1"/>
              </p:cNvPicPr>
              <p:nvPr/>
            </p:nvPicPr>
            <p:blipFill>
              <a:blip r:embed="rId2"/>
              <a:stretch>
                <a:fillRect/>
              </a:stretch>
            </p:blipFill>
            <p:spPr>
              <a:xfrm>
                <a:off x="5748514" y="1169969"/>
                <a:ext cx="5628571" cy="3790476"/>
              </a:xfrm>
              <a:prstGeom prst="rect">
                <a:avLst/>
              </a:prstGeom>
              <a:ln>
                <a:solidFill>
                  <a:schemeClr val="tx1"/>
                </a:solidFill>
              </a:ln>
            </p:spPr>
          </p:pic>
          <p:sp>
            <p:nvSpPr>
              <p:cNvPr id="14" name="文字方塊 13">
                <a:extLst>
                  <a:ext uri="{FF2B5EF4-FFF2-40B4-BE49-F238E27FC236}">
                    <a16:creationId xmlns:a16="http://schemas.microsoft.com/office/drawing/2014/main" id="{1B5CC8A1-1BCD-40C9-B01C-D450273D6B98}"/>
                  </a:ext>
                </a:extLst>
              </p:cNvPr>
              <p:cNvSpPr txBox="1"/>
              <p:nvPr/>
            </p:nvSpPr>
            <p:spPr>
              <a:xfrm>
                <a:off x="6754751" y="5079904"/>
                <a:ext cx="4110606" cy="923330"/>
              </a:xfrm>
              <a:prstGeom prst="rect">
                <a:avLst/>
              </a:prstGeom>
              <a:noFill/>
            </p:spPr>
            <p:txBody>
              <a:bodyPr wrap="square" rtlCol="0">
                <a:spAutoFit/>
              </a:bodyPr>
              <a:lstStyle/>
              <a:p>
                <a:pPr algn="ctr"/>
                <a:r>
                  <a:rPr lang="zh-TW" altLang="en-US" dirty="0">
                    <a:latin typeface="+mn-ea"/>
                    <a:ea typeface="+mn-ea"/>
                  </a:rPr>
                  <a:t>上圖</a:t>
                </a:r>
                <a:r>
                  <a:rPr lang="en-US" altLang="zh-TW" dirty="0" err="1">
                    <a:latin typeface="+mn-ea"/>
                    <a:ea typeface="+mn-ea"/>
                  </a:rPr>
                  <a:t>pvName</a:t>
                </a:r>
                <a:r>
                  <a:rPr lang="zh-TW" altLang="en-US" dirty="0">
                    <a:latin typeface="+mn-ea"/>
                    <a:ea typeface="+mn-ea"/>
                  </a:rPr>
                  <a:t>內資料命名規則錯誤需更正</a:t>
                </a:r>
                <a:endParaRPr lang="en-US" altLang="zh-TW" dirty="0">
                  <a:latin typeface="+mn-ea"/>
                  <a:ea typeface="+mn-ea"/>
                </a:endParaRPr>
              </a:p>
              <a:p>
                <a:pPr algn="ctr"/>
                <a:endParaRPr lang="en-US" altLang="zh-TW" dirty="0">
                  <a:latin typeface="+mn-ea"/>
                  <a:ea typeface="+mn-ea"/>
                </a:endParaRPr>
              </a:p>
              <a:p>
                <a:pPr algn="ctr"/>
                <a:r>
                  <a:rPr lang="en-US" altLang="zh-TW" dirty="0" err="1">
                    <a:solidFill>
                      <a:srgbClr val="C00000"/>
                    </a:solidFill>
                  </a:rPr>
                  <a:t>pvName</a:t>
                </a:r>
                <a:r>
                  <a:rPr lang="en-US" altLang="zh-TW" dirty="0">
                    <a:solidFill>
                      <a:srgbClr val="C00000"/>
                    </a:solidFill>
                  </a:rPr>
                  <a:t> → </a:t>
                </a:r>
                <a:r>
                  <a:rPr lang="en-US" altLang="zh-TW" dirty="0" err="1">
                    <a:solidFill>
                      <a:srgbClr val="C00000"/>
                    </a:solidFill>
                  </a:rPr>
                  <a:t>vd_xxx_Pub</a:t>
                </a:r>
                <a:endParaRPr lang="zh-TW" altLang="en-US" dirty="0">
                  <a:solidFill>
                    <a:srgbClr val="C00000"/>
                  </a:solidFill>
                </a:endParaRPr>
              </a:p>
            </p:txBody>
          </p:sp>
        </p:grpSp>
        <p:cxnSp>
          <p:nvCxnSpPr>
            <p:cNvPr id="6" name="直線接點 5">
              <a:extLst>
                <a:ext uri="{FF2B5EF4-FFF2-40B4-BE49-F238E27FC236}">
                  <a16:creationId xmlns:a16="http://schemas.microsoft.com/office/drawing/2014/main" id="{336D4CBE-F216-4015-BF8A-FDD5C096B6B2}"/>
                </a:ext>
              </a:extLst>
            </p:cNvPr>
            <p:cNvCxnSpPr>
              <a:cxnSpLocks/>
            </p:cNvCxnSpPr>
            <p:nvPr/>
          </p:nvCxnSpPr>
          <p:spPr bwMode="auto">
            <a:xfrm>
              <a:off x="9487949" y="2105636"/>
              <a:ext cx="1124124" cy="2718034"/>
            </a:xfrm>
            <a:prstGeom prst="line">
              <a:avLst/>
            </a:prstGeom>
            <a:solidFill>
              <a:schemeClr val="accent1"/>
            </a:solidFill>
            <a:ln w="76200" cap="flat" cmpd="sng" algn="ctr">
              <a:solidFill>
                <a:srgbClr val="C00000"/>
              </a:solidFill>
              <a:prstDash val="solid"/>
              <a:round/>
              <a:headEnd type="none" w="med" len="med"/>
              <a:tailEnd type="none" w="med" len="med"/>
            </a:ln>
            <a:effectLst/>
          </p:spPr>
        </p:cxnSp>
        <p:cxnSp>
          <p:nvCxnSpPr>
            <p:cNvPr id="10" name="直線接點 9">
              <a:extLst>
                <a:ext uri="{FF2B5EF4-FFF2-40B4-BE49-F238E27FC236}">
                  <a16:creationId xmlns:a16="http://schemas.microsoft.com/office/drawing/2014/main" id="{C8625158-289F-4638-90EC-1E005DA4C043}"/>
                </a:ext>
              </a:extLst>
            </p:cNvPr>
            <p:cNvCxnSpPr>
              <a:cxnSpLocks/>
            </p:cNvCxnSpPr>
            <p:nvPr/>
          </p:nvCxnSpPr>
          <p:spPr bwMode="auto">
            <a:xfrm flipH="1">
              <a:off x="9580228" y="2105636"/>
              <a:ext cx="1031845" cy="2718034"/>
            </a:xfrm>
            <a:prstGeom prst="line">
              <a:avLst/>
            </a:prstGeom>
            <a:solidFill>
              <a:schemeClr val="accent1"/>
            </a:solidFill>
            <a:ln w="76200" cap="flat" cmpd="sng" algn="ctr">
              <a:solidFill>
                <a:srgbClr val="C00000"/>
              </a:solidFill>
              <a:prstDash val="solid"/>
              <a:round/>
              <a:headEnd type="none" w="med" len="med"/>
              <a:tailEnd type="none" w="med" len="med"/>
            </a:ln>
            <a:effectLst/>
          </p:spPr>
        </p:cxnSp>
      </p:grpSp>
    </p:spTree>
    <p:extLst>
      <p:ext uri="{BB962C8B-B14F-4D97-AF65-F5344CB8AC3E}">
        <p14:creationId xmlns:p14="http://schemas.microsoft.com/office/powerpoint/2010/main" val="3611285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58703-C3EB-4993-81E2-3D37795ECA24}"/>
              </a:ext>
            </a:extLst>
          </p:cNvPr>
          <p:cNvSpPr>
            <a:spLocks noGrp="1"/>
          </p:cNvSpPr>
          <p:nvPr>
            <p:ph type="title"/>
          </p:nvPr>
        </p:nvSpPr>
        <p:spPr/>
        <p:txBody>
          <a:bodyPr/>
          <a:lstStyle/>
          <a:p>
            <a:r>
              <a:rPr lang="zh-TW" altLang="en-US" dirty="0">
                <a:solidFill>
                  <a:srgbClr val="C00000"/>
                </a:solidFill>
              </a:rPr>
              <a:t>動態參數</a:t>
            </a:r>
          </a:p>
        </p:txBody>
      </p:sp>
      <p:sp>
        <p:nvSpPr>
          <p:cNvPr id="3" name="內容版面配置區 2">
            <a:extLst>
              <a:ext uri="{FF2B5EF4-FFF2-40B4-BE49-F238E27FC236}">
                <a16:creationId xmlns:a16="http://schemas.microsoft.com/office/drawing/2014/main" id="{F346D47D-C28F-4628-9A54-F4A505EA7906}"/>
              </a:ext>
            </a:extLst>
          </p:cNvPr>
          <p:cNvSpPr>
            <a:spLocks noGrp="1"/>
          </p:cNvSpPr>
          <p:nvPr>
            <p:ph idx="1"/>
          </p:nvPr>
        </p:nvSpPr>
        <p:spPr/>
        <p:txBody>
          <a:bodyPr/>
          <a:lstStyle/>
          <a:p>
            <a:r>
              <a:rPr lang="zh-TW" altLang="en-US" dirty="0"/>
              <a:t>依</a:t>
            </a:r>
            <a:r>
              <a:rPr lang="en-US" altLang="zh-TW" dirty="0"/>
              <a:t>view</a:t>
            </a:r>
            <a:r>
              <a:rPr lang="zh-TW" altLang="en-US" dirty="0"/>
              <a:t>表欄位</a:t>
            </a:r>
            <a:endParaRPr lang="en-US" altLang="zh-TW" dirty="0"/>
          </a:p>
          <a:p>
            <a:r>
              <a:rPr lang="zh-TW" altLang="en-US" dirty="0"/>
              <a:t>取得</a:t>
            </a:r>
            <a:r>
              <a:rPr lang="en-US" altLang="zh-TW" dirty="0"/>
              <a:t>view</a:t>
            </a:r>
            <a:r>
              <a:rPr lang="zh-TW" altLang="en-US" dirty="0"/>
              <a:t>欄位及型態 </a:t>
            </a:r>
            <a:endParaRPr lang="en-US" altLang="zh-TW" dirty="0"/>
          </a:p>
          <a:p>
            <a:pPr lvl="1"/>
            <a:r>
              <a:rPr lang="zh-TW" altLang="en-US" dirty="0"/>
              <a:t>比對傳入參數名稱是否一致</a:t>
            </a:r>
            <a:endParaRPr lang="en-US" altLang="zh-TW" dirty="0">
              <a:solidFill>
                <a:srgbClr val="C00000"/>
              </a:solidFill>
            </a:endParaRPr>
          </a:p>
          <a:p>
            <a:pPr lvl="1"/>
            <a:r>
              <a:rPr lang="en-US" altLang="zh-TW" sz="2000" dirty="0" err="1">
                <a:solidFill>
                  <a:srgbClr val="CC6600"/>
                </a:solidFill>
              </a:rPr>
              <a:t>uuid</a:t>
            </a:r>
            <a:r>
              <a:rPr lang="en-US" altLang="zh-TW" sz="2000" dirty="0">
                <a:solidFill>
                  <a:srgbClr val="CC6600"/>
                </a:solidFill>
              </a:rPr>
              <a:t>=DED58666-909C-4C0C-A749-C6C9983ABB97</a:t>
            </a:r>
            <a:r>
              <a:rPr lang="en-US" altLang="zh-TW" sz="2000" dirty="0">
                <a:solidFill>
                  <a:schemeClr val="accent6"/>
                </a:solidFill>
              </a:rPr>
              <a:t>&amp;</a:t>
            </a:r>
            <a:r>
              <a:rPr lang="en-US" altLang="zh-TW" sz="2000" dirty="0">
                <a:solidFill>
                  <a:srgbClr val="C00000"/>
                </a:solidFill>
              </a:rPr>
              <a:t>hide=</a:t>
            </a:r>
            <a:r>
              <a:rPr lang="en-US" altLang="zh-TW" sz="2000" dirty="0" err="1">
                <a:solidFill>
                  <a:srgbClr val="C00000"/>
                </a:solidFill>
              </a:rPr>
              <a:t>false</a:t>
            </a:r>
            <a:r>
              <a:rPr lang="en-US" altLang="zh-TW" sz="2000" dirty="0" err="1">
                <a:solidFill>
                  <a:schemeClr val="accent6"/>
                </a:solidFill>
              </a:rPr>
              <a:t>&amp;</a:t>
            </a:r>
            <a:r>
              <a:rPr lang="en-US" altLang="zh-TW" sz="2000" dirty="0" err="1">
                <a:solidFill>
                  <a:srgbClr val="C00000"/>
                </a:solidFill>
              </a:rPr>
              <a:t>link</a:t>
            </a:r>
            <a:r>
              <a:rPr lang="en-US" altLang="zh-TW" sz="2000" dirty="0">
                <a:solidFill>
                  <a:srgbClr val="C00000"/>
                </a:solidFill>
              </a:rPr>
              <a:t>=12basic</a:t>
            </a:r>
            <a:endParaRPr lang="zh-TW" altLang="en-US" dirty="0"/>
          </a:p>
        </p:txBody>
      </p:sp>
      <p:sp>
        <p:nvSpPr>
          <p:cNvPr id="4" name="投影片編號版面配置區 3">
            <a:extLst>
              <a:ext uri="{FF2B5EF4-FFF2-40B4-BE49-F238E27FC236}">
                <a16:creationId xmlns:a16="http://schemas.microsoft.com/office/drawing/2014/main" id="{0D2E83ED-AEA1-4D75-94D7-E4B0ADF26E45}"/>
              </a:ext>
            </a:extLst>
          </p:cNvPr>
          <p:cNvSpPr>
            <a:spLocks noGrp="1"/>
          </p:cNvSpPr>
          <p:nvPr>
            <p:ph type="sldNum" sz="quarter" idx="10"/>
          </p:nvPr>
        </p:nvSpPr>
        <p:spPr/>
        <p:txBody>
          <a:bodyPr/>
          <a:lstStyle/>
          <a:p>
            <a:pPr>
              <a:defRPr/>
            </a:pPr>
            <a:fld id="{9B191FF1-95EA-4BC6-A76D-05E1431CA43A}" type="slidenum">
              <a:rPr lang="en-US" altLang="zh-TW" smtClean="0"/>
              <a:pPr>
                <a:defRPr/>
              </a:pPr>
              <a:t>18</a:t>
            </a:fld>
            <a:endParaRPr lang="en-US" altLang="zh-TW"/>
          </a:p>
        </p:txBody>
      </p:sp>
      <p:pic>
        <p:nvPicPr>
          <p:cNvPr id="9" name="圖片 8">
            <a:extLst>
              <a:ext uri="{FF2B5EF4-FFF2-40B4-BE49-F238E27FC236}">
                <a16:creationId xmlns:a16="http://schemas.microsoft.com/office/drawing/2014/main" id="{79B75BDC-925E-4D13-A846-772B17BA5CB6}"/>
              </a:ext>
            </a:extLst>
          </p:cNvPr>
          <p:cNvPicPr>
            <a:picLocks noChangeAspect="1"/>
          </p:cNvPicPr>
          <p:nvPr/>
        </p:nvPicPr>
        <p:blipFill>
          <a:blip r:embed="rId3"/>
          <a:stretch>
            <a:fillRect/>
          </a:stretch>
        </p:blipFill>
        <p:spPr>
          <a:xfrm>
            <a:off x="7117144" y="2854378"/>
            <a:ext cx="4650465" cy="3743272"/>
          </a:xfrm>
          <a:prstGeom prst="rect">
            <a:avLst/>
          </a:prstGeom>
          <a:ln>
            <a:solidFill>
              <a:schemeClr val="tx1"/>
            </a:solidFill>
          </a:ln>
        </p:spPr>
      </p:pic>
      <p:pic>
        <p:nvPicPr>
          <p:cNvPr id="11" name="圖片 10">
            <a:extLst>
              <a:ext uri="{FF2B5EF4-FFF2-40B4-BE49-F238E27FC236}">
                <a16:creationId xmlns:a16="http://schemas.microsoft.com/office/drawing/2014/main" id="{C54A9F8B-F72C-4B5A-BA17-D599DFB84ACC}"/>
              </a:ext>
            </a:extLst>
          </p:cNvPr>
          <p:cNvPicPr>
            <a:picLocks noChangeAspect="1"/>
          </p:cNvPicPr>
          <p:nvPr/>
        </p:nvPicPr>
        <p:blipFill>
          <a:blip r:embed="rId4"/>
          <a:stretch>
            <a:fillRect/>
          </a:stretch>
        </p:blipFill>
        <p:spPr>
          <a:xfrm>
            <a:off x="348225" y="3333936"/>
            <a:ext cx="6378394" cy="1392078"/>
          </a:xfrm>
          <a:prstGeom prst="rect">
            <a:avLst/>
          </a:prstGeom>
          <a:ln>
            <a:solidFill>
              <a:schemeClr val="tx1"/>
            </a:solidFill>
          </a:ln>
        </p:spPr>
      </p:pic>
    </p:spTree>
    <p:extLst>
      <p:ext uri="{BB962C8B-B14F-4D97-AF65-F5344CB8AC3E}">
        <p14:creationId xmlns:p14="http://schemas.microsoft.com/office/powerpoint/2010/main" val="214331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9CA773-4910-4BAF-899A-5BEEFDCCACDC}"/>
              </a:ext>
            </a:extLst>
          </p:cNvPr>
          <p:cNvSpPr>
            <a:spLocks noGrp="1"/>
          </p:cNvSpPr>
          <p:nvPr>
            <p:ph type="title"/>
          </p:nvPr>
        </p:nvSpPr>
        <p:spPr/>
        <p:txBody>
          <a:bodyPr/>
          <a:lstStyle/>
          <a:p>
            <a:r>
              <a:rPr lang="zh-TW" altLang="en-US" dirty="0"/>
              <a:t>版本環境</a:t>
            </a:r>
          </a:p>
        </p:txBody>
      </p:sp>
      <p:sp>
        <p:nvSpPr>
          <p:cNvPr id="3" name="內容版面配置區 2">
            <a:extLst>
              <a:ext uri="{FF2B5EF4-FFF2-40B4-BE49-F238E27FC236}">
                <a16:creationId xmlns:a16="http://schemas.microsoft.com/office/drawing/2014/main" id="{361C68AE-977F-4486-A46B-6D42A59ADD61}"/>
              </a:ext>
            </a:extLst>
          </p:cNvPr>
          <p:cNvSpPr>
            <a:spLocks noGrp="1"/>
          </p:cNvSpPr>
          <p:nvPr>
            <p:ph idx="1"/>
          </p:nvPr>
        </p:nvSpPr>
        <p:spPr/>
        <p:txBody>
          <a:bodyPr/>
          <a:lstStyle/>
          <a:p>
            <a:r>
              <a:rPr lang="en-US" altLang="zh-TW" b="1" dirty="0"/>
              <a:t>ASP.NET Core</a:t>
            </a:r>
            <a:r>
              <a:rPr lang="zh-TW" altLang="en-US" dirty="0"/>
              <a:t>將不再支援</a:t>
            </a:r>
            <a:r>
              <a:rPr lang="en-US" altLang="zh-TW" b="1" dirty="0"/>
              <a:t>.NET 3.1</a:t>
            </a:r>
            <a:r>
              <a:rPr lang="zh-TW" altLang="en-US" dirty="0"/>
              <a:t>，此專案為</a:t>
            </a:r>
            <a:r>
              <a:rPr lang="en-US" altLang="zh-TW" b="1" dirty="0"/>
              <a:t>.NET 6.0</a:t>
            </a:r>
            <a:r>
              <a:rPr lang="zh-TW" altLang="en-US" dirty="0"/>
              <a:t>版本</a:t>
            </a:r>
            <a:endParaRPr lang="en-US" altLang="zh-TW" dirty="0"/>
          </a:p>
          <a:p>
            <a:r>
              <a:rPr lang="zh-TW" altLang="en-US" dirty="0"/>
              <a:t>已寫好符合資安規範相關設定程式碼</a:t>
            </a:r>
            <a:endParaRPr lang="en-US" altLang="zh-TW" dirty="0"/>
          </a:p>
          <a:p>
            <a:r>
              <a:rPr lang="zh-TW" altLang="en-US" dirty="0"/>
              <a:t>大部分功能需搭配</a:t>
            </a:r>
            <a:r>
              <a:rPr lang="en-US" altLang="zh-TW" dirty="0"/>
              <a:t>I3S_Database</a:t>
            </a:r>
          </a:p>
          <a:p>
            <a:endParaRPr lang="en-US" altLang="zh-TW" dirty="0"/>
          </a:p>
          <a:p>
            <a:pPr marL="457200" lvl="1" indent="0">
              <a:buNone/>
            </a:pPr>
            <a:endParaRPr lang="zh-TW" altLang="en-US" dirty="0"/>
          </a:p>
        </p:txBody>
      </p:sp>
      <p:sp>
        <p:nvSpPr>
          <p:cNvPr id="4" name="投影片編號版面配置區 3">
            <a:extLst>
              <a:ext uri="{FF2B5EF4-FFF2-40B4-BE49-F238E27FC236}">
                <a16:creationId xmlns:a16="http://schemas.microsoft.com/office/drawing/2014/main" id="{40F2169E-0862-4CA1-BB75-6101BCF4387A}"/>
              </a:ext>
            </a:extLst>
          </p:cNvPr>
          <p:cNvSpPr>
            <a:spLocks noGrp="1"/>
          </p:cNvSpPr>
          <p:nvPr>
            <p:ph type="sldNum" sz="quarter" idx="10"/>
          </p:nvPr>
        </p:nvSpPr>
        <p:spPr/>
        <p:txBody>
          <a:bodyPr/>
          <a:lstStyle/>
          <a:p>
            <a:pPr>
              <a:defRPr/>
            </a:pPr>
            <a:fld id="{9B191FF1-95EA-4BC6-A76D-05E1431CA43A}" type="slidenum">
              <a:rPr lang="en-US" altLang="zh-TW" smtClean="0"/>
              <a:pPr>
                <a:defRPr/>
              </a:pPr>
              <a:t>1</a:t>
            </a:fld>
            <a:endParaRPr lang="en-US" altLang="zh-TW"/>
          </a:p>
        </p:txBody>
      </p:sp>
      <p:sp>
        <p:nvSpPr>
          <p:cNvPr id="7" name="AutoShape 4">
            <a:extLst>
              <a:ext uri="{FF2B5EF4-FFF2-40B4-BE49-F238E27FC236}">
                <a16:creationId xmlns:a16="http://schemas.microsoft.com/office/drawing/2014/main" id="{9827FCA8-7828-4D57-886A-1229899040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圖片 9">
            <a:extLst>
              <a:ext uri="{FF2B5EF4-FFF2-40B4-BE49-F238E27FC236}">
                <a16:creationId xmlns:a16="http://schemas.microsoft.com/office/drawing/2014/main" id="{742FC741-F2E4-43BB-856F-D915286D5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2932869"/>
            <a:ext cx="6267450" cy="2200275"/>
          </a:xfrm>
          <a:prstGeom prst="rect">
            <a:avLst/>
          </a:prstGeom>
        </p:spPr>
      </p:pic>
    </p:spTree>
    <p:extLst>
      <p:ext uri="{BB962C8B-B14F-4D97-AF65-F5344CB8AC3E}">
        <p14:creationId xmlns:p14="http://schemas.microsoft.com/office/powerpoint/2010/main" val="365361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5D1F0-F8FE-4063-A042-C067FE2C3858}"/>
              </a:ext>
            </a:extLst>
          </p:cNvPr>
          <p:cNvSpPr>
            <a:spLocks noGrp="1"/>
          </p:cNvSpPr>
          <p:nvPr>
            <p:ph type="title"/>
          </p:nvPr>
        </p:nvSpPr>
        <p:spPr/>
        <p:txBody>
          <a:bodyPr/>
          <a:lstStyle/>
          <a:p>
            <a:r>
              <a:rPr lang="zh-TW" altLang="en-US" dirty="0"/>
              <a:t>參數</a:t>
            </a:r>
            <a:r>
              <a:rPr lang="en-US" altLang="zh-TW" dirty="0"/>
              <a:t>first</a:t>
            </a:r>
            <a:endParaRPr lang="zh-TW" altLang="en-US" dirty="0"/>
          </a:p>
        </p:txBody>
      </p:sp>
      <p:sp>
        <p:nvSpPr>
          <p:cNvPr id="3" name="內容版面配置區 2">
            <a:extLst>
              <a:ext uri="{FF2B5EF4-FFF2-40B4-BE49-F238E27FC236}">
                <a16:creationId xmlns:a16="http://schemas.microsoft.com/office/drawing/2014/main" id="{1B8A2DA3-F56E-446E-85E6-13E7BFBC082E}"/>
              </a:ext>
            </a:extLst>
          </p:cNvPr>
          <p:cNvSpPr>
            <a:spLocks noGrp="1"/>
          </p:cNvSpPr>
          <p:nvPr>
            <p:ph idx="1"/>
          </p:nvPr>
        </p:nvSpPr>
        <p:spPr/>
        <p:txBody>
          <a:bodyPr/>
          <a:lstStyle/>
          <a:p>
            <a:r>
              <a:rPr lang="zh-TW" altLang="en-US" dirty="0"/>
              <a:t>只需取得單筆資料</a:t>
            </a:r>
            <a:endParaRPr lang="en-US" altLang="zh-TW" dirty="0"/>
          </a:p>
          <a:p>
            <a:r>
              <a:rPr lang="en-US" altLang="zh-TW" dirty="0"/>
              <a:t>first </a:t>
            </a:r>
            <a:r>
              <a:rPr lang="en-US" altLang="zh-TW" dirty="0">
                <a:solidFill>
                  <a:srgbClr val="CC6600"/>
                </a:solidFill>
              </a:rPr>
              <a:t>(</a:t>
            </a:r>
            <a:r>
              <a:rPr lang="en-US" altLang="zh-TW" dirty="0" err="1">
                <a:solidFill>
                  <a:srgbClr val="CC6600"/>
                </a:solidFill>
              </a:rPr>
              <a:t>boolean</a:t>
            </a:r>
            <a:r>
              <a:rPr lang="en-US" altLang="zh-TW" dirty="0">
                <a:solidFill>
                  <a:srgbClr val="CC6600"/>
                </a:solidFill>
              </a:rPr>
              <a:t>)</a:t>
            </a:r>
            <a:endParaRPr lang="en-US" altLang="zh-TW" dirty="0"/>
          </a:p>
          <a:p>
            <a:pPr lvl="1"/>
            <a:r>
              <a:rPr lang="en-US" altLang="zh-TW" dirty="0"/>
              <a:t>Query first</a:t>
            </a:r>
            <a:endParaRPr lang="zh-TW" altLang="en-US" dirty="0"/>
          </a:p>
        </p:txBody>
      </p:sp>
      <p:sp>
        <p:nvSpPr>
          <p:cNvPr id="4" name="投影片編號版面配置區 3">
            <a:extLst>
              <a:ext uri="{FF2B5EF4-FFF2-40B4-BE49-F238E27FC236}">
                <a16:creationId xmlns:a16="http://schemas.microsoft.com/office/drawing/2014/main" id="{2E70D232-2234-431C-BD99-DA39C0A63919}"/>
              </a:ext>
            </a:extLst>
          </p:cNvPr>
          <p:cNvSpPr>
            <a:spLocks noGrp="1"/>
          </p:cNvSpPr>
          <p:nvPr>
            <p:ph type="sldNum" sz="quarter" idx="10"/>
          </p:nvPr>
        </p:nvSpPr>
        <p:spPr/>
        <p:txBody>
          <a:bodyPr/>
          <a:lstStyle/>
          <a:p>
            <a:pPr>
              <a:defRPr/>
            </a:pPr>
            <a:fld id="{9B191FF1-95EA-4BC6-A76D-05E1431CA43A}" type="slidenum">
              <a:rPr lang="en-US" altLang="zh-TW" smtClean="0"/>
              <a:pPr>
                <a:defRPr/>
              </a:pPr>
              <a:t>19</a:t>
            </a:fld>
            <a:endParaRPr lang="en-US" altLang="zh-TW"/>
          </a:p>
        </p:txBody>
      </p:sp>
      <p:pic>
        <p:nvPicPr>
          <p:cNvPr id="8" name="圖片 7">
            <a:extLst>
              <a:ext uri="{FF2B5EF4-FFF2-40B4-BE49-F238E27FC236}">
                <a16:creationId xmlns:a16="http://schemas.microsoft.com/office/drawing/2014/main" id="{557681C6-07E3-47E7-94C4-EA38740A865D}"/>
              </a:ext>
            </a:extLst>
          </p:cNvPr>
          <p:cNvPicPr>
            <a:picLocks noChangeAspect="1"/>
          </p:cNvPicPr>
          <p:nvPr/>
        </p:nvPicPr>
        <p:blipFill>
          <a:blip r:embed="rId2"/>
          <a:stretch>
            <a:fillRect/>
          </a:stretch>
        </p:blipFill>
        <p:spPr>
          <a:xfrm>
            <a:off x="1650442" y="3034717"/>
            <a:ext cx="3704762" cy="1200000"/>
          </a:xfrm>
          <a:prstGeom prst="rect">
            <a:avLst/>
          </a:prstGeom>
        </p:spPr>
      </p:pic>
      <p:pic>
        <p:nvPicPr>
          <p:cNvPr id="10" name="圖片 9">
            <a:extLst>
              <a:ext uri="{FF2B5EF4-FFF2-40B4-BE49-F238E27FC236}">
                <a16:creationId xmlns:a16="http://schemas.microsoft.com/office/drawing/2014/main" id="{76C097B8-052E-4851-86D3-B12B33284AEF}"/>
              </a:ext>
            </a:extLst>
          </p:cNvPr>
          <p:cNvPicPr>
            <a:picLocks noChangeAspect="1"/>
          </p:cNvPicPr>
          <p:nvPr/>
        </p:nvPicPr>
        <p:blipFill>
          <a:blip r:embed="rId3"/>
          <a:stretch>
            <a:fillRect/>
          </a:stretch>
        </p:blipFill>
        <p:spPr>
          <a:xfrm>
            <a:off x="6188281" y="3086173"/>
            <a:ext cx="3542857" cy="914286"/>
          </a:xfrm>
          <a:prstGeom prst="rect">
            <a:avLst/>
          </a:prstGeom>
        </p:spPr>
      </p:pic>
      <p:sp>
        <p:nvSpPr>
          <p:cNvPr id="11" name="文字方塊 10">
            <a:extLst>
              <a:ext uri="{FF2B5EF4-FFF2-40B4-BE49-F238E27FC236}">
                <a16:creationId xmlns:a16="http://schemas.microsoft.com/office/drawing/2014/main" id="{7CBB5B3E-CE93-44B7-9E49-A468428A9129}"/>
              </a:ext>
            </a:extLst>
          </p:cNvPr>
          <p:cNvSpPr txBox="1"/>
          <p:nvPr/>
        </p:nvSpPr>
        <p:spPr>
          <a:xfrm>
            <a:off x="2588423" y="2665385"/>
            <a:ext cx="1828800" cy="369332"/>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預設或</a:t>
            </a:r>
            <a:r>
              <a:rPr lang="en-US" altLang="zh-TW" dirty="0">
                <a:latin typeface="標楷體" panose="03000509000000000000" pitchFamily="65" charset="-120"/>
                <a:ea typeface="標楷體" panose="03000509000000000000" pitchFamily="65" charset="-120"/>
              </a:rPr>
              <a:t>false</a:t>
            </a:r>
          </a:p>
        </p:txBody>
      </p:sp>
      <p:sp>
        <p:nvSpPr>
          <p:cNvPr id="12" name="文字方塊 11">
            <a:extLst>
              <a:ext uri="{FF2B5EF4-FFF2-40B4-BE49-F238E27FC236}">
                <a16:creationId xmlns:a16="http://schemas.microsoft.com/office/drawing/2014/main" id="{70F4B98B-EA7D-4DB7-8300-FD0DAFA915E0}"/>
              </a:ext>
            </a:extLst>
          </p:cNvPr>
          <p:cNvSpPr txBox="1"/>
          <p:nvPr/>
        </p:nvSpPr>
        <p:spPr>
          <a:xfrm>
            <a:off x="7045309" y="2665385"/>
            <a:ext cx="1828800" cy="369332"/>
          </a:xfrm>
          <a:prstGeom prst="rect">
            <a:avLst/>
          </a:prstGeom>
          <a:noFill/>
        </p:spPr>
        <p:txBody>
          <a:bodyPr wrap="square" rtlCol="0">
            <a:spAutoFit/>
          </a:bodyPr>
          <a:lstStyle/>
          <a:p>
            <a:pPr algn="ctr"/>
            <a:r>
              <a:rPr lang="en-US" altLang="zh-TW" dirty="0">
                <a:latin typeface="標楷體" panose="03000509000000000000" pitchFamily="65" charset="-120"/>
                <a:ea typeface="標楷體" panose="03000509000000000000" pitchFamily="65" charset="-120"/>
              </a:rPr>
              <a:t>true</a:t>
            </a:r>
          </a:p>
        </p:txBody>
      </p:sp>
    </p:spTree>
    <p:extLst>
      <p:ext uri="{BB962C8B-B14F-4D97-AF65-F5344CB8AC3E}">
        <p14:creationId xmlns:p14="http://schemas.microsoft.com/office/powerpoint/2010/main" val="1334697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E1D45B-1898-451C-911E-1CEF72BDBDE1}"/>
              </a:ext>
            </a:extLst>
          </p:cNvPr>
          <p:cNvSpPr>
            <a:spLocks noGrp="1"/>
          </p:cNvSpPr>
          <p:nvPr>
            <p:ph type="title"/>
          </p:nvPr>
        </p:nvSpPr>
        <p:spPr/>
        <p:txBody>
          <a:bodyPr/>
          <a:lstStyle/>
          <a:p>
            <a:r>
              <a:rPr lang="zh-TW" altLang="en-US" dirty="0"/>
              <a:t>參數</a:t>
            </a:r>
            <a:r>
              <a:rPr lang="en-US" altLang="zh-TW" dirty="0"/>
              <a:t>order</a:t>
            </a:r>
            <a:r>
              <a:rPr lang="zh-TW" altLang="en-US" dirty="0"/>
              <a:t> </a:t>
            </a:r>
            <a:r>
              <a:rPr lang="en-US" altLang="zh-TW" dirty="0"/>
              <a:t>–</a:t>
            </a:r>
            <a:r>
              <a:rPr lang="zh-TW" altLang="en-US" dirty="0"/>
              <a:t> 排序</a:t>
            </a:r>
          </a:p>
        </p:txBody>
      </p:sp>
      <p:sp>
        <p:nvSpPr>
          <p:cNvPr id="3" name="內容版面配置區 2">
            <a:extLst>
              <a:ext uri="{FF2B5EF4-FFF2-40B4-BE49-F238E27FC236}">
                <a16:creationId xmlns:a16="http://schemas.microsoft.com/office/drawing/2014/main" id="{DA330791-871D-4F2C-8462-246023E0FD85}"/>
              </a:ext>
            </a:extLst>
          </p:cNvPr>
          <p:cNvSpPr>
            <a:spLocks noGrp="1"/>
          </p:cNvSpPr>
          <p:nvPr>
            <p:ph idx="1"/>
          </p:nvPr>
        </p:nvSpPr>
        <p:spPr/>
        <p:txBody>
          <a:bodyPr/>
          <a:lstStyle/>
          <a:p>
            <a:r>
              <a:rPr lang="en-US" altLang="zh-TW" dirty="0"/>
              <a:t>order </a:t>
            </a:r>
            <a:r>
              <a:rPr lang="en-US" altLang="zh-TW" dirty="0">
                <a:solidFill>
                  <a:srgbClr val="CC6600"/>
                </a:solidFill>
              </a:rPr>
              <a:t>(string)</a:t>
            </a:r>
          </a:p>
          <a:p>
            <a:pPr lvl="1"/>
            <a:r>
              <a:rPr lang="en-US" altLang="zh-TW" dirty="0"/>
              <a:t>order=</a:t>
            </a:r>
            <a:r>
              <a:rPr lang="en-US" altLang="zh-TW" dirty="0" err="1">
                <a:solidFill>
                  <a:srgbClr val="993300"/>
                </a:solidFill>
              </a:rPr>
              <a:t>since_a,rank_d</a:t>
            </a:r>
            <a:r>
              <a:rPr lang="en-US" altLang="zh-TW" dirty="0">
                <a:solidFill>
                  <a:srgbClr val="993300"/>
                </a:solidFill>
              </a:rPr>
              <a:t> </a:t>
            </a:r>
          </a:p>
          <a:p>
            <a:pPr lvl="1"/>
            <a:r>
              <a:rPr lang="zh-TW" altLang="en-US" dirty="0"/>
              <a:t>判斷欄位名稱是否存在</a:t>
            </a:r>
            <a:endParaRPr lang="en-US" altLang="zh-TW" dirty="0"/>
          </a:p>
          <a:p>
            <a:pPr lvl="1"/>
            <a:r>
              <a:rPr lang="zh-TW" altLang="en-US" dirty="0"/>
              <a:t>判斷是</a:t>
            </a:r>
            <a:r>
              <a:rPr lang="en-US" altLang="zh-TW" dirty="0"/>
              <a:t>a or b</a:t>
            </a:r>
            <a:r>
              <a:rPr lang="zh-TW" altLang="en-US" dirty="0"/>
              <a:t> </a:t>
            </a:r>
            <a:r>
              <a:rPr lang="en-US" altLang="zh-TW" dirty="0">
                <a:solidFill>
                  <a:srgbClr val="C00000"/>
                </a:solidFill>
              </a:rPr>
              <a:t>(</a:t>
            </a:r>
            <a:r>
              <a:rPr lang="zh-TW" altLang="en-US" dirty="0">
                <a:solidFill>
                  <a:srgbClr val="C00000"/>
                </a:solidFill>
              </a:rPr>
              <a:t>防止</a:t>
            </a:r>
            <a:r>
              <a:rPr lang="en-US" altLang="zh-TW" dirty="0" err="1">
                <a:solidFill>
                  <a:srgbClr val="C00000"/>
                </a:solidFill>
              </a:rPr>
              <a:t>sql</a:t>
            </a:r>
            <a:r>
              <a:rPr lang="en-US" altLang="zh-TW" dirty="0">
                <a:solidFill>
                  <a:srgbClr val="C00000"/>
                </a:solidFill>
              </a:rPr>
              <a:t> injection)</a:t>
            </a:r>
            <a:endParaRPr lang="zh-TW" altLang="en-US" dirty="0">
              <a:solidFill>
                <a:srgbClr val="C00000"/>
              </a:solidFill>
            </a:endParaRPr>
          </a:p>
        </p:txBody>
      </p:sp>
      <p:sp>
        <p:nvSpPr>
          <p:cNvPr id="4" name="投影片編號版面配置區 3">
            <a:extLst>
              <a:ext uri="{FF2B5EF4-FFF2-40B4-BE49-F238E27FC236}">
                <a16:creationId xmlns:a16="http://schemas.microsoft.com/office/drawing/2014/main" id="{9375A6A1-DDE3-4B51-8CF2-DF6687E9D45D}"/>
              </a:ext>
            </a:extLst>
          </p:cNvPr>
          <p:cNvSpPr>
            <a:spLocks noGrp="1"/>
          </p:cNvSpPr>
          <p:nvPr>
            <p:ph type="sldNum" sz="quarter" idx="10"/>
          </p:nvPr>
        </p:nvSpPr>
        <p:spPr/>
        <p:txBody>
          <a:bodyPr/>
          <a:lstStyle/>
          <a:p>
            <a:pPr>
              <a:defRPr/>
            </a:pPr>
            <a:fld id="{9B191FF1-95EA-4BC6-A76D-05E1431CA43A}" type="slidenum">
              <a:rPr lang="en-US" altLang="zh-TW" smtClean="0"/>
              <a:pPr>
                <a:defRPr/>
              </a:pPr>
              <a:t>20</a:t>
            </a:fld>
            <a:endParaRPr lang="en-US" altLang="zh-TW"/>
          </a:p>
        </p:txBody>
      </p:sp>
      <p:pic>
        <p:nvPicPr>
          <p:cNvPr id="6" name="圖片 5">
            <a:extLst>
              <a:ext uri="{FF2B5EF4-FFF2-40B4-BE49-F238E27FC236}">
                <a16:creationId xmlns:a16="http://schemas.microsoft.com/office/drawing/2014/main" id="{7B7C7231-8C5E-47F8-8B2D-9DEF0D11E88B}"/>
              </a:ext>
            </a:extLst>
          </p:cNvPr>
          <p:cNvPicPr>
            <a:picLocks noChangeAspect="1"/>
          </p:cNvPicPr>
          <p:nvPr/>
        </p:nvPicPr>
        <p:blipFill>
          <a:blip r:embed="rId2"/>
          <a:stretch>
            <a:fillRect/>
          </a:stretch>
        </p:blipFill>
        <p:spPr>
          <a:xfrm>
            <a:off x="4324596" y="3429000"/>
            <a:ext cx="3942857" cy="733333"/>
          </a:xfrm>
          <a:prstGeom prst="rect">
            <a:avLst/>
          </a:prstGeom>
          <a:ln>
            <a:solidFill>
              <a:schemeClr val="tx1"/>
            </a:solidFill>
          </a:ln>
        </p:spPr>
      </p:pic>
    </p:spTree>
    <p:extLst>
      <p:ext uri="{BB962C8B-B14F-4D97-AF65-F5344CB8AC3E}">
        <p14:creationId xmlns:p14="http://schemas.microsoft.com/office/powerpoint/2010/main" val="1192245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DAB1B-81F9-47F1-A7B5-B15ECC920C30}"/>
              </a:ext>
            </a:extLst>
          </p:cNvPr>
          <p:cNvSpPr>
            <a:spLocks noGrp="1"/>
          </p:cNvSpPr>
          <p:nvPr>
            <p:ph type="title"/>
          </p:nvPr>
        </p:nvSpPr>
        <p:spPr/>
        <p:txBody>
          <a:bodyPr/>
          <a:lstStyle/>
          <a:p>
            <a:r>
              <a:rPr lang="zh-TW" altLang="en-US" dirty="0"/>
              <a:t>參數</a:t>
            </a:r>
            <a:r>
              <a:rPr lang="en-US" altLang="zh-TW" dirty="0"/>
              <a:t>start</a:t>
            </a:r>
            <a:r>
              <a:rPr lang="zh-TW" altLang="en-US" dirty="0"/>
              <a:t>、</a:t>
            </a:r>
            <a:r>
              <a:rPr lang="en-US" altLang="zh-TW" dirty="0"/>
              <a:t>counts</a:t>
            </a:r>
            <a:endParaRPr lang="zh-TW" altLang="en-US" dirty="0"/>
          </a:p>
        </p:txBody>
      </p:sp>
      <p:sp>
        <p:nvSpPr>
          <p:cNvPr id="3" name="內容版面配置區 2">
            <a:extLst>
              <a:ext uri="{FF2B5EF4-FFF2-40B4-BE49-F238E27FC236}">
                <a16:creationId xmlns:a16="http://schemas.microsoft.com/office/drawing/2014/main" id="{61AD07A1-0A49-46C9-A10A-18243809107A}"/>
              </a:ext>
            </a:extLst>
          </p:cNvPr>
          <p:cNvSpPr>
            <a:spLocks noGrp="1"/>
          </p:cNvSpPr>
          <p:nvPr>
            <p:ph idx="1"/>
          </p:nvPr>
        </p:nvSpPr>
        <p:spPr/>
        <p:txBody>
          <a:bodyPr/>
          <a:lstStyle/>
          <a:p>
            <a:r>
              <a:rPr lang="en-US" altLang="zh-TW" dirty="0"/>
              <a:t>start </a:t>
            </a:r>
            <a:r>
              <a:rPr lang="en-US" altLang="zh-TW" dirty="0">
                <a:solidFill>
                  <a:srgbClr val="CC6600"/>
                </a:solidFill>
              </a:rPr>
              <a:t>(int)</a:t>
            </a:r>
          </a:p>
          <a:p>
            <a:r>
              <a:rPr lang="en-US" altLang="zh-TW" dirty="0"/>
              <a:t>counts </a:t>
            </a:r>
            <a:r>
              <a:rPr lang="en-US" altLang="zh-TW" dirty="0">
                <a:solidFill>
                  <a:srgbClr val="CC6600"/>
                </a:solidFill>
              </a:rPr>
              <a:t>(int)</a:t>
            </a:r>
          </a:p>
          <a:p>
            <a:r>
              <a:rPr lang="zh-TW" altLang="en-US" dirty="0"/>
              <a:t>從第</a:t>
            </a:r>
            <a:r>
              <a:rPr lang="en-US" altLang="zh-TW" dirty="0"/>
              <a:t>start</a:t>
            </a:r>
            <a:r>
              <a:rPr lang="zh-TW" altLang="en-US" dirty="0"/>
              <a:t>筆開始，往後</a:t>
            </a:r>
            <a:r>
              <a:rPr lang="en-US" altLang="zh-TW" dirty="0"/>
              <a:t>counts</a:t>
            </a:r>
            <a:r>
              <a:rPr lang="zh-TW" altLang="en-US" dirty="0"/>
              <a:t>筆資料</a:t>
            </a:r>
            <a:endParaRPr lang="en-US" altLang="zh-TW" dirty="0"/>
          </a:p>
          <a:p>
            <a:r>
              <a:rPr lang="en-US" altLang="zh-TW" dirty="0"/>
              <a:t>start</a:t>
            </a:r>
            <a:r>
              <a:rPr lang="zh-TW" altLang="en-US" dirty="0"/>
              <a:t>、</a:t>
            </a:r>
            <a:r>
              <a:rPr lang="en-US" altLang="zh-TW" dirty="0"/>
              <a:t>counts</a:t>
            </a:r>
            <a:r>
              <a:rPr lang="zh-TW" altLang="en-US" dirty="0"/>
              <a:t>功能需有</a:t>
            </a:r>
            <a:r>
              <a:rPr lang="en-US" altLang="zh-TW" dirty="0"/>
              <a:t>order</a:t>
            </a:r>
            <a:r>
              <a:rPr lang="zh-TW" altLang="en-US" dirty="0"/>
              <a:t>才可正常使用語法</a:t>
            </a:r>
            <a:endParaRPr lang="en-US" altLang="zh-TW" dirty="0"/>
          </a:p>
          <a:p>
            <a:pPr lvl="1"/>
            <a:r>
              <a:rPr lang="en-US" altLang="zh-TW" dirty="0"/>
              <a:t>start=</a:t>
            </a:r>
            <a:r>
              <a:rPr lang="en-US" altLang="zh-TW" dirty="0">
                <a:solidFill>
                  <a:srgbClr val="993300"/>
                </a:solidFill>
              </a:rPr>
              <a:t>1</a:t>
            </a:r>
            <a:r>
              <a:rPr lang="en-US" altLang="zh-TW" dirty="0"/>
              <a:t>&amp;counts=</a:t>
            </a:r>
            <a:r>
              <a:rPr lang="en-US" altLang="zh-TW" dirty="0">
                <a:solidFill>
                  <a:srgbClr val="993300"/>
                </a:solidFill>
              </a:rPr>
              <a:t>3</a:t>
            </a:r>
            <a:r>
              <a:rPr lang="en-US" altLang="zh-TW" dirty="0"/>
              <a:t>&amp;order=</a:t>
            </a:r>
            <a:r>
              <a:rPr lang="en-US" altLang="zh-TW" dirty="0" err="1">
                <a:solidFill>
                  <a:srgbClr val="993300"/>
                </a:solidFill>
              </a:rPr>
              <a:t>rank_a</a:t>
            </a:r>
            <a:endParaRPr lang="en-US" altLang="zh-TW" dirty="0"/>
          </a:p>
        </p:txBody>
      </p:sp>
      <p:sp>
        <p:nvSpPr>
          <p:cNvPr id="4" name="投影片編號版面配置區 3">
            <a:extLst>
              <a:ext uri="{FF2B5EF4-FFF2-40B4-BE49-F238E27FC236}">
                <a16:creationId xmlns:a16="http://schemas.microsoft.com/office/drawing/2014/main" id="{DB3E5CF3-D60B-4A4C-A8C9-31FCFA9AB016}"/>
              </a:ext>
            </a:extLst>
          </p:cNvPr>
          <p:cNvSpPr>
            <a:spLocks noGrp="1"/>
          </p:cNvSpPr>
          <p:nvPr>
            <p:ph type="sldNum" sz="quarter" idx="10"/>
          </p:nvPr>
        </p:nvSpPr>
        <p:spPr/>
        <p:txBody>
          <a:bodyPr/>
          <a:lstStyle/>
          <a:p>
            <a:pPr>
              <a:defRPr/>
            </a:pPr>
            <a:fld id="{9B191FF1-95EA-4BC6-A76D-05E1431CA43A}" type="slidenum">
              <a:rPr lang="en-US" altLang="zh-TW" smtClean="0"/>
              <a:pPr>
                <a:defRPr/>
              </a:pPr>
              <a:t>21</a:t>
            </a:fld>
            <a:endParaRPr lang="en-US" altLang="zh-TW"/>
          </a:p>
        </p:txBody>
      </p:sp>
      <p:pic>
        <p:nvPicPr>
          <p:cNvPr id="7" name="圖片 6">
            <a:extLst>
              <a:ext uri="{FF2B5EF4-FFF2-40B4-BE49-F238E27FC236}">
                <a16:creationId xmlns:a16="http://schemas.microsoft.com/office/drawing/2014/main" id="{41DCABFA-344C-460A-BCF8-A8C13B90435C}"/>
              </a:ext>
            </a:extLst>
          </p:cNvPr>
          <p:cNvPicPr>
            <a:picLocks noChangeAspect="1"/>
          </p:cNvPicPr>
          <p:nvPr/>
        </p:nvPicPr>
        <p:blipFill rotWithShape="1">
          <a:blip r:embed="rId2"/>
          <a:srcRect l="529" b="7928"/>
          <a:stretch/>
        </p:blipFill>
        <p:spPr>
          <a:xfrm>
            <a:off x="835742" y="3722577"/>
            <a:ext cx="7512448" cy="2157113"/>
          </a:xfrm>
          <a:prstGeom prst="rect">
            <a:avLst/>
          </a:prstGeom>
          <a:ln>
            <a:solidFill>
              <a:schemeClr val="tx1"/>
            </a:solidFill>
          </a:ln>
        </p:spPr>
      </p:pic>
    </p:spTree>
    <p:extLst>
      <p:ext uri="{BB962C8B-B14F-4D97-AF65-F5344CB8AC3E}">
        <p14:creationId xmlns:p14="http://schemas.microsoft.com/office/powerpoint/2010/main" val="4089327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C5D1F0-F8FE-4063-A042-C067FE2C3858}"/>
              </a:ext>
            </a:extLst>
          </p:cNvPr>
          <p:cNvSpPr>
            <a:spLocks noGrp="1"/>
          </p:cNvSpPr>
          <p:nvPr>
            <p:ph type="title"/>
          </p:nvPr>
        </p:nvSpPr>
        <p:spPr/>
        <p:txBody>
          <a:bodyPr/>
          <a:lstStyle/>
          <a:p>
            <a:r>
              <a:rPr lang="zh-TW" altLang="en-US" dirty="0"/>
              <a:t>參數</a:t>
            </a:r>
            <a:r>
              <a:rPr lang="en-US" altLang="zh-TW" dirty="0" err="1"/>
              <a:t>btotal</a:t>
            </a:r>
            <a:endParaRPr lang="zh-TW" altLang="en-US" dirty="0"/>
          </a:p>
        </p:txBody>
      </p:sp>
      <p:sp>
        <p:nvSpPr>
          <p:cNvPr id="3" name="內容版面配置區 2">
            <a:extLst>
              <a:ext uri="{FF2B5EF4-FFF2-40B4-BE49-F238E27FC236}">
                <a16:creationId xmlns:a16="http://schemas.microsoft.com/office/drawing/2014/main" id="{1B8A2DA3-F56E-446E-85E6-13E7BFBC082E}"/>
              </a:ext>
            </a:extLst>
          </p:cNvPr>
          <p:cNvSpPr>
            <a:spLocks noGrp="1"/>
          </p:cNvSpPr>
          <p:nvPr>
            <p:ph idx="1"/>
          </p:nvPr>
        </p:nvSpPr>
        <p:spPr/>
        <p:txBody>
          <a:bodyPr/>
          <a:lstStyle/>
          <a:p>
            <a:r>
              <a:rPr lang="en-US" altLang="zh-TW" dirty="0" err="1"/>
              <a:t>btotal</a:t>
            </a:r>
            <a:r>
              <a:rPr lang="en-US" altLang="zh-TW" dirty="0"/>
              <a:t> </a:t>
            </a:r>
            <a:r>
              <a:rPr lang="en-US" altLang="zh-TW" dirty="0">
                <a:solidFill>
                  <a:srgbClr val="CC6600"/>
                </a:solidFill>
              </a:rPr>
              <a:t>(</a:t>
            </a:r>
            <a:r>
              <a:rPr lang="en-US" altLang="zh-TW" dirty="0" err="1">
                <a:solidFill>
                  <a:srgbClr val="CC6600"/>
                </a:solidFill>
              </a:rPr>
              <a:t>boolean</a:t>
            </a:r>
            <a:r>
              <a:rPr lang="en-US" altLang="zh-TW" dirty="0">
                <a:solidFill>
                  <a:srgbClr val="CC6600"/>
                </a:solidFill>
              </a:rPr>
              <a:t>)</a:t>
            </a:r>
          </a:p>
          <a:p>
            <a:r>
              <a:rPr lang="zh-TW" altLang="en-US" dirty="0"/>
              <a:t>頁數功能</a:t>
            </a:r>
            <a:endParaRPr lang="en-US" altLang="zh-TW" dirty="0"/>
          </a:p>
          <a:p>
            <a:pPr lvl="1"/>
            <a:r>
              <a:rPr lang="zh-TW" altLang="en-US" dirty="0"/>
              <a:t>貼文以更新日期排序，一頁</a:t>
            </a:r>
            <a:r>
              <a:rPr lang="en-US" altLang="zh-TW" dirty="0"/>
              <a:t>24</a:t>
            </a:r>
            <a:r>
              <a:rPr lang="zh-TW" altLang="en-US" dirty="0"/>
              <a:t>筆，需統計資料筆數</a:t>
            </a:r>
            <a:endParaRPr lang="en-US" altLang="zh-TW" dirty="0"/>
          </a:p>
          <a:p>
            <a:pPr lvl="1"/>
            <a:r>
              <a:rPr lang="en-US" altLang="zh-TW" dirty="0"/>
              <a:t>order=</a:t>
            </a:r>
            <a:r>
              <a:rPr lang="en-US" altLang="zh-TW" dirty="0" err="1">
                <a:solidFill>
                  <a:srgbClr val="993300"/>
                </a:solidFill>
              </a:rPr>
              <a:t>lastModifiedDT_d</a:t>
            </a:r>
            <a:r>
              <a:rPr lang="en-US" altLang="zh-TW" dirty="0" err="1"/>
              <a:t>&amp;start</a:t>
            </a:r>
            <a:r>
              <a:rPr lang="en-US" altLang="zh-TW" dirty="0"/>
              <a:t>=</a:t>
            </a:r>
            <a:r>
              <a:rPr lang="en-US" altLang="zh-TW" dirty="0">
                <a:solidFill>
                  <a:srgbClr val="993300"/>
                </a:solidFill>
              </a:rPr>
              <a:t>1</a:t>
            </a:r>
            <a:r>
              <a:rPr lang="en-US" altLang="zh-TW" dirty="0"/>
              <a:t>&amp;counts=</a:t>
            </a:r>
            <a:r>
              <a:rPr lang="en-US" altLang="zh-TW" dirty="0">
                <a:solidFill>
                  <a:srgbClr val="993300"/>
                </a:solidFill>
              </a:rPr>
              <a:t>24</a:t>
            </a:r>
            <a:r>
              <a:rPr lang="en-US" altLang="zh-TW" dirty="0"/>
              <a:t>&amp;btotal=</a:t>
            </a:r>
            <a:r>
              <a:rPr lang="en-US" altLang="zh-TW" dirty="0">
                <a:solidFill>
                  <a:srgbClr val="993300"/>
                </a:solidFill>
              </a:rPr>
              <a:t>true</a:t>
            </a:r>
          </a:p>
          <a:p>
            <a:pPr lvl="1"/>
            <a:endParaRPr lang="en-US" altLang="zh-TW" dirty="0"/>
          </a:p>
        </p:txBody>
      </p:sp>
      <p:sp>
        <p:nvSpPr>
          <p:cNvPr id="4" name="投影片編號版面配置區 3">
            <a:extLst>
              <a:ext uri="{FF2B5EF4-FFF2-40B4-BE49-F238E27FC236}">
                <a16:creationId xmlns:a16="http://schemas.microsoft.com/office/drawing/2014/main" id="{2E70D232-2234-431C-BD99-DA39C0A63919}"/>
              </a:ext>
            </a:extLst>
          </p:cNvPr>
          <p:cNvSpPr>
            <a:spLocks noGrp="1"/>
          </p:cNvSpPr>
          <p:nvPr>
            <p:ph type="sldNum" sz="quarter" idx="10"/>
          </p:nvPr>
        </p:nvSpPr>
        <p:spPr/>
        <p:txBody>
          <a:bodyPr/>
          <a:lstStyle/>
          <a:p>
            <a:pPr>
              <a:defRPr/>
            </a:pPr>
            <a:fld id="{9B191FF1-95EA-4BC6-A76D-05E1431CA43A}" type="slidenum">
              <a:rPr lang="en-US" altLang="zh-TW" smtClean="0"/>
              <a:pPr>
                <a:defRPr/>
              </a:pPr>
              <a:t>22</a:t>
            </a:fld>
            <a:endParaRPr lang="en-US" altLang="zh-TW"/>
          </a:p>
        </p:txBody>
      </p:sp>
      <p:pic>
        <p:nvPicPr>
          <p:cNvPr id="9" name="圖片 8">
            <a:extLst>
              <a:ext uri="{FF2B5EF4-FFF2-40B4-BE49-F238E27FC236}">
                <a16:creationId xmlns:a16="http://schemas.microsoft.com/office/drawing/2014/main" id="{70ADE27F-446C-4614-AC8A-BCD2F0052FDB}"/>
              </a:ext>
            </a:extLst>
          </p:cNvPr>
          <p:cNvPicPr>
            <a:picLocks noChangeAspect="1"/>
          </p:cNvPicPr>
          <p:nvPr/>
        </p:nvPicPr>
        <p:blipFill>
          <a:blip r:embed="rId2"/>
          <a:stretch>
            <a:fillRect/>
          </a:stretch>
        </p:blipFill>
        <p:spPr>
          <a:xfrm>
            <a:off x="521109" y="3429000"/>
            <a:ext cx="5086657" cy="3001961"/>
          </a:xfrm>
          <a:prstGeom prst="rect">
            <a:avLst/>
          </a:prstGeom>
          <a:ln>
            <a:solidFill>
              <a:schemeClr val="tx1"/>
            </a:solidFill>
          </a:ln>
        </p:spPr>
      </p:pic>
      <p:pic>
        <p:nvPicPr>
          <p:cNvPr id="14" name="圖片 13">
            <a:extLst>
              <a:ext uri="{FF2B5EF4-FFF2-40B4-BE49-F238E27FC236}">
                <a16:creationId xmlns:a16="http://schemas.microsoft.com/office/drawing/2014/main" id="{93CB0789-B9FB-453A-A207-F9ED9477ACDF}"/>
              </a:ext>
            </a:extLst>
          </p:cNvPr>
          <p:cNvPicPr>
            <a:picLocks noChangeAspect="1"/>
          </p:cNvPicPr>
          <p:nvPr/>
        </p:nvPicPr>
        <p:blipFill>
          <a:blip r:embed="rId3"/>
          <a:stretch>
            <a:fillRect/>
          </a:stretch>
        </p:blipFill>
        <p:spPr>
          <a:xfrm>
            <a:off x="5848579" y="3853789"/>
            <a:ext cx="5600000" cy="2152381"/>
          </a:xfrm>
          <a:prstGeom prst="rect">
            <a:avLst/>
          </a:prstGeom>
          <a:ln>
            <a:solidFill>
              <a:schemeClr val="tx1"/>
            </a:solidFill>
          </a:ln>
        </p:spPr>
      </p:pic>
      <p:pic>
        <p:nvPicPr>
          <p:cNvPr id="16" name="圖片 15">
            <a:extLst>
              <a:ext uri="{FF2B5EF4-FFF2-40B4-BE49-F238E27FC236}">
                <a16:creationId xmlns:a16="http://schemas.microsoft.com/office/drawing/2014/main" id="{E193B7CA-B78F-494C-A9C6-011F3A5C64C6}"/>
              </a:ext>
            </a:extLst>
          </p:cNvPr>
          <p:cNvPicPr>
            <a:picLocks noChangeAspect="1"/>
          </p:cNvPicPr>
          <p:nvPr/>
        </p:nvPicPr>
        <p:blipFill>
          <a:blip r:embed="rId4"/>
          <a:stretch>
            <a:fillRect/>
          </a:stretch>
        </p:blipFill>
        <p:spPr>
          <a:xfrm>
            <a:off x="5494618" y="970417"/>
            <a:ext cx="4352381" cy="657143"/>
          </a:xfrm>
          <a:prstGeom prst="rect">
            <a:avLst/>
          </a:prstGeom>
          <a:ln>
            <a:solidFill>
              <a:schemeClr val="tx1"/>
            </a:solidFill>
          </a:ln>
        </p:spPr>
      </p:pic>
    </p:spTree>
    <p:extLst>
      <p:ext uri="{BB962C8B-B14F-4D97-AF65-F5344CB8AC3E}">
        <p14:creationId xmlns:p14="http://schemas.microsoft.com/office/powerpoint/2010/main" val="216119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E92875-6209-4DE1-B7C3-9D3456D65888}"/>
              </a:ext>
            </a:extLst>
          </p:cNvPr>
          <p:cNvSpPr>
            <a:spLocks noGrp="1"/>
          </p:cNvSpPr>
          <p:nvPr>
            <p:ph type="title"/>
          </p:nvPr>
        </p:nvSpPr>
        <p:spPr/>
        <p:txBody>
          <a:bodyPr/>
          <a:lstStyle/>
          <a:p>
            <a:r>
              <a:rPr lang="zh-TW" altLang="en-US" dirty="0"/>
              <a:t>參數</a:t>
            </a:r>
            <a:r>
              <a:rPr lang="en-US" altLang="zh-TW" dirty="0"/>
              <a:t>like</a:t>
            </a:r>
            <a:r>
              <a:rPr lang="zh-TW" altLang="en-US" dirty="0"/>
              <a:t>、</a:t>
            </a:r>
            <a:r>
              <a:rPr lang="en-US" altLang="zh-TW" dirty="0" err="1"/>
              <a:t>like_column</a:t>
            </a:r>
            <a:endParaRPr lang="zh-TW" altLang="en-US" dirty="0"/>
          </a:p>
        </p:txBody>
      </p:sp>
      <p:sp>
        <p:nvSpPr>
          <p:cNvPr id="3" name="內容版面配置區 2">
            <a:extLst>
              <a:ext uri="{FF2B5EF4-FFF2-40B4-BE49-F238E27FC236}">
                <a16:creationId xmlns:a16="http://schemas.microsoft.com/office/drawing/2014/main" id="{6B1BAB24-0101-4A41-ACCB-24A5094A4F19}"/>
              </a:ext>
            </a:extLst>
          </p:cNvPr>
          <p:cNvSpPr>
            <a:spLocks noGrp="1"/>
          </p:cNvSpPr>
          <p:nvPr>
            <p:ph idx="1"/>
          </p:nvPr>
        </p:nvSpPr>
        <p:spPr/>
        <p:txBody>
          <a:bodyPr/>
          <a:lstStyle/>
          <a:p>
            <a:r>
              <a:rPr lang="en-US" altLang="zh-TW" dirty="0" err="1"/>
              <a:t>like_column</a:t>
            </a:r>
            <a:r>
              <a:rPr lang="en-US" altLang="zh-TW" dirty="0">
                <a:solidFill>
                  <a:srgbClr val="CC6600"/>
                </a:solidFill>
              </a:rPr>
              <a:t> (string)</a:t>
            </a:r>
          </a:p>
          <a:p>
            <a:pPr lvl="1"/>
            <a:r>
              <a:rPr lang="en-US" altLang="zh-TW" dirty="0"/>
              <a:t>like</a:t>
            </a:r>
            <a:r>
              <a:rPr lang="zh-TW" altLang="en-US" dirty="0"/>
              <a:t>欄位</a:t>
            </a:r>
            <a:endParaRPr lang="en-US" altLang="zh-TW" dirty="0"/>
          </a:p>
          <a:p>
            <a:r>
              <a:rPr lang="en-US" altLang="zh-TW" dirty="0"/>
              <a:t>like </a:t>
            </a:r>
            <a:r>
              <a:rPr lang="en-US" altLang="zh-TW" dirty="0">
                <a:solidFill>
                  <a:srgbClr val="CC6600"/>
                </a:solidFill>
              </a:rPr>
              <a:t>(string)</a:t>
            </a:r>
            <a:endParaRPr lang="en-US" altLang="zh-TW" dirty="0">
              <a:solidFill>
                <a:srgbClr val="002060"/>
              </a:solidFill>
            </a:endParaRPr>
          </a:p>
          <a:p>
            <a:pPr lvl="1"/>
            <a:r>
              <a:rPr lang="en-US" altLang="zh-TW" dirty="0"/>
              <a:t>like</a:t>
            </a:r>
            <a:r>
              <a:rPr lang="zh-TW" altLang="en-US" dirty="0"/>
              <a:t>值</a:t>
            </a:r>
          </a:p>
          <a:p>
            <a:r>
              <a:rPr lang="zh-TW" altLang="en-US" dirty="0"/>
              <a:t>比對欄位名稱是否存在</a:t>
            </a:r>
            <a:endParaRPr lang="en-US" altLang="zh-TW" dirty="0"/>
          </a:p>
          <a:p>
            <a:pPr lvl="1"/>
            <a:r>
              <a:rPr lang="en-US" altLang="zh-TW" dirty="0" err="1"/>
              <a:t>like_column</a:t>
            </a:r>
            <a:r>
              <a:rPr lang="en-US" altLang="zh-TW" dirty="0"/>
              <a:t>=</a:t>
            </a:r>
            <a:r>
              <a:rPr lang="en-US" altLang="zh-TW" dirty="0" err="1">
                <a:solidFill>
                  <a:srgbClr val="993300"/>
                </a:solidFill>
              </a:rPr>
              <a:t>cname</a:t>
            </a:r>
            <a:r>
              <a:rPr lang="en-US" altLang="zh-TW" dirty="0" err="1"/>
              <a:t>&amp;like</a:t>
            </a:r>
            <a:r>
              <a:rPr lang="en-US" altLang="zh-TW" dirty="0"/>
              <a:t>=</a:t>
            </a:r>
            <a:r>
              <a:rPr lang="zh-TW" altLang="en-US" dirty="0">
                <a:solidFill>
                  <a:srgbClr val="993300"/>
                </a:solidFill>
              </a:rPr>
              <a:t>十二</a:t>
            </a:r>
            <a:endParaRPr lang="en-US" altLang="zh-TW" dirty="0">
              <a:solidFill>
                <a:srgbClr val="993300"/>
              </a:solidFill>
            </a:endParaRPr>
          </a:p>
          <a:p>
            <a:pPr lvl="1"/>
            <a:endParaRPr lang="en-US" altLang="zh-TW" dirty="0"/>
          </a:p>
        </p:txBody>
      </p:sp>
      <p:sp>
        <p:nvSpPr>
          <p:cNvPr id="4" name="投影片編號版面配置區 3">
            <a:extLst>
              <a:ext uri="{FF2B5EF4-FFF2-40B4-BE49-F238E27FC236}">
                <a16:creationId xmlns:a16="http://schemas.microsoft.com/office/drawing/2014/main" id="{3FCCE3E8-FF40-49B9-8578-91AA0FDBF848}"/>
              </a:ext>
            </a:extLst>
          </p:cNvPr>
          <p:cNvSpPr>
            <a:spLocks noGrp="1"/>
          </p:cNvSpPr>
          <p:nvPr>
            <p:ph type="sldNum" sz="quarter" idx="10"/>
          </p:nvPr>
        </p:nvSpPr>
        <p:spPr/>
        <p:txBody>
          <a:bodyPr/>
          <a:lstStyle/>
          <a:p>
            <a:pPr>
              <a:defRPr/>
            </a:pPr>
            <a:fld id="{9B191FF1-95EA-4BC6-A76D-05E1431CA43A}" type="slidenum">
              <a:rPr lang="en-US" altLang="zh-TW" smtClean="0"/>
              <a:pPr>
                <a:defRPr/>
              </a:pPr>
              <a:t>23</a:t>
            </a:fld>
            <a:endParaRPr lang="en-US" altLang="zh-TW"/>
          </a:p>
        </p:txBody>
      </p:sp>
      <p:pic>
        <p:nvPicPr>
          <p:cNvPr id="6" name="圖片 5">
            <a:extLst>
              <a:ext uri="{FF2B5EF4-FFF2-40B4-BE49-F238E27FC236}">
                <a16:creationId xmlns:a16="http://schemas.microsoft.com/office/drawing/2014/main" id="{9AE8A056-C63E-4630-8754-8D214B9A148A}"/>
              </a:ext>
            </a:extLst>
          </p:cNvPr>
          <p:cNvPicPr>
            <a:picLocks noChangeAspect="1"/>
          </p:cNvPicPr>
          <p:nvPr/>
        </p:nvPicPr>
        <p:blipFill>
          <a:blip r:embed="rId2"/>
          <a:stretch>
            <a:fillRect/>
          </a:stretch>
        </p:blipFill>
        <p:spPr>
          <a:xfrm>
            <a:off x="925014" y="4152864"/>
            <a:ext cx="10066667" cy="1895238"/>
          </a:xfrm>
          <a:prstGeom prst="rect">
            <a:avLst/>
          </a:prstGeom>
          <a:ln>
            <a:solidFill>
              <a:schemeClr val="tx1"/>
            </a:solidFill>
          </a:ln>
        </p:spPr>
      </p:pic>
    </p:spTree>
    <p:extLst>
      <p:ext uri="{BB962C8B-B14F-4D97-AF65-F5344CB8AC3E}">
        <p14:creationId xmlns:p14="http://schemas.microsoft.com/office/powerpoint/2010/main" val="2992538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823450-83E5-43AF-9732-68C2FEFEA5B0}"/>
              </a:ext>
            </a:extLst>
          </p:cNvPr>
          <p:cNvSpPr>
            <a:spLocks noGrp="1"/>
          </p:cNvSpPr>
          <p:nvPr>
            <p:ph type="title"/>
          </p:nvPr>
        </p:nvSpPr>
        <p:spPr/>
        <p:txBody>
          <a:bodyPr/>
          <a:lstStyle/>
          <a:p>
            <a:r>
              <a:rPr lang="zh-TW" altLang="en-US" dirty="0"/>
              <a:t>參數</a:t>
            </a:r>
            <a:r>
              <a:rPr lang="en-US" altLang="zh-TW" dirty="0" err="1"/>
              <a:t>bPublicOnly</a:t>
            </a:r>
            <a:endParaRPr lang="zh-TW" altLang="en-US" dirty="0"/>
          </a:p>
        </p:txBody>
      </p:sp>
      <p:sp>
        <p:nvSpPr>
          <p:cNvPr id="3" name="內容版面配置區 2">
            <a:extLst>
              <a:ext uri="{FF2B5EF4-FFF2-40B4-BE49-F238E27FC236}">
                <a16:creationId xmlns:a16="http://schemas.microsoft.com/office/drawing/2014/main" id="{0AC74D07-3A32-41F3-A763-1D47FAD0745F}"/>
              </a:ext>
            </a:extLst>
          </p:cNvPr>
          <p:cNvSpPr>
            <a:spLocks noGrp="1"/>
          </p:cNvSpPr>
          <p:nvPr>
            <p:ph idx="1"/>
          </p:nvPr>
        </p:nvSpPr>
        <p:spPr/>
        <p:txBody>
          <a:bodyPr/>
          <a:lstStyle/>
          <a:p>
            <a:r>
              <a:rPr lang="en-US" altLang="zh-TW" dirty="0" err="1"/>
              <a:t>bPublicOnly</a:t>
            </a:r>
            <a:r>
              <a:rPr lang="en-US" altLang="zh-TW" dirty="0">
                <a:solidFill>
                  <a:srgbClr val="CC6600"/>
                </a:solidFill>
              </a:rPr>
              <a:t> (</a:t>
            </a:r>
            <a:r>
              <a:rPr lang="en-US" altLang="zh-TW" dirty="0" err="1">
                <a:solidFill>
                  <a:srgbClr val="CC6600"/>
                </a:solidFill>
              </a:rPr>
              <a:t>boolean</a:t>
            </a:r>
            <a:r>
              <a:rPr lang="en-US" altLang="zh-TW" dirty="0">
                <a:solidFill>
                  <a:srgbClr val="CC6600"/>
                </a:solidFill>
              </a:rPr>
              <a:t>)</a:t>
            </a:r>
          </a:p>
          <a:p>
            <a:pPr lvl="1"/>
            <a:r>
              <a:rPr lang="zh-TW" altLang="en-US" dirty="0"/>
              <a:t>無論登入與否皆照訪</a:t>
            </a:r>
            <a:r>
              <a:rPr lang="en-US" altLang="zh-TW" dirty="0"/>
              <a:t>public view</a:t>
            </a:r>
          </a:p>
          <a:p>
            <a:endParaRPr lang="zh-TW" altLang="en-US" dirty="0"/>
          </a:p>
        </p:txBody>
      </p:sp>
      <p:sp>
        <p:nvSpPr>
          <p:cNvPr id="4" name="投影片編號版面配置區 3">
            <a:extLst>
              <a:ext uri="{FF2B5EF4-FFF2-40B4-BE49-F238E27FC236}">
                <a16:creationId xmlns:a16="http://schemas.microsoft.com/office/drawing/2014/main" id="{653FED3A-5782-41AD-940F-983DC1117403}"/>
              </a:ext>
            </a:extLst>
          </p:cNvPr>
          <p:cNvSpPr>
            <a:spLocks noGrp="1"/>
          </p:cNvSpPr>
          <p:nvPr>
            <p:ph type="sldNum" sz="quarter" idx="10"/>
          </p:nvPr>
        </p:nvSpPr>
        <p:spPr/>
        <p:txBody>
          <a:bodyPr/>
          <a:lstStyle/>
          <a:p>
            <a:pPr>
              <a:defRPr/>
            </a:pPr>
            <a:fld id="{9B191FF1-95EA-4BC6-A76D-05E1431CA43A}" type="slidenum">
              <a:rPr lang="en-US" altLang="zh-TW" smtClean="0"/>
              <a:pPr>
                <a:defRPr/>
              </a:pPr>
              <a:t>24</a:t>
            </a:fld>
            <a:endParaRPr lang="en-US" altLang="zh-TW"/>
          </a:p>
        </p:txBody>
      </p:sp>
    </p:spTree>
    <p:extLst>
      <p:ext uri="{BB962C8B-B14F-4D97-AF65-F5344CB8AC3E}">
        <p14:creationId xmlns:p14="http://schemas.microsoft.com/office/powerpoint/2010/main" val="3787086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5A8069-2D75-446C-A931-D7D2E0B5AB04}"/>
              </a:ext>
            </a:extLst>
          </p:cNvPr>
          <p:cNvSpPr>
            <a:spLocks noGrp="1"/>
          </p:cNvSpPr>
          <p:nvPr>
            <p:ph type="title"/>
          </p:nvPr>
        </p:nvSpPr>
        <p:spPr/>
        <p:txBody>
          <a:bodyPr/>
          <a:lstStyle/>
          <a:p>
            <a:r>
              <a:rPr lang="zh-TW" altLang="en-US" dirty="0"/>
              <a:t>宣導網 </a:t>
            </a:r>
            <a:r>
              <a:rPr lang="en-US" altLang="zh-TW" dirty="0"/>
              <a:t>- </a:t>
            </a:r>
            <a:r>
              <a:rPr lang="zh-TW" altLang="en-US" dirty="0"/>
              <a:t>範例</a:t>
            </a:r>
          </a:p>
        </p:txBody>
      </p:sp>
      <p:sp>
        <p:nvSpPr>
          <p:cNvPr id="3" name="內容版面配置區 2">
            <a:extLst>
              <a:ext uri="{FF2B5EF4-FFF2-40B4-BE49-F238E27FC236}">
                <a16:creationId xmlns:a16="http://schemas.microsoft.com/office/drawing/2014/main" id="{54202520-7EF0-456F-B153-BEF76CA81C04}"/>
              </a:ext>
            </a:extLst>
          </p:cNvPr>
          <p:cNvSpPr>
            <a:spLocks noGrp="1"/>
          </p:cNvSpPr>
          <p:nvPr>
            <p:ph idx="1"/>
          </p:nvPr>
        </p:nvSpPr>
        <p:spPr/>
        <p:txBody>
          <a:bodyPr/>
          <a:lstStyle/>
          <a:p>
            <a:r>
              <a:rPr lang="zh-TW" altLang="en-US" dirty="0"/>
              <a:t>取得公開網站並排序</a:t>
            </a:r>
            <a:endParaRPr lang="en-US" altLang="zh-TW" dirty="0"/>
          </a:p>
          <a:p>
            <a:pPr lvl="1"/>
            <a:r>
              <a:rPr lang="en-US" altLang="zh-TW" sz="2000" dirty="0"/>
              <a:t>https://10.21.25.2/api/Public?</a:t>
            </a:r>
            <a:r>
              <a:rPr lang="en-US" altLang="zh-TW" sz="2000" dirty="0">
                <a:solidFill>
                  <a:srgbClr val="CC6600"/>
                </a:solidFill>
              </a:rPr>
              <a:t>uuid=DED58666-909C-4C0C-A749-C6C9983ABB97</a:t>
            </a:r>
            <a:r>
              <a:rPr lang="en-US" altLang="zh-TW" sz="2000" dirty="0">
                <a:solidFill>
                  <a:srgbClr val="C00000"/>
                </a:solidFill>
              </a:rPr>
              <a:t>&amp;hide=false&amp;order=rank_a</a:t>
            </a:r>
          </a:p>
          <a:p>
            <a:r>
              <a:rPr lang="zh-TW" altLang="en-US" dirty="0"/>
              <a:t>取得單個網站 </a:t>
            </a:r>
            <a:r>
              <a:rPr lang="en-US" altLang="zh-TW" dirty="0"/>
              <a:t>(</a:t>
            </a:r>
            <a:r>
              <a:rPr lang="zh-TW" altLang="en-US" dirty="0"/>
              <a:t>透過</a:t>
            </a:r>
            <a:r>
              <a:rPr lang="en-US" altLang="zh-TW" dirty="0"/>
              <a:t>link)</a:t>
            </a:r>
          </a:p>
          <a:p>
            <a:pPr lvl="1"/>
            <a:r>
              <a:rPr lang="en-US" altLang="zh-TW" sz="2000" dirty="0"/>
              <a:t>https://10.21.25.2/api/Public?</a:t>
            </a:r>
            <a:r>
              <a:rPr lang="en-US" altLang="zh-TW" sz="2000" dirty="0">
                <a:solidFill>
                  <a:srgbClr val="CC6600"/>
                </a:solidFill>
              </a:rPr>
              <a:t>uuid=DED58666-909C-4C0C-A749-C6C9983ABB97</a:t>
            </a:r>
            <a:r>
              <a:rPr lang="en-US" altLang="zh-TW" sz="2000" dirty="0">
                <a:solidFill>
                  <a:srgbClr val="C00000"/>
                </a:solidFill>
              </a:rPr>
              <a:t>&amp;first=true&amp;link=12basic</a:t>
            </a:r>
            <a:endParaRPr lang="en-US" altLang="zh-TW" dirty="0">
              <a:solidFill>
                <a:srgbClr val="C00000"/>
              </a:solidFill>
            </a:endParaRPr>
          </a:p>
          <a:p>
            <a:r>
              <a:rPr lang="zh-TW" altLang="en-US" dirty="0"/>
              <a:t>搜尋國中 </a:t>
            </a:r>
            <a:r>
              <a:rPr lang="en-US" altLang="zh-TW" dirty="0"/>
              <a:t>(</a:t>
            </a:r>
            <a:r>
              <a:rPr lang="zh-TW" altLang="en-US" dirty="0"/>
              <a:t>前</a:t>
            </a:r>
            <a:r>
              <a:rPr lang="en-US" altLang="zh-TW" dirty="0"/>
              <a:t>10</a:t>
            </a:r>
            <a:r>
              <a:rPr lang="zh-TW" altLang="en-US" dirty="0"/>
              <a:t>筆關於新北的國中</a:t>
            </a:r>
            <a:r>
              <a:rPr lang="en-US" altLang="zh-TW" dirty="0"/>
              <a:t>)</a:t>
            </a:r>
          </a:p>
          <a:p>
            <a:pPr lvl="1"/>
            <a:r>
              <a:rPr lang="en-US" altLang="zh-TW" sz="1800" dirty="0"/>
              <a:t>https://10.21.25.2/api/Public?</a:t>
            </a:r>
            <a:r>
              <a:rPr lang="en-US" altLang="zh-TW" sz="1800" dirty="0">
                <a:solidFill>
                  <a:srgbClr val="CC6600"/>
                </a:solidFill>
              </a:rPr>
              <a:t>uuid=32F70B73-95FC-4560-B752-F9CEF69E60E9</a:t>
            </a:r>
            <a:r>
              <a:rPr lang="en-US" altLang="zh-TW" sz="1800" dirty="0">
                <a:solidFill>
                  <a:srgbClr val="C00000"/>
                </a:solidFill>
              </a:rPr>
              <a:t>&amp;top=10&amp;like_column=cname&amp;like=</a:t>
            </a:r>
            <a:r>
              <a:rPr lang="zh-TW" altLang="en-US" sz="1800" dirty="0">
                <a:solidFill>
                  <a:srgbClr val="C00000"/>
                </a:solidFill>
              </a:rPr>
              <a:t>新北</a:t>
            </a:r>
          </a:p>
        </p:txBody>
      </p:sp>
      <p:sp>
        <p:nvSpPr>
          <p:cNvPr id="4" name="投影片編號版面配置區 3">
            <a:extLst>
              <a:ext uri="{FF2B5EF4-FFF2-40B4-BE49-F238E27FC236}">
                <a16:creationId xmlns:a16="http://schemas.microsoft.com/office/drawing/2014/main" id="{1F56C34B-4109-4D21-8B09-6369F62199D9}"/>
              </a:ext>
            </a:extLst>
          </p:cNvPr>
          <p:cNvSpPr>
            <a:spLocks noGrp="1"/>
          </p:cNvSpPr>
          <p:nvPr>
            <p:ph type="sldNum" sz="quarter" idx="10"/>
          </p:nvPr>
        </p:nvSpPr>
        <p:spPr/>
        <p:txBody>
          <a:bodyPr/>
          <a:lstStyle/>
          <a:p>
            <a:pPr>
              <a:defRPr/>
            </a:pPr>
            <a:fld id="{9B191FF1-95EA-4BC6-A76D-05E1431CA43A}" type="slidenum">
              <a:rPr lang="en-US" altLang="zh-TW" smtClean="0"/>
              <a:pPr>
                <a:defRPr/>
              </a:pPr>
              <a:t>25</a:t>
            </a:fld>
            <a:endParaRPr lang="en-US" altLang="zh-TW"/>
          </a:p>
        </p:txBody>
      </p:sp>
    </p:spTree>
    <p:extLst>
      <p:ext uri="{BB962C8B-B14F-4D97-AF65-F5344CB8AC3E}">
        <p14:creationId xmlns:p14="http://schemas.microsoft.com/office/powerpoint/2010/main" val="2310003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524873-381B-492A-BCE2-0134F4FB4F81}"/>
              </a:ext>
            </a:extLst>
          </p:cNvPr>
          <p:cNvSpPr>
            <a:spLocks noGrp="1"/>
          </p:cNvSpPr>
          <p:nvPr>
            <p:ph type="title"/>
          </p:nvPr>
        </p:nvSpPr>
        <p:spPr/>
        <p:txBody>
          <a:bodyPr/>
          <a:lstStyle/>
          <a:p>
            <a:r>
              <a:rPr lang="en-US" altLang="zh-TW" dirty="0" err="1"/>
              <a:t>TXController</a:t>
            </a:r>
            <a:r>
              <a:rPr lang="zh-TW" altLang="en-US" dirty="0"/>
              <a:t> </a:t>
            </a:r>
            <a:r>
              <a:rPr lang="en-US" altLang="zh-TW" dirty="0"/>
              <a:t>(TS API)</a:t>
            </a:r>
            <a:endParaRPr lang="zh-TW" altLang="en-US" dirty="0"/>
          </a:p>
        </p:txBody>
      </p:sp>
      <p:sp>
        <p:nvSpPr>
          <p:cNvPr id="3" name="內容版面配置區 2">
            <a:extLst>
              <a:ext uri="{FF2B5EF4-FFF2-40B4-BE49-F238E27FC236}">
                <a16:creationId xmlns:a16="http://schemas.microsoft.com/office/drawing/2014/main" id="{C78B40FA-FE14-4CE9-87F6-B021EBE82F26}"/>
              </a:ext>
            </a:extLst>
          </p:cNvPr>
          <p:cNvSpPr>
            <a:spLocks noGrp="1"/>
          </p:cNvSpPr>
          <p:nvPr>
            <p:ph idx="1"/>
          </p:nvPr>
        </p:nvSpPr>
        <p:spPr/>
        <p:txBody>
          <a:bodyPr/>
          <a:lstStyle/>
          <a:p>
            <a:r>
              <a:rPr lang="zh-TW" altLang="en-US" dirty="0"/>
              <a:t>尚未完成</a:t>
            </a:r>
            <a:r>
              <a:rPr lang="en-US" altLang="zh-TW" dirty="0"/>
              <a:t>…</a:t>
            </a:r>
            <a:r>
              <a:rPr lang="zh-TW" altLang="en-US" dirty="0"/>
              <a:t>請稍後</a:t>
            </a:r>
          </a:p>
        </p:txBody>
      </p:sp>
      <p:sp>
        <p:nvSpPr>
          <p:cNvPr id="4" name="投影片編號版面配置區 3">
            <a:extLst>
              <a:ext uri="{FF2B5EF4-FFF2-40B4-BE49-F238E27FC236}">
                <a16:creationId xmlns:a16="http://schemas.microsoft.com/office/drawing/2014/main" id="{882AA8A4-6C48-4582-A32F-D7D1708E1381}"/>
              </a:ext>
            </a:extLst>
          </p:cNvPr>
          <p:cNvSpPr>
            <a:spLocks noGrp="1"/>
          </p:cNvSpPr>
          <p:nvPr>
            <p:ph type="sldNum" sz="quarter" idx="10"/>
          </p:nvPr>
        </p:nvSpPr>
        <p:spPr/>
        <p:txBody>
          <a:bodyPr/>
          <a:lstStyle/>
          <a:p>
            <a:pPr>
              <a:defRPr/>
            </a:pPr>
            <a:fld id="{9B191FF1-95EA-4BC6-A76D-05E1431CA43A}" type="slidenum">
              <a:rPr lang="en-US" altLang="zh-TW" smtClean="0"/>
              <a:pPr>
                <a:defRPr/>
              </a:pPr>
              <a:t>26</a:t>
            </a:fld>
            <a:endParaRPr lang="en-US" altLang="zh-TW"/>
          </a:p>
        </p:txBody>
      </p:sp>
    </p:spTree>
    <p:extLst>
      <p:ext uri="{BB962C8B-B14F-4D97-AF65-F5344CB8AC3E}">
        <p14:creationId xmlns:p14="http://schemas.microsoft.com/office/powerpoint/2010/main" val="186474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FDAEC-992B-4C03-821E-3940E8E70D4D}"/>
              </a:ext>
            </a:extLst>
          </p:cNvPr>
          <p:cNvSpPr>
            <a:spLocks noGrp="1"/>
          </p:cNvSpPr>
          <p:nvPr>
            <p:ph type="title"/>
          </p:nvPr>
        </p:nvSpPr>
        <p:spPr/>
        <p:txBody>
          <a:bodyPr/>
          <a:lstStyle/>
          <a:p>
            <a:r>
              <a:rPr lang="en-US" altLang="zh-TW" dirty="0" err="1"/>
              <a:t>appsettings.json</a:t>
            </a:r>
            <a:endParaRPr lang="zh-TW" altLang="en-US" dirty="0"/>
          </a:p>
        </p:txBody>
      </p:sp>
      <p:sp>
        <p:nvSpPr>
          <p:cNvPr id="3" name="內容版面配置區 2">
            <a:extLst>
              <a:ext uri="{FF2B5EF4-FFF2-40B4-BE49-F238E27FC236}">
                <a16:creationId xmlns:a16="http://schemas.microsoft.com/office/drawing/2014/main" id="{E8D4C3B3-5E96-44E8-847E-C7405BBB9863}"/>
              </a:ext>
            </a:extLst>
          </p:cNvPr>
          <p:cNvSpPr>
            <a:spLocks noGrp="1"/>
          </p:cNvSpPr>
          <p:nvPr>
            <p:ph idx="1"/>
          </p:nvPr>
        </p:nvSpPr>
        <p:spPr/>
        <p:txBody>
          <a:bodyPr/>
          <a:lstStyle/>
          <a:p>
            <a:r>
              <a:rPr lang="en-US" altLang="zh-TW" dirty="0" err="1"/>
              <a:t>appsettings.json</a:t>
            </a:r>
            <a:endParaRPr lang="en-US" altLang="zh-TW" dirty="0"/>
          </a:p>
          <a:p>
            <a:pPr lvl="1"/>
            <a:r>
              <a:rPr lang="zh-TW" altLang="en-US" dirty="0"/>
              <a:t>發布設定</a:t>
            </a:r>
            <a:endParaRPr lang="en-US" altLang="zh-TW" dirty="0"/>
          </a:p>
          <a:p>
            <a:r>
              <a:rPr lang="en-US" altLang="zh-TW" dirty="0" err="1"/>
              <a:t>appsettings.Development.json</a:t>
            </a:r>
            <a:endParaRPr lang="en-US" altLang="zh-TW" dirty="0"/>
          </a:p>
          <a:p>
            <a:pPr lvl="1"/>
            <a:r>
              <a:rPr lang="zh-TW" altLang="en-US" dirty="0"/>
              <a:t>開發設定</a:t>
            </a:r>
            <a:endParaRPr lang="en-US" altLang="zh-TW" dirty="0"/>
          </a:p>
          <a:p>
            <a:endParaRPr lang="en-US" altLang="zh-TW" dirty="0"/>
          </a:p>
          <a:p>
            <a:pPr lvl="1"/>
            <a:endParaRPr lang="en-US" altLang="zh-TW" dirty="0"/>
          </a:p>
        </p:txBody>
      </p:sp>
      <p:sp>
        <p:nvSpPr>
          <p:cNvPr id="4" name="投影片編號版面配置區 3">
            <a:extLst>
              <a:ext uri="{FF2B5EF4-FFF2-40B4-BE49-F238E27FC236}">
                <a16:creationId xmlns:a16="http://schemas.microsoft.com/office/drawing/2014/main" id="{A133EDBF-0624-4A39-B86D-A764715E5F1E}"/>
              </a:ext>
            </a:extLst>
          </p:cNvPr>
          <p:cNvSpPr>
            <a:spLocks noGrp="1"/>
          </p:cNvSpPr>
          <p:nvPr>
            <p:ph type="sldNum" sz="quarter" idx="10"/>
          </p:nvPr>
        </p:nvSpPr>
        <p:spPr/>
        <p:txBody>
          <a:bodyPr/>
          <a:lstStyle/>
          <a:p>
            <a:pPr>
              <a:defRPr/>
            </a:pPr>
            <a:fld id="{9B191FF1-95EA-4BC6-A76D-05E1431CA43A}" type="slidenum">
              <a:rPr lang="en-US" altLang="zh-TW" smtClean="0"/>
              <a:pPr>
                <a:defRPr/>
              </a:pPr>
              <a:t>2</a:t>
            </a:fld>
            <a:endParaRPr lang="en-US" altLang="zh-TW"/>
          </a:p>
        </p:txBody>
      </p:sp>
      <p:pic>
        <p:nvPicPr>
          <p:cNvPr id="6" name="圖片 5">
            <a:extLst>
              <a:ext uri="{FF2B5EF4-FFF2-40B4-BE49-F238E27FC236}">
                <a16:creationId xmlns:a16="http://schemas.microsoft.com/office/drawing/2014/main" id="{B6761A90-0FBE-4C24-B783-53AE31392172}"/>
              </a:ext>
            </a:extLst>
          </p:cNvPr>
          <p:cNvPicPr>
            <a:picLocks noChangeAspect="1"/>
          </p:cNvPicPr>
          <p:nvPr/>
        </p:nvPicPr>
        <p:blipFill>
          <a:blip r:embed="rId2"/>
          <a:stretch>
            <a:fillRect/>
          </a:stretch>
        </p:blipFill>
        <p:spPr>
          <a:xfrm>
            <a:off x="2495550" y="3147060"/>
            <a:ext cx="7600950" cy="3450590"/>
          </a:xfrm>
          <a:prstGeom prst="rect">
            <a:avLst/>
          </a:prstGeom>
        </p:spPr>
      </p:pic>
    </p:spTree>
    <p:extLst>
      <p:ext uri="{BB962C8B-B14F-4D97-AF65-F5344CB8AC3E}">
        <p14:creationId xmlns:p14="http://schemas.microsoft.com/office/powerpoint/2010/main" val="86447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60497E-0283-479A-9EF5-992EA29B9A6C}"/>
              </a:ext>
            </a:extLst>
          </p:cNvPr>
          <p:cNvSpPr>
            <a:spLocks noGrp="1"/>
          </p:cNvSpPr>
          <p:nvPr>
            <p:ph type="title"/>
          </p:nvPr>
        </p:nvSpPr>
        <p:spPr/>
        <p:txBody>
          <a:bodyPr/>
          <a:lstStyle/>
          <a:p>
            <a:r>
              <a:rPr lang="zh-TW" altLang="en-US" dirty="0"/>
              <a:t>資料庫連線設定</a:t>
            </a:r>
          </a:p>
        </p:txBody>
      </p:sp>
      <p:sp>
        <p:nvSpPr>
          <p:cNvPr id="3" name="內容版面配置區 2">
            <a:extLst>
              <a:ext uri="{FF2B5EF4-FFF2-40B4-BE49-F238E27FC236}">
                <a16:creationId xmlns:a16="http://schemas.microsoft.com/office/drawing/2014/main" id="{F6FB0778-65D6-4767-BC22-247B0B612DAF}"/>
              </a:ext>
            </a:extLst>
          </p:cNvPr>
          <p:cNvSpPr>
            <a:spLocks noGrp="1"/>
          </p:cNvSpPr>
          <p:nvPr>
            <p:ph idx="1"/>
          </p:nvPr>
        </p:nvSpPr>
        <p:spPr>
          <a:xfrm>
            <a:off x="624417" y="908051"/>
            <a:ext cx="5385858" cy="5400675"/>
          </a:xfrm>
        </p:spPr>
        <p:txBody>
          <a:bodyPr/>
          <a:lstStyle/>
          <a:p>
            <a:r>
              <a:rPr lang="en-US" altLang="zh-TW" dirty="0"/>
              <a:t>Default</a:t>
            </a:r>
          </a:p>
          <a:p>
            <a:pPr lvl="1"/>
            <a:r>
              <a:rPr lang="zh-TW" altLang="en-US" dirty="0"/>
              <a:t>暫定</a:t>
            </a:r>
            <a:r>
              <a:rPr lang="en-US" altLang="zh-TW" dirty="0"/>
              <a:t>DB Owner</a:t>
            </a:r>
          </a:p>
          <a:p>
            <a:r>
              <a:rPr lang="en-US" altLang="zh-TW" dirty="0" err="1"/>
              <a:t>PublicRead</a:t>
            </a:r>
            <a:endParaRPr lang="en-US" altLang="zh-TW" dirty="0"/>
          </a:p>
          <a:p>
            <a:pPr lvl="1"/>
            <a:r>
              <a:rPr lang="zh-TW" altLang="en-US" dirty="0"/>
              <a:t>若為</a:t>
            </a:r>
            <a:r>
              <a:rPr lang="en-US" altLang="zh-TW" dirty="0"/>
              <a:t>null</a:t>
            </a:r>
            <a:r>
              <a:rPr lang="zh-TW" altLang="en-US" dirty="0"/>
              <a:t>將使用</a:t>
            </a:r>
            <a:r>
              <a:rPr lang="en-US" altLang="zh-TW" dirty="0"/>
              <a:t>Default</a:t>
            </a:r>
            <a:r>
              <a:rPr lang="zh-TW" altLang="en-US" dirty="0"/>
              <a:t>連線</a:t>
            </a:r>
            <a:endParaRPr lang="en-US" altLang="zh-TW" dirty="0"/>
          </a:p>
          <a:p>
            <a:pPr lvl="1"/>
            <a:r>
              <a:rPr lang="en-US" altLang="zh-TW" dirty="0"/>
              <a:t>Public</a:t>
            </a:r>
            <a:r>
              <a:rPr lang="zh-TW" altLang="en-US" dirty="0"/>
              <a:t>帳號，無任何權限</a:t>
            </a:r>
            <a:endParaRPr lang="en-US" altLang="zh-TW" dirty="0"/>
          </a:p>
          <a:p>
            <a:pPr lvl="1"/>
            <a:r>
              <a:rPr lang="zh-TW" altLang="en-US" dirty="0"/>
              <a:t>透過</a:t>
            </a:r>
            <a:r>
              <a:rPr lang="en-US" altLang="zh-TW" dirty="0"/>
              <a:t>grant View</a:t>
            </a:r>
            <a:r>
              <a:rPr lang="zh-TW" altLang="en-US" dirty="0"/>
              <a:t>給</a:t>
            </a:r>
            <a:r>
              <a:rPr lang="en-US" altLang="zh-TW" dirty="0"/>
              <a:t>Public</a:t>
            </a:r>
            <a:r>
              <a:rPr lang="zh-TW" altLang="en-US" dirty="0"/>
              <a:t>帳號、使其只能讀取特定</a:t>
            </a:r>
            <a:r>
              <a:rPr lang="en-US" altLang="zh-TW" dirty="0"/>
              <a:t>View</a:t>
            </a:r>
          </a:p>
          <a:p>
            <a:pPr lvl="1"/>
            <a:r>
              <a:rPr lang="zh-TW" altLang="en-US" dirty="0"/>
              <a:t>搭配</a:t>
            </a:r>
            <a:r>
              <a:rPr lang="en-US" altLang="zh-TW" dirty="0"/>
              <a:t>Public API</a:t>
            </a:r>
            <a:r>
              <a:rPr lang="zh-TW" altLang="en-US" dirty="0"/>
              <a:t>，帳號權限最小化</a:t>
            </a:r>
          </a:p>
        </p:txBody>
      </p:sp>
      <p:sp>
        <p:nvSpPr>
          <p:cNvPr id="4" name="投影片編號版面配置區 3">
            <a:extLst>
              <a:ext uri="{FF2B5EF4-FFF2-40B4-BE49-F238E27FC236}">
                <a16:creationId xmlns:a16="http://schemas.microsoft.com/office/drawing/2014/main" id="{B459C884-AE15-4669-9492-ABB312B6A37C}"/>
              </a:ext>
            </a:extLst>
          </p:cNvPr>
          <p:cNvSpPr>
            <a:spLocks noGrp="1"/>
          </p:cNvSpPr>
          <p:nvPr>
            <p:ph type="sldNum" sz="quarter" idx="10"/>
          </p:nvPr>
        </p:nvSpPr>
        <p:spPr/>
        <p:txBody>
          <a:bodyPr/>
          <a:lstStyle/>
          <a:p>
            <a:pPr>
              <a:defRPr/>
            </a:pPr>
            <a:fld id="{9B191FF1-95EA-4BC6-A76D-05E1431CA43A}" type="slidenum">
              <a:rPr lang="en-US" altLang="zh-TW" smtClean="0"/>
              <a:pPr>
                <a:defRPr/>
              </a:pPr>
              <a:t>3</a:t>
            </a:fld>
            <a:endParaRPr lang="en-US" altLang="zh-TW"/>
          </a:p>
        </p:txBody>
      </p:sp>
      <p:pic>
        <p:nvPicPr>
          <p:cNvPr id="6" name="圖片 5">
            <a:extLst>
              <a:ext uri="{FF2B5EF4-FFF2-40B4-BE49-F238E27FC236}">
                <a16:creationId xmlns:a16="http://schemas.microsoft.com/office/drawing/2014/main" id="{885B4996-34A2-406F-A761-DD49484DA498}"/>
              </a:ext>
            </a:extLst>
          </p:cNvPr>
          <p:cNvPicPr>
            <a:picLocks noChangeAspect="1"/>
          </p:cNvPicPr>
          <p:nvPr/>
        </p:nvPicPr>
        <p:blipFill>
          <a:blip r:embed="rId2"/>
          <a:stretch>
            <a:fillRect/>
          </a:stretch>
        </p:blipFill>
        <p:spPr>
          <a:xfrm>
            <a:off x="5881895" y="5272186"/>
            <a:ext cx="5885714" cy="780952"/>
          </a:xfrm>
          <a:prstGeom prst="rect">
            <a:avLst/>
          </a:prstGeom>
          <a:ln>
            <a:solidFill>
              <a:schemeClr val="tx1"/>
            </a:solidFill>
          </a:ln>
        </p:spPr>
      </p:pic>
      <p:pic>
        <p:nvPicPr>
          <p:cNvPr id="8" name="圖片 7">
            <a:extLst>
              <a:ext uri="{FF2B5EF4-FFF2-40B4-BE49-F238E27FC236}">
                <a16:creationId xmlns:a16="http://schemas.microsoft.com/office/drawing/2014/main" id="{4E5047F4-07EB-444B-B466-157A2906B81A}"/>
              </a:ext>
            </a:extLst>
          </p:cNvPr>
          <p:cNvPicPr>
            <a:picLocks noChangeAspect="1"/>
          </p:cNvPicPr>
          <p:nvPr/>
        </p:nvPicPr>
        <p:blipFill>
          <a:blip r:embed="rId3"/>
          <a:stretch>
            <a:fillRect/>
          </a:stretch>
        </p:blipFill>
        <p:spPr>
          <a:xfrm>
            <a:off x="6325655" y="273399"/>
            <a:ext cx="5241928" cy="4390675"/>
          </a:xfrm>
          <a:prstGeom prst="rect">
            <a:avLst/>
          </a:prstGeom>
          <a:ln>
            <a:solidFill>
              <a:schemeClr val="tx1"/>
            </a:solidFill>
          </a:ln>
        </p:spPr>
      </p:pic>
    </p:spTree>
    <p:extLst>
      <p:ext uri="{BB962C8B-B14F-4D97-AF65-F5344CB8AC3E}">
        <p14:creationId xmlns:p14="http://schemas.microsoft.com/office/powerpoint/2010/main" val="310559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37B013-4C2F-4643-BCCB-412BCD408820}"/>
              </a:ext>
            </a:extLst>
          </p:cNvPr>
          <p:cNvSpPr>
            <a:spLocks noGrp="1"/>
          </p:cNvSpPr>
          <p:nvPr>
            <p:ph type="title"/>
          </p:nvPr>
        </p:nvSpPr>
        <p:spPr/>
        <p:txBody>
          <a:bodyPr/>
          <a:lstStyle/>
          <a:p>
            <a:r>
              <a:rPr lang="zh-TW" altLang="en-US" dirty="0"/>
              <a:t>專案功能</a:t>
            </a:r>
          </a:p>
        </p:txBody>
      </p:sp>
      <p:sp>
        <p:nvSpPr>
          <p:cNvPr id="3" name="內容版面配置區 2">
            <a:extLst>
              <a:ext uri="{FF2B5EF4-FFF2-40B4-BE49-F238E27FC236}">
                <a16:creationId xmlns:a16="http://schemas.microsoft.com/office/drawing/2014/main" id="{6D6E80C9-A8BB-4DCB-AAC7-FC750979B9F1}"/>
              </a:ext>
            </a:extLst>
          </p:cNvPr>
          <p:cNvSpPr>
            <a:spLocks noGrp="1"/>
          </p:cNvSpPr>
          <p:nvPr>
            <p:ph idx="1"/>
          </p:nvPr>
        </p:nvSpPr>
        <p:spPr/>
        <p:txBody>
          <a:bodyPr/>
          <a:lstStyle/>
          <a:p>
            <a:r>
              <a:rPr lang="en-US" altLang="zh-TW" dirty="0"/>
              <a:t>Middleware</a:t>
            </a:r>
            <a:r>
              <a:rPr lang="zh-TW" altLang="en-US" dirty="0"/>
              <a:t>與</a:t>
            </a:r>
            <a:r>
              <a:rPr lang="en-US" altLang="zh-TW" dirty="0"/>
              <a:t>Filter</a:t>
            </a:r>
          </a:p>
          <a:p>
            <a:pPr lvl="1"/>
            <a:r>
              <a:rPr lang="en-US" altLang="zh-TW" dirty="0" err="1"/>
              <a:t>ExceptionMiddleware</a:t>
            </a:r>
            <a:endParaRPr lang="en-US" altLang="zh-TW" dirty="0"/>
          </a:p>
          <a:p>
            <a:pPr lvl="1"/>
            <a:r>
              <a:rPr lang="en-US" altLang="zh-TW" dirty="0" err="1"/>
              <a:t>MidMiddleware</a:t>
            </a:r>
            <a:endParaRPr lang="en-US" altLang="zh-TW" dirty="0"/>
          </a:p>
          <a:p>
            <a:pPr lvl="1"/>
            <a:r>
              <a:rPr lang="en-US" altLang="zh-TW" dirty="0" err="1"/>
              <a:t>AuthFilter</a:t>
            </a:r>
            <a:endParaRPr lang="en-US" altLang="zh-TW" dirty="0"/>
          </a:p>
          <a:p>
            <a:r>
              <a:rPr lang="en-US" altLang="zh-TW" dirty="0"/>
              <a:t>API</a:t>
            </a:r>
          </a:p>
          <a:p>
            <a:pPr lvl="1"/>
            <a:r>
              <a:rPr lang="en-US" altLang="zh-TW" dirty="0" err="1"/>
              <a:t>AuthController</a:t>
            </a:r>
            <a:endParaRPr lang="en-US" altLang="zh-TW" dirty="0"/>
          </a:p>
          <a:p>
            <a:pPr lvl="1"/>
            <a:r>
              <a:rPr lang="en-US" altLang="zh-TW" dirty="0" err="1"/>
              <a:t>MemberController</a:t>
            </a:r>
            <a:endParaRPr lang="en-US" altLang="zh-TW" dirty="0"/>
          </a:p>
          <a:p>
            <a:pPr lvl="1"/>
            <a:r>
              <a:rPr lang="en-US" altLang="zh-TW" dirty="0" err="1"/>
              <a:t>PublicController</a:t>
            </a:r>
            <a:endParaRPr lang="en-US" altLang="zh-TW" dirty="0"/>
          </a:p>
          <a:p>
            <a:pPr lvl="1"/>
            <a:r>
              <a:rPr lang="en-US" altLang="zh-TW" dirty="0" err="1"/>
              <a:t>TXController</a:t>
            </a:r>
            <a:r>
              <a:rPr lang="en-US" altLang="zh-TW" dirty="0"/>
              <a:t> (</a:t>
            </a:r>
            <a:r>
              <a:rPr lang="zh-TW" altLang="en-US" dirty="0"/>
              <a:t>尚未完成</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7DDC6384-1C71-4B63-BEAB-5E19FF545A56}"/>
              </a:ext>
            </a:extLst>
          </p:cNvPr>
          <p:cNvSpPr>
            <a:spLocks noGrp="1"/>
          </p:cNvSpPr>
          <p:nvPr>
            <p:ph type="sldNum" sz="quarter" idx="10"/>
          </p:nvPr>
        </p:nvSpPr>
        <p:spPr/>
        <p:txBody>
          <a:bodyPr/>
          <a:lstStyle/>
          <a:p>
            <a:pPr>
              <a:defRPr/>
            </a:pPr>
            <a:fld id="{9B191FF1-95EA-4BC6-A76D-05E1431CA43A}" type="slidenum">
              <a:rPr lang="en-US" altLang="zh-TW" smtClean="0"/>
              <a:pPr>
                <a:defRPr/>
              </a:pPr>
              <a:t>4</a:t>
            </a:fld>
            <a:endParaRPr lang="en-US" altLang="zh-TW"/>
          </a:p>
        </p:txBody>
      </p:sp>
    </p:spTree>
    <p:extLst>
      <p:ext uri="{BB962C8B-B14F-4D97-AF65-F5344CB8AC3E}">
        <p14:creationId xmlns:p14="http://schemas.microsoft.com/office/powerpoint/2010/main" val="177041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4CB559-7B1B-4193-A7D7-8B4F2A56B252}"/>
              </a:ext>
            </a:extLst>
          </p:cNvPr>
          <p:cNvSpPr>
            <a:spLocks noGrp="1"/>
          </p:cNvSpPr>
          <p:nvPr>
            <p:ph type="title"/>
          </p:nvPr>
        </p:nvSpPr>
        <p:spPr/>
        <p:txBody>
          <a:bodyPr/>
          <a:lstStyle/>
          <a:p>
            <a:r>
              <a:rPr lang="en-US" altLang="zh-TW"/>
              <a:t>ExceptionMiddleware</a:t>
            </a:r>
            <a:endParaRPr lang="zh-TW" altLang="en-US"/>
          </a:p>
        </p:txBody>
      </p:sp>
      <p:sp>
        <p:nvSpPr>
          <p:cNvPr id="3" name="內容版面配置區 2">
            <a:extLst>
              <a:ext uri="{FF2B5EF4-FFF2-40B4-BE49-F238E27FC236}">
                <a16:creationId xmlns:a16="http://schemas.microsoft.com/office/drawing/2014/main" id="{507274D1-66EC-4047-B483-E7E1B9F5AFE5}"/>
              </a:ext>
            </a:extLst>
          </p:cNvPr>
          <p:cNvSpPr>
            <a:spLocks noGrp="1"/>
          </p:cNvSpPr>
          <p:nvPr>
            <p:ph idx="1"/>
          </p:nvPr>
        </p:nvSpPr>
        <p:spPr/>
        <p:txBody>
          <a:bodyPr/>
          <a:lstStyle/>
          <a:p>
            <a:r>
              <a:rPr lang="zh-TW" altLang="en-US" dirty="0"/>
              <a:t>錯誤訊息紀錄至 </a:t>
            </a:r>
            <a:r>
              <a:rPr lang="en-US" altLang="zh-TW" dirty="0"/>
              <a:t>→ </a:t>
            </a:r>
            <a:r>
              <a:rPr lang="zh-TW" altLang="en-US" dirty="0"/>
              <a:t>專案資料夾</a:t>
            </a:r>
            <a:r>
              <a:rPr lang="en-US" altLang="zh-TW" dirty="0"/>
              <a:t>\bin\Debug\net6.0\logs</a:t>
            </a:r>
          </a:p>
          <a:p>
            <a:pPr lvl="1"/>
            <a:r>
              <a:rPr lang="en-US" altLang="zh-TW" dirty="0" err="1"/>
              <a:t>MSession.SID</a:t>
            </a:r>
            <a:endParaRPr lang="en-US" altLang="zh-TW" dirty="0"/>
          </a:p>
          <a:p>
            <a:pPr lvl="1"/>
            <a:r>
              <a:rPr lang="en-US" altLang="zh-TW" dirty="0"/>
              <a:t>Method – route</a:t>
            </a:r>
          </a:p>
          <a:p>
            <a:pPr lvl="1"/>
            <a:r>
              <a:rPr lang="en-US" altLang="zh-TW" dirty="0"/>
              <a:t>Query/Body/Form – Parameters</a:t>
            </a:r>
          </a:p>
          <a:p>
            <a:pPr lvl="1"/>
            <a:r>
              <a:rPr lang="en-US" altLang="zh-TW" dirty="0" err="1"/>
              <a:t>ErrorMessage</a:t>
            </a:r>
            <a:endParaRPr lang="en-US" altLang="zh-TW" dirty="0"/>
          </a:p>
          <a:p>
            <a:pPr lvl="1"/>
            <a:r>
              <a:rPr lang="zh-TW" altLang="en-US" dirty="0"/>
              <a:t>可從</a:t>
            </a:r>
            <a:r>
              <a:rPr lang="en-US" altLang="zh-TW" dirty="0"/>
              <a:t>I3S_Database</a:t>
            </a:r>
            <a:r>
              <a:rPr lang="zh-TW" altLang="en-US" dirty="0"/>
              <a:t>設定特定</a:t>
            </a:r>
            <a:r>
              <a:rPr lang="en-US" altLang="zh-TW" dirty="0"/>
              <a:t>TS</a:t>
            </a:r>
            <a:r>
              <a:rPr lang="zh-TW" altLang="en-US" dirty="0"/>
              <a:t> </a:t>
            </a:r>
            <a:r>
              <a:rPr lang="en-US" altLang="zh-TW" dirty="0"/>
              <a:t>API</a:t>
            </a:r>
            <a:r>
              <a:rPr lang="zh-TW" altLang="en-US" dirty="0"/>
              <a:t>是否需紀錄參數</a:t>
            </a:r>
          </a:p>
        </p:txBody>
      </p:sp>
      <p:sp>
        <p:nvSpPr>
          <p:cNvPr id="4" name="投影片編號版面配置區 3">
            <a:extLst>
              <a:ext uri="{FF2B5EF4-FFF2-40B4-BE49-F238E27FC236}">
                <a16:creationId xmlns:a16="http://schemas.microsoft.com/office/drawing/2014/main" id="{5417851B-0D55-4B37-80C7-AEE75D7E611B}"/>
              </a:ext>
            </a:extLst>
          </p:cNvPr>
          <p:cNvSpPr>
            <a:spLocks noGrp="1"/>
          </p:cNvSpPr>
          <p:nvPr>
            <p:ph type="sldNum" sz="quarter" idx="10"/>
          </p:nvPr>
        </p:nvSpPr>
        <p:spPr/>
        <p:txBody>
          <a:bodyPr/>
          <a:lstStyle/>
          <a:p>
            <a:pPr>
              <a:defRPr/>
            </a:pPr>
            <a:fld id="{9B191FF1-95EA-4BC6-A76D-05E1431CA43A}" type="slidenum">
              <a:rPr lang="en-US" altLang="zh-TW" smtClean="0"/>
              <a:pPr>
                <a:defRPr/>
              </a:pPr>
              <a:t>5</a:t>
            </a:fld>
            <a:endParaRPr lang="en-US" altLang="zh-TW"/>
          </a:p>
        </p:txBody>
      </p:sp>
      <p:pic>
        <p:nvPicPr>
          <p:cNvPr id="6" name="圖片 5">
            <a:extLst>
              <a:ext uri="{FF2B5EF4-FFF2-40B4-BE49-F238E27FC236}">
                <a16:creationId xmlns:a16="http://schemas.microsoft.com/office/drawing/2014/main" id="{35D49C97-7F65-4455-9180-B215C988244B}"/>
              </a:ext>
            </a:extLst>
          </p:cNvPr>
          <p:cNvPicPr>
            <a:picLocks noChangeAspect="1"/>
          </p:cNvPicPr>
          <p:nvPr/>
        </p:nvPicPr>
        <p:blipFill>
          <a:blip r:embed="rId2"/>
          <a:stretch>
            <a:fillRect/>
          </a:stretch>
        </p:blipFill>
        <p:spPr>
          <a:xfrm>
            <a:off x="326994" y="4078141"/>
            <a:ext cx="4607179" cy="1301508"/>
          </a:xfrm>
          <a:prstGeom prst="rect">
            <a:avLst/>
          </a:prstGeom>
          <a:ln>
            <a:solidFill>
              <a:schemeClr val="tx1"/>
            </a:solidFill>
          </a:ln>
        </p:spPr>
      </p:pic>
      <p:pic>
        <p:nvPicPr>
          <p:cNvPr id="8" name="圖片 7">
            <a:extLst>
              <a:ext uri="{FF2B5EF4-FFF2-40B4-BE49-F238E27FC236}">
                <a16:creationId xmlns:a16="http://schemas.microsoft.com/office/drawing/2014/main" id="{3EB0E700-43E2-410C-BC6C-327B1082B1CA}"/>
              </a:ext>
            </a:extLst>
          </p:cNvPr>
          <p:cNvPicPr>
            <a:picLocks noChangeAspect="1"/>
          </p:cNvPicPr>
          <p:nvPr/>
        </p:nvPicPr>
        <p:blipFill>
          <a:blip r:embed="rId3"/>
          <a:stretch>
            <a:fillRect/>
          </a:stretch>
        </p:blipFill>
        <p:spPr>
          <a:xfrm>
            <a:off x="5327796" y="3963139"/>
            <a:ext cx="6246214" cy="2634511"/>
          </a:xfrm>
          <a:prstGeom prst="rect">
            <a:avLst/>
          </a:prstGeom>
          <a:ln>
            <a:solidFill>
              <a:schemeClr val="tx1"/>
            </a:solidFill>
          </a:ln>
        </p:spPr>
      </p:pic>
      <p:pic>
        <p:nvPicPr>
          <p:cNvPr id="11" name="圖片 10">
            <a:extLst>
              <a:ext uri="{FF2B5EF4-FFF2-40B4-BE49-F238E27FC236}">
                <a16:creationId xmlns:a16="http://schemas.microsoft.com/office/drawing/2014/main" id="{84CE7AEB-1366-47A0-B5A1-0B87D3EE4DB9}"/>
              </a:ext>
            </a:extLst>
          </p:cNvPr>
          <p:cNvPicPr>
            <a:picLocks noChangeAspect="1"/>
          </p:cNvPicPr>
          <p:nvPr/>
        </p:nvPicPr>
        <p:blipFill>
          <a:blip r:embed="rId4"/>
          <a:stretch>
            <a:fillRect/>
          </a:stretch>
        </p:blipFill>
        <p:spPr>
          <a:xfrm>
            <a:off x="6451133" y="1656484"/>
            <a:ext cx="5413493" cy="1413760"/>
          </a:xfrm>
          <a:prstGeom prst="rect">
            <a:avLst/>
          </a:prstGeom>
          <a:ln>
            <a:solidFill>
              <a:schemeClr val="tx1"/>
            </a:solidFill>
          </a:ln>
        </p:spPr>
      </p:pic>
    </p:spTree>
    <p:extLst>
      <p:ext uri="{BB962C8B-B14F-4D97-AF65-F5344CB8AC3E}">
        <p14:creationId xmlns:p14="http://schemas.microsoft.com/office/powerpoint/2010/main" val="34682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FF9476-3DC4-4975-808C-ADCC15C1FEF0}"/>
              </a:ext>
            </a:extLst>
          </p:cNvPr>
          <p:cNvSpPr>
            <a:spLocks noGrp="1"/>
          </p:cNvSpPr>
          <p:nvPr>
            <p:ph type="title"/>
          </p:nvPr>
        </p:nvSpPr>
        <p:spPr/>
        <p:txBody>
          <a:bodyPr/>
          <a:lstStyle/>
          <a:p>
            <a:r>
              <a:rPr lang="en-US" altLang="zh-TW" dirty="0" err="1"/>
              <a:t>MidMiddleware</a:t>
            </a:r>
            <a:endParaRPr lang="zh-TW" altLang="en-US" dirty="0"/>
          </a:p>
        </p:txBody>
      </p:sp>
      <p:sp>
        <p:nvSpPr>
          <p:cNvPr id="3" name="內容版面配置區 2">
            <a:extLst>
              <a:ext uri="{FF2B5EF4-FFF2-40B4-BE49-F238E27FC236}">
                <a16:creationId xmlns:a16="http://schemas.microsoft.com/office/drawing/2014/main" id="{07DEA3F0-9E1D-4420-8A36-0E19F7C4EC98}"/>
              </a:ext>
            </a:extLst>
          </p:cNvPr>
          <p:cNvSpPr>
            <a:spLocks noGrp="1"/>
          </p:cNvSpPr>
          <p:nvPr>
            <p:ph idx="1"/>
          </p:nvPr>
        </p:nvSpPr>
        <p:spPr/>
        <p:txBody>
          <a:bodyPr/>
          <a:lstStyle/>
          <a:p>
            <a:r>
              <a:rPr lang="zh-TW" altLang="en-US" dirty="0"/>
              <a:t>從</a:t>
            </a:r>
            <a:r>
              <a:rPr lang="en-US" altLang="zh-TW" dirty="0"/>
              <a:t>Cookie</a:t>
            </a:r>
            <a:r>
              <a:rPr lang="zh-TW" altLang="en-US" dirty="0"/>
              <a:t>取得</a:t>
            </a:r>
            <a:r>
              <a:rPr lang="en-US" altLang="zh-TW" dirty="0" err="1"/>
              <a:t>AccessToken</a:t>
            </a:r>
            <a:r>
              <a:rPr lang="zh-TW" altLang="en-US" dirty="0"/>
              <a:t>、</a:t>
            </a:r>
            <a:r>
              <a:rPr lang="en-US" altLang="zh-TW" dirty="0" err="1"/>
              <a:t>RefreshToken</a:t>
            </a:r>
            <a:endParaRPr lang="en-US" altLang="zh-TW" dirty="0"/>
          </a:p>
          <a:p>
            <a:r>
              <a:rPr lang="zh-TW" altLang="en-US" dirty="0"/>
              <a:t>執行</a:t>
            </a:r>
            <a:r>
              <a:rPr lang="en-US" altLang="zh-TW" dirty="0" err="1"/>
              <a:t>xp_checkSessionToken</a:t>
            </a:r>
            <a:r>
              <a:rPr lang="en-US" altLang="zh-TW" dirty="0"/>
              <a:t> (</a:t>
            </a:r>
            <a:r>
              <a:rPr lang="zh-TW" altLang="en-US" dirty="0"/>
              <a:t>需搭配</a:t>
            </a:r>
            <a:r>
              <a:rPr lang="en-US" altLang="zh-TW" dirty="0">
                <a:solidFill>
                  <a:srgbClr val="C00000"/>
                </a:solidFill>
              </a:rPr>
              <a:t>I3S_Database</a:t>
            </a:r>
            <a:r>
              <a:rPr lang="en-US" altLang="zh-TW" dirty="0"/>
              <a:t>)</a:t>
            </a:r>
          </a:p>
          <a:p>
            <a:pPr lvl="1"/>
            <a:r>
              <a:rPr lang="en-US" altLang="zh-TW" dirty="0" err="1"/>
              <a:t>AccesToken</a:t>
            </a:r>
            <a:r>
              <a:rPr lang="zh-TW" altLang="en-US" dirty="0"/>
              <a:t>驗證並取得</a:t>
            </a:r>
            <a:r>
              <a:rPr lang="en-US" altLang="zh-TW" dirty="0">
                <a:solidFill>
                  <a:srgbClr val="C00000"/>
                </a:solidFill>
              </a:rPr>
              <a:t>MID</a:t>
            </a:r>
          </a:p>
          <a:p>
            <a:r>
              <a:rPr lang="zh-TW" altLang="en-US" dirty="0"/>
              <a:t>將新的或原有</a:t>
            </a:r>
            <a:r>
              <a:rPr lang="en-US" altLang="zh-TW" dirty="0"/>
              <a:t>Token</a:t>
            </a:r>
            <a:r>
              <a:rPr lang="zh-TW" altLang="en-US" dirty="0"/>
              <a:t>設入</a:t>
            </a:r>
            <a:r>
              <a:rPr lang="en-US" altLang="zh-TW" dirty="0"/>
              <a:t>Cookie</a:t>
            </a:r>
          </a:p>
        </p:txBody>
      </p:sp>
      <p:sp>
        <p:nvSpPr>
          <p:cNvPr id="4" name="投影片編號版面配置區 3">
            <a:extLst>
              <a:ext uri="{FF2B5EF4-FFF2-40B4-BE49-F238E27FC236}">
                <a16:creationId xmlns:a16="http://schemas.microsoft.com/office/drawing/2014/main" id="{DA394875-1779-4649-A3F0-8438A8F54B0A}"/>
              </a:ext>
            </a:extLst>
          </p:cNvPr>
          <p:cNvSpPr>
            <a:spLocks noGrp="1"/>
          </p:cNvSpPr>
          <p:nvPr>
            <p:ph type="sldNum" sz="quarter" idx="10"/>
          </p:nvPr>
        </p:nvSpPr>
        <p:spPr/>
        <p:txBody>
          <a:bodyPr/>
          <a:lstStyle/>
          <a:p>
            <a:pPr>
              <a:defRPr/>
            </a:pPr>
            <a:fld id="{9B191FF1-95EA-4BC6-A76D-05E1431CA43A}" type="slidenum">
              <a:rPr lang="en-US" altLang="zh-TW" smtClean="0"/>
              <a:pPr>
                <a:defRPr/>
              </a:pPr>
              <a:t>6</a:t>
            </a:fld>
            <a:endParaRPr lang="en-US" altLang="zh-TW"/>
          </a:p>
        </p:txBody>
      </p:sp>
      <p:pic>
        <p:nvPicPr>
          <p:cNvPr id="5" name="圖片 4">
            <a:extLst>
              <a:ext uri="{FF2B5EF4-FFF2-40B4-BE49-F238E27FC236}">
                <a16:creationId xmlns:a16="http://schemas.microsoft.com/office/drawing/2014/main" id="{505CCC3D-F1A5-4A56-861E-8175E8CFE8D2}"/>
              </a:ext>
            </a:extLst>
          </p:cNvPr>
          <p:cNvPicPr>
            <a:picLocks noChangeAspect="1"/>
          </p:cNvPicPr>
          <p:nvPr/>
        </p:nvPicPr>
        <p:blipFill>
          <a:blip r:embed="rId2"/>
          <a:stretch>
            <a:fillRect/>
          </a:stretch>
        </p:blipFill>
        <p:spPr>
          <a:xfrm>
            <a:off x="8489716" y="2030019"/>
            <a:ext cx="2887369" cy="4531978"/>
          </a:xfrm>
          <a:prstGeom prst="rect">
            <a:avLst/>
          </a:prstGeom>
          <a:ln>
            <a:solidFill>
              <a:schemeClr val="tx1"/>
            </a:solidFill>
          </a:ln>
        </p:spPr>
      </p:pic>
    </p:spTree>
    <p:extLst>
      <p:ext uri="{BB962C8B-B14F-4D97-AF65-F5344CB8AC3E}">
        <p14:creationId xmlns:p14="http://schemas.microsoft.com/office/powerpoint/2010/main" val="42188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5158D-9B30-40CF-A4CD-9A807CAF3E7D}"/>
              </a:ext>
            </a:extLst>
          </p:cNvPr>
          <p:cNvSpPr>
            <a:spLocks noGrp="1"/>
          </p:cNvSpPr>
          <p:nvPr>
            <p:ph type="title"/>
          </p:nvPr>
        </p:nvSpPr>
        <p:spPr/>
        <p:txBody>
          <a:bodyPr/>
          <a:lstStyle/>
          <a:p>
            <a:r>
              <a:rPr lang="en-US" altLang="zh-TW" dirty="0"/>
              <a:t>Filter</a:t>
            </a:r>
            <a:r>
              <a:rPr lang="zh-TW" altLang="en-US" dirty="0"/>
              <a:t>介紹</a:t>
            </a:r>
          </a:p>
        </p:txBody>
      </p:sp>
      <p:sp>
        <p:nvSpPr>
          <p:cNvPr id="3" name="內容版面配置區 2">
            <a:extLst>
              <a:ext uri="{FF2B5EF4-FFF2-40B4-BE49-F238E27FC236}">
                <a16:creationId xmlns:a16="http://schemas.microsoft.com/office/drawing/2014/main" id="{F91F93CC-C2AB-4F06-8036-9B300C82DDAE}"/>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C41FF33F-C832-4069-915A-65CC8E140816}"/>
              </a:ext>
            </a:extLst>
          </p:cNvPr>
          <p:cNvSpPr>
            <a:spLocks noGrp="1"/>
          </p:cNvSpPr>
          <p:nvPr>
            <p:ph type="sldNum" sz="quarter" idx="10"/>
          </p:nvPr>
        </p:nvSpPr>
        <p:spPr/>
        <p:txBody>
          <a:bodyPr/>
          <a:lstStyle/>
          <a:p>
            <a:pPr>
              <a:defRPr/>
            </a:pPr>
            <a:fld id="{9B191FF1-95EA-4BC6-A76D-05E1431CA43A}" type="slidenum">
              <a:rPr lang="en-US" altLang="zh-TW" smtClean="0"/>
              <a:pPr>
                <a:defRPr/>
              </a:pPr>
              <a:t>7</a:t>
            </a:fld>
            <a:endParaRPr lang="en-US" altLang="zh-TW"/>
          </a:p>
        </p:txBody>
      </p:sp>
      <p:grpSp>
        <p:nvGrpSpPr>
          <p:cNvPr id="5" name="群組 4">
            <a:extLst>
              <a:ext uri="{FF2B5EF4-FFF2-40B4-BE49-F238E27FC236}">
                <a16:creationId xmlns:a16="http://schemas.microsoft.com/office/drawing/2014/main" id="{AACFDFDC-9CDA-402F-915C-5CDB4FB8BD85}"/>
              </a:ext>
            </a:extLst>
          </p:cNvPr>
          <p:cNvGrpSpPr/>
          <p:nvPr/>
        </p:nvGrpSpPr>
        <p:grpSpPr>
          <a:xfrm>
            <a:off x="2802559" y="549274"/>
            <a:ext cx="6421874" cy="5886821"/>
            <a:chOff x="4955211" y="650257"/>
            <a:chExt cx="6421874" cy="5886821"/>
          </a:xfrm>
        </p:grpSpPr>
        <p:grpSp>
          <p:nvGrpSpPr>
            <p:cNvPr id="6" name="群組 5">
              <a:extLst>
                <a:ext uri="{FF2B5EF4-FFF2-40B4-BE49-F238E27FC236}">
                  <a16:creationId xmlns:a16="http://schemas.microsoft.com/office/drawing/2014/main" id="{74C35DB9-F1DF-4087-B092-7CBE2DDE704A}"/>
                </a:ext>
              </a:extLst>
            </p:cNvPr>
            <p:cNvGrpSpPr/>
            <p:nvPr/>
          </p:nvGrpSpPr>
          <p:grpSpPr>
            <a:xfrm>
              <a:off x="4955211" y="1369058"/>
              <a:ext cx="6421874" cy="5168020"/>
              <a:chOff x="4955211" y="1360582"/>
              <a:chExt cx="6421874" cy="5168020"/>
            </a:xfrm>
          </p:grpSpPr>
          <p:grpSp>
            <p:nvGrpSpPr>
              <p:cNvPr id="10" name="群組 9">
                <a:extLst>
                  <a:ext uri="{FF2B5EF4-FFF2-40B4-BE49-F238E27FC236}">
                    <a16:creationId xmlns:a16="http://schemas.microsoft.com/office/drawing/2014/main" id="{8D0D87EB-9FEC-4778-A041-EE33104668FE}"/>
                  </a:ext>
                </a:extLst>
              </p:cNvPr>
              <p:cNvGrpSpPr/>
              <p:nvPr/>
            </p:nvGrpSpPr>
            <p:grpSpPr>
              <a:xfrm>
                <a:off x="4955211" y="1360582"/>
                <a:ext cx="6421874" cy="5168020"/>
                <a:chOff x="4955211" y="1360582"/>
                <a:chExt cx="6421874" cy="5168020"/>
              </a:xfrm>
            </p:grpSpPr>
            <p:pic>
              <p:nvPicPr>
                <p:cNvPr id="13" name="Picture 4" descr="通過授權過濾器、資源過濾器、模型綁定、動作過濾器、動作執行和動作結果轉換、異常過濾器、結果過濾器和結果執行來處理請求。 在出路時，請求在成為發送給客戶端的響應之前僅由結果過濾器和資源過濾器處理。">
                  <a:extLst>
                    <a:ext uri="{FF2B5EF4-FFF2-40B4-BE49-F238E27FC236}">
                      <a16:creationId xmlns:a16="http://schemas.microsoft.com/office/drawing/2014/main" id="{4F6A50FC-9770-422F-A0BC-66E68DFAB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211" y="1765124"/>
                  <a:ext cx="6421874" cy="47634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2BBC4922-210D-4EF3-B472-48641F04777C}"/>
                    </a:ext>
                  </a:extLst>
                </p:cNvPr>
                <p:cNvSpPr txBox="1"/>
                <p:nvPr/>
              </p:nvSpPr>
              <p:spPr>
                <a:xfrm>
                  <a:off x="5771091" y="1360582"/>
                  <a:ext cx="2323750" cy="369332"/>
                </a:xfrm>
                <a:prstGeom prst="rect">
                  <a:avLst/>
                </a:prstGeom>
                <a:noFill/>
              </p:spPr>
              <p:txBody>
                <a:bodyPr wrap="square" rtlCol="0">
                  <a:spAutoFit/>
                </a:bodyPr>
                <a:lstStyle/>
                <a:p>
                  <a:pPr algn="ctr"/>
                  <a:r>
                    <a:rPr lang="en-US" altLang="zh-TW" dirty="0"/>
                    <a:t>Filter Pipeline</a:t>
                  </a:r>
                  <a:endParaRPr lang="zh-TW" altLang="en-US" dirty="0"/>
                </a:p>
              </p:txBody>
            </p:sp>
          </p:grpSp>
          <p:sp>
            <p:nvSpPr>
              <p:cNvPr id="11" name="矩形 10">
                <a:extLst>
                  <a:ext uri="{FF2B5EF4-FFF2-40B4-BE49-F238E27FC236}">
                    <a16:creationId xmlns:a16="http://schemas.microsoft.com/office/drawing/2014/main" id="{334A0340-AB71-4E83-93AC-DFA7C5005266}"/>
                  </a:ext>
                </a:extLst>
              </p:cNvPr>
              <p:cNvSpPr/>
              <p:nvPr/>
            </p:nvSpPr>
            <p:spPr bwMode="auto">
              <a:xfrm>
                <a:off x="5243206" y="3749467"/>
                <a:ext cx="2558555" cy="830922"/>
              </a:xfrm>
              <a:prstGeom prst="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1800" b="1" i="0" u="none" strike="noStrike" cap="none" normalizeH="0" baseline="0">
                  <a:ln>
                    <a:noFill/>
                  </a:ln>
                  <a:solidFill>
                    <a:schemeClr val="tx1"/>
                  </a:solidFill>
                  <a:effectLst/>
                  <a:latin typeface="Arial" charset="0"/>
                  <a:ea typeface="新細明體" pitchFamily="18" charset="-120"/>
                </a:endParaRPr>
              </a:p>
            </p:txBody>
          </p:sp>
          <p:sp>
            <p:nvSpPr>
              <p:cNvPr id="12" name="文字方塊 11">
                <a:extLst>
                  <a:ext uri="{FF2B5EF4-FFF2-40B4-BE49-F238E27FC236}">
                    <a16:creationId xmlns:a16="http://schemas.microsoft.com/office/drawing/2014/main" id="{AD8301BC-566E-4D05-8F7B-27D019F4D10E}"/>
                  </a:ext>
                </a:extLst>
              </p:cNvPr>
              <p:cNvSpPr txBox="1"/>
              <p:nvPr/>
            </p:nvSpPr>
            <p:spPr>
              <a:xfrm>
                <a:off x="5360608" y="3344925"/>
                <a:ext cx="2323750" cy="369332"/>
              </a:xfrm>
              <a:prstGeom prst="rect">
                <a:avLst/>
              </a:prstGeom>
              <a:noFill/>
            </p:spPr>
            <p:txBody>
              <a:bodyPr wrap="square" rtlCol="0">
                <a:spAutoFit/>
              </a:bodyPr>
              <a:lstStyle/>
              <a:p>
                <a:pPr algn="ctr"/>
                <a:r>
                  <a:rPr lang="en-US" altLang="zh-TW" dirty="0"/>
                  <a:t>API</a:t>
                </a:r>
                <a:r>
                  <a:rPr lang="zh-TW" altLang="en-US" dirty="0">
                    <a:latin typeface="標楷體" panose="03000509000000000000" pitchFamily="65" charset="-120"/>
                    <a:ea typeface="標楷體" panose="03000509000000000000" pitchFamily="65" charset="-120"/>
                  </a:rPr>
                  <a:t>主程式</a:t>
                </a:r>
              </a:p>
            </p:txBody>
          </p:sp>
        </p:grpSp>
        <p:sp>
          <p:nvSpPr>
            <p:cNvPr id="7" name="矩形: 圓角 6">
              <a:extLst>
                <a:ext uri="{FF2B5EF4-FFF2-40B4-BE49-F238E27FC236}">
                  <a16:creationId xmlns:a16="http://schemas.microsoft.com/office/drawing/2014/main" id="{69F18E70-2B17-4068-A9DD-9F9AE4177E97}"/>
                </a:ext>
              </a:extLst>
            </p:cNvPr>
            <p:cNvSpPr/>
            <p:nvPr/>
          </p:nvSpPr>
          <p:spPr bwMode="auto">
            <a:xfrm>
              <a:off x="8166148" y="1299186"/>
              <a:ext cx="2420758" cy="377782"/>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1" i="0" u="none" strike="noStrike" cap="none" normalizeH="0" baseline="0" dirty="0">
                  <a:ln>
                    <a:noFill/>
                  </a:ln>
                  <a:solidFill>
                    <a:schemeClr val="tx1"/>
                  </a:solidFill>
                  <a:effectLst/>
                  <a:latin typeface="Arial" charset="0"/>
                  <a:ea typeface="新細明體" pitchFamily="18" charset="-120"/>
                </a:rPr>
                <a:t>Middleware</a:t>
              </a:r>
              <a:endParaRPr kumimoji="1" lang="zh-TW" altLang="en-US" sz="1800" b="1" i="0" u="none" strike="noStrike" cap="none" normalizeH="0" baseline="0" dirty="0">
                <a:ln>
                  <a:noFill/>
                </a:ln>
                <a:solidFill>
                  <a:schemeClr val="tx1"/>
                </a:solidFill>
                <a:effectLst/>
                <a:latin typeface="Arial" charset="0"/>
                <a:ea typeface="新細明體" pitchFamily="18" charset="-120"/>
              </a:endParaRPr>
            </a:p>
          </p:txBody>
        </p:sp>
        <p:cxnSp>
          <p:nvCxnSpPr>
            <p:cNvPr id="8" name="直線單箭頭接點 7">
              <a:extLst>
                <a:ext uri="{FF2B5EF4-FFF2-40B4-BE49-F238E27FC236}">
                  <a16:creationId xmlns:a16="http://schemas.microsoft.com/office/drawing/2014/main" id="{BB16E08B-2C39-4F32-B685-964FAC6F4143}"/>
                </a:ext>
              </a:extLst>
            </p:cNvPr>
            <p:cNvCxnSpPr/>
            <p:nvPr/>
          </p:nvCxnSpPr>
          <p:spPr bwMode="auto">
            <a:xfrm>
              <a:off x="8363824" y="650257"/>
              <a:ext cx="0" cy="1297858"/>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cxnSp>
          <p:nvCxnSpPr>
            <p:cNvPr id="9" name="直線單箭頭接點 8">
              <a:extLst>
                <a:ext uri="{FF2B5EF4-FFF2-40B4-BE49-F238E27FC236}">
                  <a16:creationId xmlns:a16="http://schemas.microsoft.com/office/drawing/2014/main" id="{D0128185-66B8-402D-BC98-E3B2D9A80D98}"/>
                </a:ext>
              </a:extLst>
            </p:cNvPr>
            <p:cNvCxnSpPr>
              <a:cxnSpLocks/>
            </p:cNvCxnSpPr>
            <p:nvPr/>
          </p:nvCxnSpPr>
          <p:spPr bwMode="auto">
            <a:xfrm flipV="1">
              <a:off x="10422787" y="650257"/>
              <a:ext cx="0" cy="1303481"/>
            </a:xfrm>
            <a:prstGeom prst="straightConnector1">
              <a:avLst/>
            </a:prstGeom>
            <a:solidFill>
              <a:schemeClr val="accent1"/>
            </a:solidFill>
            <a:ln w="57150"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406972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513047-3141-4B8B-8223-25B3DDDD7D44}"/>
              </a:ext>
            </a:extLst>
          </p:cNvPr>
          <p:cNvSpPr>
            <a:spLocks noGrp="1"/>
          </p:cNvSpPr>
          <p:nvPr>
            <p:ph type="title"/>
          </p:nvPr>
        </p:nvSpPr>
        <p:spPr/>
        <p:txBody>
          <a:bodyPr/>
          <a:lstStyle/>
          <a:p>
            <a:r>
              <a:rPr lang="en-US" altLang="zh-TW" dirty="0" err="1"/>
              <a:t>AuthFilter</a:t>
            </a:r>
            <a:endParaRPr lang="zh-TW" altLang="en-US" dirty="0"/>
          </a:p>
        </p:txBody>
      </p:sp>
      <p:sp>
        <p:nvSpPr>
          <p:cNvPr id="3" name="內容版面配置區 2">
            <a:extLst>
              <a:ext uri="{FF2B5EF4-FFF2-40B4-BE49-F238E27FC236}">
                <a16:creationId xmlns:a16="http://schemas.microsoft.com/office/drawing/2014/main" id="{16B66BA4-E8F1-4ADA-972A-596C63B6AFCF}"/>
              </a:ext>
            </a:extLst>
          </p:cNvPr>
          <p:cNvSpPr>
            <a:spLocks noGrp="1"/>
          </p:cNvSpPr>
          <p:nvPr>
            <p:ph idx="1"/>
          </p:nvPr>
        </p:nvSpPr>
        <p:spPr>
          <a:xfrm>
            <a:off x="624417" y="908051"/>
            <a:ext cx="8301469" cy="5400675"/>
          </a:xfrm>
        </p:spPr>
        <p:txBody>
          <a:bodyPr/>
          <a:lstStyle/>
          <a:p>
            <a:r>
              <a:rPr lang="en-US" altLang="zh-TW" sz="2400" dirty="0"/>
              <a:t>Authorization Filter</a:t>
            </a:r>
          </a:p>
          <a:p>
            <a:pPr lvl="1"/>
            <a:r>
              <a:rPr lang="zh-TW" altLang="en-US" sz="2000" dirty="0"/>
              <a:t>從</a:t>
            </a:r>
            <a:r>
              <a:rPr lang="en-US" altLang="zh-TW" sz="2000" dirty="0"/>
              <a:t>Request</a:t>
            </a:r>
            <a:r>
              <a:rPr lang="zh-TW" altLang="en-US" sz="2000" dirty="0"/>
              <a:t> </a:t>
            </a:r>
            <a:r>
              <a:rPr lang="en-US" altLang="zh-TW" sz="2000" dirty="0"/>
              <a:t>(Query/Body/Form)</a:t>
            </a:r>
            <a:r>
              <a:rPr lang="zh-TW" altLang="en-US" sz="2000" dirty="0"/>
              <a:t>取得</a:t>
            </a:r>
            <a:r>
              <a:rPr lang="en-US" altLang="zh-TW" sz="2000" dirty="0">
                <a:solidFill>
                  <a:srgbClr val="C00000"/>
                </a:solidFill>
              </a:rPr>
              <a:t>CID</a:t>
            </a:r>
          </a:p>
          <a:p>
            <a:pPr lvl="1"/>
            <a:r>
              <a:rPr lang="zh-TW" altLang="en-US" sz="2000" dirty="0"/>
              <a:t>取得</a:t>
            </a:r>
            <a:r>
              <a:rPr lang="en-US" altLang="zh-TW" sz="2000" dirty="0"/>
              <a:t>Permission</a:t>
            </a:r>
            <a:r>
              <a:rPr lang="zh-TW" altLang="en-US" sz="2000" dirty="0"/>
              <a:t>種類 </a:t>
            </a:r>
            <a:r>
              <a:rPr lang="en-US" altLang="zh-TW" sz="2000" dirty="0">
                <a:solidFill>
                  <a:srgbClr val="C00000"/>
                </a:solidFill>
              </a:rPr>
              <a:t>(S|M|U|D|I|R|V)</a:t>
            </a:r>
          </a:p>
          <a:p>
            <a:pPr lvl="1"/>
            <a:r>
              <a:rPr lang="zh-TW" altLang="en-US" sz="2000" dirty="0"/>
              <a:t>驗證權限，若無直接返回</a:t>
            </a:r>
            <a:r>
              <a:rPr lang="en-US" altLang="zh-TW" sz="2000" dirty="0"/>
              <a:t>401</a:t>
            </a:r>
          </a:p>
          <a:p>
            <a:pPr marL="457200" lvl="1" indent="0">
              <a:buNone/>
            </a:pPr>
            <a:endParaRPr lang="zh-TW" altLang="en-US" sz="2000" dirty="0"/>
          </a:p>
          <a:p>
            <a:r>
              <a:rPr lang="zh-TW" altLang="en-US" sz="2400" dirty="0"/>
              <a:t>提供</a:t>
            </a:r>
            <a:r>
              <a:rPr lang="en-US" altLang="zh-TW" sz="2400" dirty="0"/>
              <a:t>Public</a:t>
            </a:r>
            <a:r>
              <a:rPr lang="zh-TW" altLang="en-US" sz="2400" dirty="0"/>
              <a:t>、</a:t>
            </a:r>
            <a:r>
              <a:rPr lang="en-US" altLang="zh-TW" sz="2400" dirty="0"/>
              <a:t>TS API</a:t>
            </a:r>
            <a:r>
              <a:rPr lang="zh-TW" altLang="en-US" sz="2400" dirty="0"/>
              <a:t>以外的</a:t>
            </a:r>
            <a:r>
              <a:rPr lang="en-US" altLang="zh-TW" sz="2400" dirty="0"/>
              <a:t>API</a:t>
            </a:r>
            <a:r>
              <a:rPr lang="zh-TW" altLang="en-US" sz="2400" dirty="0"/>
              <a:t>權限驗證方法</a:t>
            </a:r>
            <a:endParaRPr lang="en-US" altLang="zh-TW" sz="2400" dirty="0"/>
          </a:p>
          <a:p>
            <a:pPr lvl="1"/>
            <a:endParaRPr lang="en-US" altLang="zh-TW" sz="1800" dirty="0"/>
          </a:p>
        </p:txBody>
      </p:sp>
      <p:sp>
        <p:nvSpPr>
          <p:cNvPr id="4" name="投影片編號版面配置區 3">
            <a:extLst>
              <a:ext uri="{FF2B5EF4-FFF2-40B4-BE49-F238E27FC236}">
                <a16:creationId xmlns:a16="http://schemas.microsoft.com/office/drawing/2014/main" id="{E73B3D36-3DC9-4AB3-B113-4A560A71092F}"/>
              </a:ext>
            </a:extLst>
          </p:cNvPr>
          <p:cNvSpPr>
            <a:spLocks noGrp="1"/>
          </p:cNvSpPr>
          <p:nvPr>
            <p:ph type="sldNum" sz="quarter" idx="10"/>
          </p:nvPr>
        </p:nvSpPr>
        <p:spPr/>
        <p:txBody>
          <a:bodyPr/>
          <a:lstStyle/>
          <a:p>
            <a:pPr>
              <a:defRPr/>
            </a:pPr>
            <a:fld id="{9B191FF1-95EA-4BC6-A76D-05E1431CA43A}" type="slidenum">
              <a:rPr lang="en-US" altLang="zh-TW" smtClean="0"/>
              <a:pPr>
                <a:defRPr/>
              </a:pPr>
              <a:t>8</a:t>
            </a:fld>
            <a:endParaRPr lang="en-US" altLang="zh-TW"/>
          </a:p>
        </p:txBody>
      </p:sp>
      <p:pic>
        <p:nvPicPr>
          <p:cNvPr id="17" name="圖片 16">
            <a:extLst>
              <a:ext uri="{FF2B5EF4-FFF2-40B4-BE49-F238E27FC236}">
                <a16:creationId xmlns:a16="http://schemas.microsoft.com/office/drawing/2014/main" id="{6CAFA809-2F20-478D-B94B-FAE8E500C0FE}"/>
              </a:ext>
            </a:extLst>
          </p:cNvPr>
          <p:cNvPicPr>
            <a:picLocks noChangeAspect="1"/>
          </p:cNvPicPr>
          <p:nvPr/>
        </p:nvPicPr>
        <p:blipFill>
          <a:blip r:embed="rId2"/>
          <a:stretch>
            <a:fillRect/>
          </a:stretch>
        </p:blipFill>
        <p:spPr>
          <a:xfrm>
            <a:off x="1991238" y="3976954"/>
            <a:ext cx="8209524" cy="1733333"/>
          </a:xfrm>
          <a:prstGeom prst="rect">
            <a:avLst/>
          </a:prstGeom>
        </p:spPr>
      </p:pic>
      <p:pic>
        <p:nvPicPr>
          <p:cNvPr id="20" name="圖片 19">
            <a:extLst>
              <a:ext uri="{FF2B5EF4-FFF2-40B4-BE49-F238E27FC236}">
                <a16:creationId xmlns:a16="http://schemas.microsoft.com/office/drawing/2014/main" id="{CA062B2D-2E20-448C-9DD0-CA8E984CC2A1}"/>
              </a:ext>
            </a:extLst>
          </p:cNvPr>
          <p:cNvPicPr>
            <a:picLocks noChangeAspect="1"/>
          </p:cNvPicPr>
          <p:nvPr/>
        </p:nvPicPr>
        <p:blipFill>
          <a:blip r:embed="rId3"/>
          <a:stretch>
            <a:fillRect/>
          </a:stretch>
        </p:blipFill>
        <p:spPr>
          <a:xfrm>
            <a:off x="7621087" y="1147713"/>
            <a:ext cx="2933333" cy="1761905"/>
          </a:xfrm>
          <a:prstGeom prst="rect">
            <a:avLst/>
          </a:prstGeom>
          <a:ln>
            <a:solidFill>
              <a:schemeClr val="tx1"/>
            </a:solidFill>
          </a:ln>
        </p:spPr>
      </p:pic>
    </p:spTree>
    <p:extLst>
      <p:ext uri="{BB962C8B-B14F-4D97-AF65-F5344CB8AC3E}">
        <p14:creationId xmlns:p14="http://schemas.microsoft.com/office/powerpoint/2010/main" val="270149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佈景主題1">
  <a:themeElements>
    <a:clrScheme name="WKE_08052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KE_080522">
      <a:majorFont>
        <a:latin typeface="Trebuchet MS"/>
        <a:ea typeface="標楷體"/>
        <a:cs typeface=""/>
      </a:majorFont>
      <a:minorFont>
        <a:latin typeface="Trebuchet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WKE_08052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KE_08052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KE_08052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KE_08052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KE_08052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KE_08052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KE_08052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KE_08052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KE_08052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KE_08052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KE_08052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KE_08052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佈景主題1" id="{2C383649-7892-4276-81C0-BCC1054B1821}" vid="{67C11F2D-DB5A-461F-A976-472ECE3A3A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WKE實驗室樣板</Template>
  <TotalTime>1239</TotalTime>
  <Words>930</Words>
  <Application>Microsoft Office PowerPoint</Application>
  <PresentationFormat>寬螢幕</PresentationFormat>
  <Paragraphs>189</Paragraphs>
  <Slides>27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27</vt:i4>
      </vt:variant>
    </vt:vector>
  </HeadingPairs>
  <TitlesOfParts>
    <vt:vector size="34" baseType="lpstr">
      <vt:lpstr>細明體</vt:lpstr>
      <vt:lpstr>標楷體</vt:lpstr>
      <vt:lpstr>Arial</vt:lpstr>
      <vt:lpstr>Calibri</vt:lpstr>
      <vt:lpstr>Trebuchet MS</vt:lpstr>
      <vt:lpstr>Wingdings</vt:lpstr>
      <vt:lpstr>佈景主題1</vt:lpstr>
      <vt:lpstr>I3S_API</vt:lpstr>
      <vt:lpstr>版本環境</vt:lpstr>
      <vt:lpstr>appsettings.json</vt:lpstr>
      <vt:lpstr>資料庫連線設定</vt:lpstr>
      <vt:lpstr>專案功能</vt:lpstr>
      <vt:lpstr>ExceptionMiddleware</vt:lpstr>
      <vt:lpstr>MidMiddleware</vt:lpstr>
      <vt:lpstr>Filter介紹</vt:lpstr>
      <vt:lpstr>AuthFilter</vt:lpstr>
      <vt:lpstr>AuthController</vt:lpstr>
      <vt:lpstr>MemberController</vt:lpstr>
      <vt:lpstr>資料庫權限管理</vt:lpstr>
      <vt:lpstr>權限</vt:lpstr>
      <vt:lpstr>系統上權限的應用</vt:lpstr>
      <vt:lpstr>Public api</vt:lpstr>
      <vt:lpstr>PublicController (Public API)</vt:lpstr>
      <vt:lpstr>Public API 參數</vt:lpstr>
      <vt:lpstr>Public API - UUID</vt:lpstr>
      <vt:lpstr>動態參數</vt:lpstr>
      <vt:lpstr>參數first</vt:lpstr>
      <vt:lpstr>參數order – 排序</vt:lpstr>
      <vt:lpstr>參數start、counts</vt:lpstr>
      <vt:lpstr>參數btotal</vt:lpstr>
      <vt:lpstr>參數like、like_column</vt:lpstr>
      <vt:lpstr>參數bPublicOnly</vt:lpstr>
      <vt:lpstr>宣導網 - 範例</vt:lpstr>
      <vt:lpstr>TXController (TS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WKE</dc:creator>
  <cp:lastModifiedBy>楊松輯</cp:lastModifiedBy>
  <cp:revision>135</cp:revision>
  <dcterms:created xsi:type="dcterms:W3CDTF">2021-01-13T03:14:51Z</dcterms:created>
  <dcterms:modified xsi:type="dcterms:W3CDTF">2023-11-16T09:38:19Z</dcterms:modified>
</cp:coreProperties>
</file>