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0" r:id="rId3"/>
    <p:sldId id="299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React.JS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杉杉老师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009015"/>
            <a:ext cx="9144000" cy="4639945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  <a:spcAft>
                <a:spcPts val="1800"/>
              </a:spcAft>
            </a:pPr>
            <a:r>
              <a:rPr lang="en-US" altLang="zh-CN"/>
              <a:t>facebook</a:t>
            </a:r>
            <a:endParaRPr lang="en-US" altLang="zh-CN"/>
          </a:p>
          <a:p>
            <a:pPr fontAlgn="auto">
              <a:lnSpc>
                <a:spcPct val="100000"/>
              </a:lnSpc>
              <a:spcAft>
                <a:spcPts val="1800"/>
              </a:spcAft>
            </a:pPr>
            <a:r>
              <a:rPr lang="en-US" altLang="zh-CN"/>
              <a:t>2013</a:t>
            </a:r>
            <a:r>
              <a:rPr lang="zh-CN" altLang="en-US"/>
              <a:t>年开源，</a:t>
            </a:r>
            <a:r>
              <a:rPr lang="en-US" altLang="zh-CN"/>
              <a:t>2015-2016</a:t>
            </a:r>
            <a:r>
              <a:rPr lang="zh-CN" altLang="en-US"/>
              <a:t>开始流行</a:t>
            </a:r>
            <a:endParaRPr lang="zh-CN" altLang="en-US"/>
          </a:p>
          <a:p>
            <a:pPr fontAlgn="auto">
              <a:lnSpc>
                <a:spcPct val="100000"/>
              </a:lnSpc>
              <a:spcAft>
                <a:spcPts val="1800"/>
              </a:spcAft>
            </a:pPr>
            <a:r>
              <a:rPr lang="zh-CN" altLang="en-US"/>
              <a:t>应用最多的前端框架之一</a:t>
            </a:r>
            <a:endParaRPr lang="zh-CN" altLang="en-US"/>
          </a:p>
          <a:p>
            <a:pPr fontAlgn="auto">
              <a:lnSpc>
                <a:spcPct val="100000"/>
              </a:lnSpc>
              <a:spcAft>
                <a:spcPts val="1800"/>
              </a:spcAft>
            </a:pPr>
            <a:r>
              <a:rPr lang="zh-CN" altLang="en-US"/>
              <a:t>最新版本</a:t>
            </a:r>
            <a:r>
              <a:rPr lang="en-US" altLang="zh-CN"/>
              <a:t>v16.X</a:t>
            </a:r>
            <a:endParaRPr lang="en-US" altLang="zh-CN"/>
          </a:p>
          <a:p>
            <a:pPr fontAlgn="auto">
              <a:lnSpc>
                <a:spcPct val="100000"/>
              </a:lnSpc>
              <a:spcAft>
                <a:spcPts val="1800"/>
              </a:spcAft>
            </a:pPr>
            <a:r>
              <a:rPr lang="zh-CN" altLang="en-US"/>
              <a:t>版本</a:t>
            </a:r>
            <a:r>
              <a:rPr lang="en-US" altLang="zh-CN"/>
              <a:t>v16</a:t>
            </a:r>
            <a:r>
              <a:rPr lang="zh-CN" altLang="en-US"/>
              <a:t>之后引用新引擎</a:t>
            </a:r>
            <a:r>
              <a:rPr lang="en-US" altLang="zh-CN"/>
              <a:t>React Fiber</a:t>
            </a:r>
            <a:endParaRPr lang="en-US" altLang="zh-CN"/>
          </a:p>
          <a:p>
            <a:pPr fontAlgn="auto">
              <a:lnSpc>
                <a:spcPct val="100000"/>
              </a:lnSpc>
              <a:spcAft>
                <a:spcPts val="1800"/>
              </a:spcAft>
            </a:pPr>
            <a:r>
              <a:rPr lang="zh-CN" altLang="en-US"/>
              <a:t>可支持服务端渲染</a:t>
            </a:r>
            <a:endParaRPr lang="zh-CN" altLang="en-US"/>
          </a:p>
          <a:p>
            <a:pPr fontAlgn="auto">
              <a:lnSpc>
                <a:spcPct val="100000"/>
              </a:lnSpc>
              <a:spcAft>
                <a:spcPts val="1800"/>
              </a:spcAft>
            </a:pPr>
            <a:r>
              <a:rPr lang="zh-CN" altLang="en-US"/>
              <a:t>生态丰富：</a:t>
            </a:r>
            <a:r>
              <a:rPr lang="en-US" altLang="zh-CN"/>
              <a:t>React Router</a:t>
            </a:r>
            <a:r>
              <a:rPr lang="zh-CN" altLang="en-US"/>
              <a:t>、</a:t>
            </a:r>
            <a:r>
              <a:rPr lang="en-US" altLang="zh-CN"/>
              <a:t>React Native</a:t>
            </a:r>
            <a:r>
              <a:rPr lang="zh-CN" altLang="en-US"/>
              <a:t>、</a:t>
            </a:r>
            <a:r>
              <a:rPr lang="en-US" altLang="zh-CN"/>
              <a:t>React VR</a:t>
            </a:r>
            <a:r>
              <a:rPr lang="zh-CN" altLang="en-US"/>
              <a:t>、</a:t>
            </a:r>
            <a:r>
              <a:rPr lang="en-US" altLang="zh-CN"/>
              <a:t>Redux</a:t>
            </a:r>
            <a:r>
              <a:rPr lang="zh-CN" altLang="en-US"/>
              <a:t>、</a:t>
            </a:r>
            <a:r>
              <a:rPr lang="en-US" altLang="zh-CN"/>
              <a:t>Jest</a:t>
            </a:r>
            <a:r>
              <a:rPr lang="zh-CN" altLang="en-US"/>
              <a:t>、</a:t>
            </a:r>
            <a:r>
              <a:rPr lang="en-US" altLang="zh-CN"/>
              <a:t>TypeScript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Segoe Print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16063</cp:lastModifiedBy>
  <cp:revision>23</cp:revision>
  <dcterms:created xsi:type="dcterms:W3CDTF">2018-08-14T06:54:00Z</dcterms:created>
  <dcterms:modified xsi:type="dcterms:W3CDTF">2019-01-21T02:27:54Z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