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00" r:id="rId3"/>
    <p:sldId id="298" r:id="rId4"/>
    <p:sldId id="299" r:id="rId5"/>
    <p:sldId id="308" r:id="rId6"/>
    <p:sldId id="367" r:id="rId7"/>
    <p:sldId id="371" r:id="rId8"/>
    <p:sldId id="318" r:id="rId9"/>
    <p:sldId id="324" r:id="rId10"/>
    <p:sldId id="325" r:id="rId11"/>
    <p:sldId id="326" r:id="rId12"/>
    <p:sldId id="327" r:id="rId13"/>
    <p:sldId id="331" r:id="rId14"/>
    <p:sldId id="329" r:id="rId15"/>
    <p:sldId id="330" r:id="rId16"/>
    <p:sldId id="332" r:id="rId17"/>
    <p:sldId id="323" r:id="rId18"/>
    <p:sldId id="304" r:id="rId19"/>
    <p:sldId id="306" r:id="rId20"/>
    <p:sldId id="307" r:id="rId21"/>
    <p:sldId id="312" r:id="rId22"/>
    <p:sldId id="311" r:id="rId23"/>
    <p:sldId id="313" r:id="rId24"/>
    <p:sldId id="314" r:id="rId25"/>
    <p:sldId id="316" r:id="rId26"/>
    <p:sldId id="309" r:id="rId27"/>
    <p:sldId id="333" r:id="rId28"/>
    <p:sldId id="338" r:id="rId29"/>
    <p:sldId id="310" r:id="rId30"/>
    <p:sldId id="339" r:id="rId31"/>
    <p:sldId id="368" r:id="rId32"/>
    <p:sldId id="369" r:id="rId33"/>
    <p:sldId id="370" r:id="rId34"/>
    <p:sldId id="373" r:id="rId35"/>
    <p:sldId id="372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VUE.JS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主讲老师：杉杉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68287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访问</a:t>
            </a:r>
            <a:r>
              <a:rPr lang="en-US" altLang="zh-CN"/>
              <a:t>DOM</a:t>
            </a:r>
            <a:r>
              <a:rPr lang="zh-CN" altLang="en-US"/>
              <a:t>元素是有代价的。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修改</a:t>
            </a:r>
            <a:r>
              <a:rPr lang="en-US" altLang="zh-CN"/>
              <a:t>DOM</a:t>
            </a:r>
            <a:r>
              <a:rPr lang="zh-CN" altLang="en-US"/>
              <a:t>元素的代价，则更为昂贵，因为它会导致浏览器重新计算页面的机会变化。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浏览器的渲染过程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96085"/>
            <a:ext cx="9144000" cy="3790315"/>
          </a:xfrm>
        </p:spPr>
        <p:txBody>
          <a:bodyPr>
            <a:normAutofit lnSpcReduction="10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浏览器下载完页面中的所有组件：</a:t>
            </a:r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JavaScript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、图片后，会发生这样的过程：</a:t>
            </a:r>
            <a:r>
              <a:rPr lang="en-US" altLang="zh-CN"/>
              <a:t>	</a:t>
            </a:r>
            <a:endParaRPr lang="en-US" altLang="zh-CN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	1. </a:t>
            </a:r>
            <a:r>
              <a:rPr lang="zh-CN" altLang="en-US"/>
              <a:t>解析</a:t>
            </a:r>
            <a:r>
              <a:rPr lang="en-US" altLang="zh-CN"/>
              <a:t>HTML</a:t>
            </a:r>
            <a:r>
              <a:rPr lang="zh-CN" altLang="en-US"/>
              <a:t>，构建</a:t>
            </a:r>
            <a:r>
              <a:rPr lang="en-US" altLang="zh-CN"/>
              <a:t>DOM</a:t>
            </a:r>
            <a:r>
              <a:rPr lang="zh-CN" altLang="en-US"/>
              <a:t>树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	</a:t>
            </a:r>
            <a:r>
              <a:rPr lang="en-US"/>
              <a:t>2. </a:t>
            </a:r>
            <a:r>
              <a:rPr lang="zh-CN" altLang="en-US"/>
              <a:t>解析</a:t>
            </a:r>
            <a:r>
              <a:rPr lang="en-US" altLang="zh-CN"/>
              <a:t>CSS</a:t>
            </a:r>
            <a:r>
              <a:rPr lang="zh-CN" altLang="en-US"/>
              <a:t>，生成</a:t>
            </a:r>
            <a:r>
              <a:rPr lang="en-US" altLang="zh-CN"/>
              <a:t>CSS</a:t>
            </a:r>
            <a:r>
              <a:rPr lang="zh-CN" altLang="en-US"/>
              <a:t>规则树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	3. </a:t>
            </a:r>
            <a:r>
              <a:rPr lang="zh-CN" altLang="en-US"/>
              <a:t>合并</a:t>
            </a:r>
            <a:r>
              <a:rPr lang="en-US" altLang="zh-CN"/>
              <a:t>DOM</a:t>
            </a:r>
            <a:r>
              <a:rPr lang="zh-CN" altLang="en-US"/>
              <a:t>树和</a:t>
            </a:r>
            <a:r>
              <a:rPr lang="en-US" altLang="zh-CN"/>
              <a:t>CSS</a:t>
            </a:r>
            <a:r>
              <a:rPr lang="zh-CN" altLang="en-US"/>
              <a:t>规则树</a:t>
            </a:r>
            <a:r>
              <a:rPr lang="zh-CN" altLang="en-US"/>
              <a:t>，生成</a:t>
            </a:r>
            <a:r>
              <a:rPr lang="en-US" altLang="zh-CN"/>
              <a:t>render</a:t>
            </a:r>
            <a:r>
              <a:rPr lang="zh-CN" altLang="en-US"/>
              <a:t>树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	4. </a:t>
            </a:r>
            <a:r>
              <a:rPr lang="zh-CN" altLang="en-US"/>
              <a:t>布局</a:t>
            </a:r>
            <a:r>
              <a:rPr lang="en-US" altLang="zh-CN"/>
              <a:t>render</a:t>
            </a:r>
            <a:r>
              <a:rPr lang="zh-CN" altLang="en-US"/>
              <a:t>树，负责各元素尺寸、位置的计算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	5. </a:t>
            </a:r>
            <a:r>
              <a:rPr lang="zh-CN" altLang="en-US"/>
              <a:t>绘制</a:t>
            </a:r>
            <a:r>
              <a:rPr lang="en-US" altLang="zh-CN"/>
              <a:t>render</a:t>
            </a:r>
            <a:r>
              <a:rPr lang="zh-CN" altLang="en-US"/>
              <a:t>树，绘制页面像素信息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	6. </a:t>
            </a:r>
            <a:r>
              <a:rPr lang="zh-CN" altLang="en-US"/>
              <a:t>浏览器会将各层的信息发送</a:t>
            </a:r>
            <a:r>
              <a:rPr lang="zh-CN" altLang="en-US"/>
              <a:t>给</a:t>
            </a:r>
            <a:r>
              <a:rPr lang="en-US" altLang="zh-CN"/>
              <a:t>GPU</a:t>
            </a:r>
            <a:r>
              <a:rPr lang="zh-CN" altLang="en-US"/>
              <a:t>，</a:t>
            </a:r>
            <a:r>
              <a:rPr lang="en-US" altLang="zh-CN"/>
              <a:t>GPU</a:t>
            </a:r>
            <a:r>
              <a:rPr lang="zh-CN" altLang="en-US"/>
              <a:t>将各层合成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重排和重绘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760" y="1786890"/>
            <a:ext cx="6889115" cy="32842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重排和重绘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20916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当</a:t>
            </a:r>
            <a:r>
              <a:rPr lang="en-US" altLang="zh-CN"/>
              <a:t>DOM</a:t>
            </a:r>
            <a:r>
              <a:rPr lang="zh-CN" altLang="en-US"/>
              <a:t>的变化影响了元素的几何属性（宽和高），浏览器需要重新计算元素的几何属性，同样其他元素的几何属性和位置也会因此受到影响。浏览器会使渲染树中受到影响的部分失效，并重新构造渲染树。这个过程称为</a:t>
            </a:r>
            <a:r>
              <a:rPr lang="zh-CN" altLang="en-US">
                <a:solidFill>
                  <a:srgbClr val="FF0000"/>
                </a:solidFill>
              </a:rPr>
              <a:t>重排</a:t>
            </a:r>
            <a:r>
              <a:rPr lang="zh-CN" altLang="en-US"/>
              <a:t>，完成重排后，浏览器会重新绘制受影响的部分到屏幕中，该过程称</a:t>
            </a:r>
            <a:r>
              <a:rPr lang="zh-CN" altLang="en-US"/>
              <a:t>为</a:t>
            </a:r>
            <a:r>
              <a:rPr lang="zh-CN" altLang="en-US">
                <a:solidFill>
                  <a:srgbClr val="FF0000"/>
                </a:solidFill>
              </a:rPr>
              <a:t>重绘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什么时候触发重排？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60525"/>
            <a:ext cx="9144000" cy="4069715"/>
          </a:xfrm>
        </p:spPr>
        <p:txBody>
          <a:bodyPr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当页面布局和几何属性改变时就需要重排：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1. </a:t>
            </a:r>
            <a:r>
              <a:rPr lang="zh-CN" altLang="en-US"/>
              <a:t>添加或删除可见的</a:t>
            </a:r>
            <a:r>
              <a:rPr lang="en-US" altLang="zh-CN"/>
              <a:t>DOM</a:t>
            </a:r>
            <a:r>
              <a:rPr lang="zh-CN" altLang="en-US"/>
              <a:t>元素。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2. </a:t>
            </a:r>
            <a:r>
              <a:rPr lang="zh-CN" altLang="en-US"/>
              <a:t>元素位置改变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3. </a:t>
            </a:r>
            <a:r>
              <a:rPr lang="zh-CN" altLang="en-US"/>
              <a:t>元素尺寸改变</a:t>
            </a:r>
            <a:r>
              <a:rPr lang="en-US" altLang="zh-CN"/>
              <a:t>( </a:t>
            </a:r>
            <a:r>
              <a:rPr lang="zh-CN" altLang="en-US"/>
              <a:t>外边距、内边距、边框厚度、宽度、高度等</a:t>
            </a:r>
            <a:r>
              <a:rPr lang="en-US" altLang="zh-CN"/>
              <a:t>)</a:t>
            </a:r>
            <a:endParaRPr lang="en-US" altLang="zh-CN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4. </a:t>
            </a:r>
            <a:r>
              <a:rPr lang="zh-CN" altLang="en-US"/>
              <a:t>内容改变，例：文本改变或图片被另一个不同尺寸的图片替代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5. </a:t>
            </a:r>
            <a:r>
              <a:rPr lang="zh-CN" altLang="en-US"/>
              <a:t>页面渲染器初始化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6. </a:t>
            </a:r>
            <a:r>
              <a:rPr lang="zh-CN" altLang="en-US"/>
              <a:t>浏览器窗口尺寸改变</a:t>
            </a:r>
            <a:endParaRPr lang="zh-CN" altLang="en-US"/>
          </a:p>
          <a:p>
            <a:r>
              <a:rPr lang="zh-CN" altLang="en-US"/>
              <a:t>各</a:t>
            </a:r>
            <a:r>
              <a:rPr lang="en-US" altLang="zh-CN"/>
              <a:t>css</a:t>
            </a:r>
            <a:r>
              <a:rPr lang="zh-CN" altLang="en-US"/>
              <a:t>属性对重排</a:t>
            </a:r>
            <a:r>
              <a:rPr lang="zh-CN" altLang="en-US"/>
              <a:t>重绘的影响：https://csstriggers.com/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触发重排的属性：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159000"/>
          </a:xfrm>
        </p:spPr>
        <p:txBody>
          <a:bodyPr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offsetTop</a:t>
            </a:r>
            <a:r>
              <a:rPr lang="zh-CN" altLang="en-US"/>
              <a:t>、</a:t>
            </a:r>
            <a:r>
              <a:rPr lang="en-US" altLang="zh-CN"/>
              <a:t>offsetLeft</a:t>
            </a:r>
            <a:r>
              <a:rPr lang="zh-CN" altLang="en-US"/>
              <a:t>、</a:t>
            </a:r>
            <a:r>
              <a:rPr lang="en-US" altLang="zh-CN"/>
              <a:t>offsetWidth</a:t>
            </a:r>
            <a:r>
              <a:rPr lang="zh-CN" altLang="en-US"/>
              <a:t>、</a:t>
            </a:r>
            <a:r>
              <a:rPr lang="en-US" altLang="zh-CN"/>
              <a:t>offsetHeight</a:t>
            </a:r>
            <a:endParaRPr lang="en-US" altLang="zh-CN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scrollTop</a:t>
            </a:r>
            <a:r>
              <a:rPr lang="zh-CN" altLang="en-US"/>
              <a:t>、</a:t>
            </a:r>
            <a:r>
              <a:rPr lang="en-US" altLang="zh-CN"/>
              <a:t>scrollLeft</a:t>
            </a:r>
            <a:r>
              <a:rPr lang="zh-CN" altLang="en-US"/>
              <a:t>、</a:t>
            </a:r>
            <a:r>
              <a:rPr lang="en-US" altLang="zh-CN"/>
              <a:t>scrollWidth</a:t>
            </a:r>
            <a:r>
              <a:rPr lang="zh-CN" altLang="en-US"/>
              <a:t>、</a:t>
            </a:r>
            <a:r>
              <a:rPr lang="en-US" altLang="zh-CN"/>
              <a:t>scrollHeight</a:t>
            </a:r>
            <a:endParaRPr lang="en-US" altLang="zh-CN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clientTop</a:t>
            </a:r>
            <a:r>
              <a:rPr lang="zh-CN" altLang="en-US"/>
              <a:t>、</a:t>
            </a:r>
            <a:r>
              <a:rPr lang="en-US" altLang="zh-CN"/>
              <a:t>clientLeft</a:t>
            </a:r>
            <a:r>
              <a:rPr lang="zh-CN" altLang="en-US"/>
              <a:t>、</a:t>
            </a:r>
            <a:r>
              <a:rPr lang="en-US" altLang="zh-CN"/>
              <a:t>clientWidth</a:t>
            </a:r>
            <a:r>
              <a:rPr lang="zh-CN" altLang="en-US"/>
              <a:t>、</a:t>
            </a:r>
            <a:r>
              <a:rPr lang="en-US" altLang="zh-CN"/>
              <a:t>clientHeight</a:t>
            </a:r>
            <a:endParaRPr lang="en-US" altLang="zh-CN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getComputedStyle()</a:t>
            </a:r>
            <a:endParaRPr lang="en-US" altLang="zh-CN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GPU(</a:t>
            </a:r>
            <a:r>
              <a:rPr lang="zh-CN" altLang="en-US"/>
              <a:t>显卡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241155" cy="1887220"/>
          </a:xfrm>
        </p:spPr>
        <p:txBody>
          <a:bodyPr>
            <a:normAutofit fontScale="90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GPU</a:t>
            </a:r>
            <a:r>
              <a:rPr lang="zh-CN" altLang="en-US"/>
              <a:t>的分类：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1. </a:t>
            </a:r>
            <a:r>
              <a:rPr lang="zh-CN" altLang="en-US"/>
              <a:t>家用</a:t>
            </a:r>
            <a:r>
              <a:rPr lang="en-US" altLang="zh-CN"/>
              <a:t>GPU</a:t>
            </a:r>
            <a:endParaRPr lang="en-US" altLang="zh-CN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2. </a:t>
            </a:r>
            <a:r>
              <a:rPr lang="zh-CN" altLang="en-US"/>
              <a:t>专业</a:t>
            </a:r>
            <a:r>
              <a:rPr lang="en-US" altLang="zh-CN"/>
              <a:t>GPU</a:t>
            </a:r>
            <a:endParaRPr lang="en-US" altLang="zh-CN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	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为什么</a:t>
            </a:r>
            <a:r>
              <a:rPr lang="en-US" altLang="zh-CN"/>
              <a:t>vue</a:t>
            </a:r>
            <a:r>
              <a:rPr lang="zh-CN" altLang="en-US"/>
              <a:t>的性能会更好？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1444625"/>
          </a:xfrm>
        </p:spPr>
        <p:txBody>
          <a:bodyPr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vue</a:t>
            </a:r>
            <a:r>
              <a:rPr lang="zh-CN" altLang="en-US"/>
              <a:t>的核心是虚拟</a:t>
            </a:r>
            <a:r>
              <a:rPr lang="en-US" altLang="zh-CN"/>
              <a:t>dom</a:t>
            </a:r>
            <a:r>
              <a:rPr lang="zh-CN" altLang="en-US"/>
              <a:t>，使用虚拟</a:t>
            </a:r>
            <a:r>
              <a:rPr lang="en-US" altLang="zh-CN"/>
              <a:t>dom</a:t>
            </a:r>
            <a:r>
              <a:rPr lang="zh-CN" altLang="en-US"/>
              <a:t>可以减少</a:t>
            </a:r>
            <a:r>
              <a:rPr lang="en-US" altLang="zh-CN"/>
              <a:t>dom</a:t>
            </a:r>
            <a:r>
              <a:rPr lang="zh-CN" altLang="en-US"/>
              <a:t>的操作，从而提升应用</a:t>
            </a:r>
            <a:r>
              <a:rPr lang="zh-CN" altLang="en-US"/>
              <a:t>的性能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什么是虚拟</a:t>
            </a:r>
            <a:r>
              <a:rPr lang="en-US" altLang="zh-CN"/>
              <a:t>dom</a:t>
            </a:r>
            <a:r>
              <a:rPr lang="zh-CN" altLang="en-US"/>
              <a:t>？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433320"/>
          </a:xfrm>
        </p:spPr>
        <p:txBody>
          <a:bodyPr/>
          <a:p>
            <a:r>
              <a:rPr lang="zh-CN" altLang="en-US"/>
              <a:t>虚拟</a:t>
            </a:r>
            <a:r>
              <a:rPr lang="en-US" altLang="zh-CN"/>
              <a:t>dom</a:t>
            </a:r>
            <a:r>
              <a:rPr lang="zh-CN" altLang="en-US"/>
              <a:t>：</a:t>
            </a:r>
            <a:r>
              <a:rPr lang="en-US" altLang="zh-CN"/>
              <a:t>virtual dom </a:t>
            </a:r>
            <a:r>
              <a:rPr lang="zh-CN" altLang="en-US"/>
              <a:t>（也被称为</a:t>
            </a:r>
            <a:r>
              <a:rPr lang="en-US" altLang="zh-CN"/>
              <a:t>vdom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所谓虚拟</a:t>
            </a:r>
            <a:r>
              <a:rPr lang="en-US" altLang="zh-CN"/>
              <a:t>dom</a:t>
            </a:r>
            <a:r>
              <a:rPr lang="zh-CN" altLang="en-US"/>
              <a:t>，即为伪</a:t>
            </a:r>
            <a:r>
              <a:rPr lang="en-US" altLang="zh-CN"/>
              <a:t>dom</a:t>
            </a:r>
            <a:r>
              <a:rPr lang="zh-CN" altLang="en-US"/>
              <a:t>，假的</a:t>
            </a:r>
            <a:r>
              <a:rPr lang="en-US" altLang="zh-CN"/>
              <a:t>dom</a:t>
            </a:r>
            <a:r>
              <a:rPr lang="zh-CN" altLang="en-US"/>
              <a:t>，他不是一个真实的</a:t>
            </a:r>
            <a:r>
              <a:rPr lang="en-US" altLang="zh-CN"/>
              <a:t>dom</a:t>
            </a:r>
            <a:r>
              <a:rPr lang="zh-CN" altLang="en-US"/>
              <a:t>，而是由</a:t>
            </a:r>
            <a:r>
              <a:rPr lang="en-US" altLang="zh-CN"/>
              <a:t>JS</a:t>
            </a:r>
            <a:endParaRPr lang="en-US" altLang="zh-CN"/>
          </a:p>
          <a:p>
            <a:r>
              <a:rPr lang="zh-CN" altLang="en-US"/>
              <a:t>来模拟出来的具有真实</a:t>
            </a:r>
            <a:r>
              <a:rPr lang="en-US" altLang="zh-CN"/>
              <a:t>dom</a:t>
            </a:r>
            <a:r>
              <a:rPr lang="zh-CN" altLang="en-US"/>
              <a:t>结构的一个树形结构。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为什么要用</a:t>
            </a:r>
            <a:r>
              <a:rPr lang="en-US" altLang="zh-CN"/>
              <a:t>JS</a:t>
            </a:r>
            <a:r>
              <a:rPr lang="zh-CN" altLang="en-US"/>
              <a:t>来模拟</a:t>
            </a:r>
            <a:r>
              <a:rPr lang="en-US" altLang="zh-CN"/>
              <a:t>dom</a:t>
            </a:r>
            <a:r>
              <a:rPr lang="zh-CN" altLang="en-US"/>
              <a:t>结构？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737610"/>
          </a:xfrm>
        </p:spPr>
        <p:txBody>
          <a:bodyPr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1. </a:t>
            </a:r>
            <a:r>
              <a:rPr lang="zh-CN" altLang="en-US"/>
              <a:t>在前端的三种语言（</a:t>
            </a:r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、</a:t>
            </a:r>
            <a:r>
              <a:rPr lang="en-US" altLang="zh-CN"/>
              <a:t>javaScript</a:t>
            </a:r>
            <a:r>
              <a:rPr lang="zh-CN" altLang="en-US"/>
              <a:t>）中，只有</a:t>
            </a:r>
            <a:r>
              <a:rPr lang="en-US" altLang="zh-CN"/>
              <a:t>JS</a:t>
            </a:r>
            <a:r>
              <a:rPr lang="zh-CN" altLang="en-US"/>
              <a:t>是一种编程语言，只有</a:t>
            </a:r>
            <a:r>
              <a:rPr lang="en-US" altLang="zh-CN"/>
              <a:t>JS</a:t>
            </a:r>
            <a:r>
              <a:rPr lang="zh-CN" altLang="en-US"/>
              <a:t>能做到判断、循环、递归、能够</a:t>
            </a:r>
            <a:r>
              <a:rPr lang="zh-CN" altLang="en-US">
                <a:sym typeface="+mn-ea"/>
              </a:rPr>
              <a:t>实现各种逻辑、实现各种算法。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模拟一下子呗：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9235" y="4125595"/>
            <a:ext cx="7539990" cy="12846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一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为什么要使用</a:t>
            </a:r>
            <a:r>
              <a:rPr lang="en-US" altLang="zh-CN"/>
              <a:t>VUE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如何用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来模拟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结构？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8640" y="1812290"/>
            <a:ext cx="9144000" cy="2573020"/>
          </a:xfrm>
        </p:spPr>
        <p:txBody>
          <a:bodyPr/>
          <a:p>
            <a:r>
              <a:rPr lang="en-US" altLang="zh-CN"/>
              <a:t>JS</a:t>
            </a:r>
            <a:r>
              <a:rPr lang="zh-CN" altLang="en-US"/>
              <a:t>模拟</a:t>
            </a:r>
            <a:r>
              <a:rPr lang="en-US" altLang="zh-CN"/>
              <a:t>dom</a:t>
            </a:r>
            <a:r>
              <a:rPr lang="zh-CN" altLang="en-US"/>
              <a:t>结构：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3125" y="732155"/>
            <a:ext cx="4465955" cy="55022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为什么要用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来模拟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结构？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737485"/>
          </a:xfrm>
        </p:spPr>
        <p:txBody>
          <a:bodyPr>
            <a:normAutofit lnSpcReduction="20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ym typeface="+mn-ea"/>
              </a:rPr>
              <a:t>2. dom</a:t>
            </a:r>
            <a:r>
              <a:rPr lang="zh-CN" altLang="en-US">
                <a:sym typeface="+mn-ea"/>
              </a:rPr>
              <a:t>的操作是昂贵的，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的运行效率更高，将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对比放在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层，减少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操作，效率更高。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光说不做假把式，来演示演示是咋减少操作的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更改项目中的数据：</a:t>
            </a: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6099175" y="3416300"/>
            <a:ext cx="1290955" cy="233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6815" y="1489075"/>
            <a:ext cx="3507740" cy="44691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65" y="1468755"/>
            <a:ext cx="4112895" cy="45097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1706880"/>
          </a:xfrm>
        </p:spPr>
        <p:txBody>
          <a:bodyPr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利用</a:t>
            </a:r>
            <a:r>
              <a:rPr lang="en-US" altLang="zh-CN">
                <a:sym typeface="+mn-ea"/>
              </a:rPr>
              <a:t>JQ</a:t>
            </a:r>
            <a:r>
              <a:rPr lang="zh-CN" altLang="en-US">
                <a:sym typeface="+mn-ea"/>
              </a:rPr>
              <a:t>操作替换数据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利用</a:t>
            </a:r>
            <a:r>
              <a:rPr lang="en-US" altLang="zh-CN">
                <a:sym typeface="+mn-ea"/>
              </a:rPr>
              <a:t>vdom</a:t>
            </a:r>
            <a:r>
              <a:rPr lang="zh-CN" altLang="en-US">
                <a:sym typeface="+mn-ea"/>
              </a:rPr>
              <a:t>操作替换数据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985520"/>
            <a:ext cx="9281795" cy="3271520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由上面可以看出，</a:t>
            </a:r>
            <a:r>
              <a:rPr lang="en-US" altLang="zh-CN"/>
              <a:t>jq</a:t>
            </a:r>
            <a:r>
              <a:rPr lang="zh-CN" altLang="en-US"/>
              <a:t>版本的数据替换，基本上改变了大部分的</a:t>
            </a:r>
            <a:r>
              <a:rPr lang="en-US" altLang="zh-CN"/>
              <a:t>dom</a:t>
            </a:r>
            <a:r>
              <a:rPr lang="zh-CN" altLang="en-US"/>
              <a:t>结构，而</a:t>
            </a:r>
            <a:r>
              <a:rPr lang="en-US" altLang="zh-CN"/>
              <a:t>vDom</a:t>
            </a:r>
            <a:r>
              <a:rPr lang="zh-CN" altLang="en-US"/>
              <a:t>版本的则只改变了需要改动的</a:t>
            </a:r>
            <a:r>
              <a:rPr lang="en-US" altLang="zh-CN"/>
              <a:t>dom</a:t>
            </a:r>
            <a:r>
              <a:rPr lang="zh-CN" altLang="en-US"/>
              <a:t>元素，大大减少了</a:t>
            </a:r>
            <a:r>
              <a:rPr lang="en-US" altLang="zh-CN"/>
              <a:t>dom</a:t>
            </a:r>
            <a:r>
              <a:rPr lang="zh-CN" altLang="en-US"/>
              <a:t>的操作。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so...</a:t>
            </a:r>
            <a:r>
              <a:rPr lang="zh-CN" altLang="en-US"/>
              <a:t>性能好！！！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视图、数据分离如何分离？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241155" cy="3522980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利用</a:t>
            </a:r>
            <a:r>
              <a:rPr lang="en-US" altLang="zh-CN">
                <a:sym typeface="+mn-ea"/>
              </a:rPr>
              <a:t>jq</a:t>
            </a:r>
            <a:r>
              <a:rPr lang="zh-CN" altLang="en-US">
                <a:sym typeface="+mn-ea"/>
              </a:rPr>
              <a:t>写一个</a:t>
            </a:r>
            <a:r>
              <a:rPr lang="en-US" altLang="zh-CN">
                <a:sym typeface="+mn-ea"/>
              </a:rPr>
              <a:t>todoist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利用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写一个</a:t>
            </a:r>
            <a:r>
              <a:rPr lang="en-US" altLang="zh-CN">
                <a:sym typeface="+mn-ea"/>
              </a:rPr>
              <a:t>todolist</a:t>
            </a:r>
            <a:endParaRPr lang="en-US" altLang="zh-CN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数据、视图分离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241155" cy="144462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只用关心数据的变化，处理数据就是处理数据，显示视图就是显示视图，分层来做，这样更符合思考的逻辑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的维护成本低在哪儿？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241155" cy="3522980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1. VUE</a:t>
            </a:r>
            <a:r>
              <a:rPr lang="zh-CN" altLang="en-US"/>
              <a:t>的代码量更少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2. VUE</a:t>
            </a:r>
            <a:r>
              <a:rPr lang="zh-CN" altLang="en-US"/>
              <a:t>的逻辑更清晰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51000"/>
            <a:ext cx="9144000" cy="2902585"/>
          </a:xfrm>
        </p:spPr>
        <p:txBody>
          <a:bodyPr>
            <a:normAutofit/>
          </a:bodyPr>
          <a:p>
            <a:r>
              <a:rPr lang="en-US" altLang="zh-CN"/>
              <a:t>1. </a:t>
            </a:r>
            <a:r>
              <a:rPr lang="zh-CN" altLang="en-US"/>
              <a:t>性能更好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视图、数据分离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维护成本低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二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vue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渐进式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7770" y="1036955"/>
            <a:ext cx="6233795" cy="46564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MVVM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604770"/>
          </a:xfrm>
        </p:spPr>
        <p:txBody>
          <a:bodyPr>
            <a:normAutofit/>
          </a:bodyPr>
          <a:p>
            <a:r>
              <a:rPr lang="en-US" altLang="zh-CN"/>
              <a:t>M</a:t>
            </a:r>
            <a:r>
              <a:rPr lang="zh-CN" altLang="en-US"/>
              <a:t>：</a:t>
            </a:r>
            <a:r>
              <a:rPr lang="en-US" altLang="zh-CN"/>
              <a:t>Model  </a:t>
            </a:r>
            <a:r>
              <a:rPr lang="zh-CN" altLang="en-US"/>
              <a:t>（数据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V</a:t>
            </a:r>
            <a:r>
              <a:rPr lang="zh-CN" altLang="en-US"/>
              <a:t>：</a:t>
            </a:r>
            <a:r>
              <a:rPr lang="en-US" altLang="zh-CN"/>
              <a:t>View   </a:t>
            </a:r>
            <a:r>
              <a:rPr lang="zh-CN" altLang="en-US"/>
              <a:t>（视图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VM</a:t>
            </a:r>
            <a:r>
              <a:rPr lang="zh-CN" altLang="en-US"/>
              <a:t>： </a:t>
            </a:r>
            <a:r>
              <a:rPr lang="en-US" altLang="zh-CN"/>
              <a:t>ViewModel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8020" y="1014095"/>
            <a:ext cx="6561455" cy="2080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20" y="3740150"/>
            <a:ext cx="2171700" cy="95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260" y="3437890"/>
            <a:ext cx="4717415" cy="24079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0805" y="800735"/>
            <a:ext cx="9068435" cy="4587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的性能好在哪里？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什么会影响</a:t>
            </a:r>
            <a:r>
              <a:rPr lang="en-US" altLang="zh-CN"/>
              <a:t>web</a:t>
            </a:r>
            <a:r>
              <a:rPr lang="zh-CN" altLang="en-US"/>
              <a:t>应用</a:t>
            </a:r>
            <a:r>
              <a:rPr lang="zh-CN" altLang="en-US"/>
              <a:t>的性能？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79245"/>
            <a:ext cx="9144000" cy="74168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操作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影响性能，因为操作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是十分昂贵的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为什么操作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非常昂贵？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910715"/>
            <a:ext cx="9144000" cy="1556385"/>
          </a:xfrm>
        </p:spPr>
        <p:txBody>
          <a:bodyPr/>
          <a:p>
            <a:r>
              <a:rPr lang="en-US" altLang="zh-CN"/>
              <a:t>1. JS</a:t>
            </a:r>
            <a:r>
              <a:rPr lang="zh-CN" altLang="en-US"/>
              <a:t>和 </a:t>
            </a:r>
            <a:r>
              <a:rPr lang="en-US" altLang="zh-CN"/>
              <a:t>DOM</a:t>
            </a:r>
            <a:r>
              <a:rPr lang="zh-CN" altLang="en-US"/>
              <a:t>是两种东西，每次连接都需要消耗性能</a:t>
            </a:r>
            <a:endParaRPr lang="zh-CN" altLang="en-US"/>
          </a:p>
          <a:p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2. </a:t>
            </a:r>
            <a:r>
              <a:rPr lang="zh-CN" altLang="en-US"/>
              <a:t>操作</a:t>
            </a:r>
            <a:r>
              <a:rPr lang="en-US" altLang="zh-CN"/>
              <a:t>DOM</a:t>
            </a:r>
            <a:r>
              <a:rPr lang="zh-CN" altLang="en-US"/>
              <a:t>会导致重排和重绘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与</a:t>
            </a:r>
            <a:r>
              <a:rPr lang="en-US" altLang="zh-CN"/>
              <a:t>DOM</a:t>
            </a:r>
            <a:r>
              <a:rPr lang="zh-CN" altLang="en-US"/>
              <a:t>的关系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51605"/>
          </a:xfrm>
        </p:spPr>
        <p:txBody>
          <a:bodyPr>
            <a:normAutofit lnSpcReduction="20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DOM</a:t>
            </a:r>
            <a:r>
              <a:rPr lang="zh-CN" altLang="en-US"/>
              <a:t>是一个独立于语言的，用于操作</a:t>
            </a:r>
            <a:r>
              <a:rPr lang="en-US" altLang="zh-CN"/>
              <a:t>XML</a:t>
            </a:r>
            <a:r>
              <a:rPr lang="zh-CN" altLang="en-US"/>
              <a:t>和</a:t>
            </a:r>
            <a:r>
              <a:rPr lang="en-US" altLang="zh-CN"/>
              <a:t>HTML</a:t>
            </a:r>
            <a:r>
              <a:rPr lang="zh-CN" altLang="en-US"/>
              <a:t>文档的程序接口</a:t>
            </a:r>
            <a:r>
              <a:rPr lang="en-US" altLang="zh-CN"/>
              <a:t>(API)</a:t>
            </a:r>
            <a:r>
              <a:rPr lang="zh-CN" altLang="en-US"/>
              <a:t>。在浏览器中主要用于</a:t>
            </a:r>
            <a:r>
              <a:rPr lang="zh-CN" altLang="en-US"/>
              <a:t>与</a:t>
            </a:r>
            <a:r>
              <a:rPr lang="en-US" altLang="zh-CN"/>
              <a:t>HTML</a:t>
            </a:r>
            <a:r>
              <a:rPr lang="zh-CN" altLang="en-US"/>
              <a:t>文档打交道，并且</a:t>
            </a:r>
            <a:r>
              <a:rPr lang="zh-CN" altLang="en-US"/>
              <a:t>使用</a:t>
            </a:r>
            <a:r>
              <a:rPr lang="en-US" altLang="zh-CN"/>
              <a:t>DOM API</a:t>
            </a:r>
            <a:r>
              <a:rPr lang="zh-CN" altLang="en-US"/>
              <a:t>用来访问文档中的数据。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DOM</a:t>
            </a:r>
            <a:r>
              <a:rPr lang="zh-CN" altLang="en-US"/>
              <a:t>是个与语言无关的</a:t>
            </a:r>
            <a:r>
              <a:rPr lang="en-US" altLang="zh-CN"/>
              <a:t>API</a:t>
            </a:r>
            <a:r>
              <a:rPr lang="zh-CN" altLang="en-US"/>
              <a:t>，它</a:t>
            </a:r>
            <a:r>
              <a:rPr lang="zh-CN" altLang="en-US"/>
              <a:t>在浏览器中的接口却是</a:t>
            </a:r>
            <a:r>
              <a:rPr lang="zh-CN" altLang="en-US"/>
              <a:t>用</a:t>
            </a:r>
            <a:r>
              <a:rPr lang="en-US" altLang="zh-CN"/>
              <a:t>JavaScript</a:t>
            </a:r>
            <a:r>
              <a:rPr lang="zh-CN" altLang="en-US"/>
              <a:t>来实现的。客户端脚本编程大多数都是在和底层文档打交道，</a:t>
            </a:r>
            <a:r>
              <a:rPr lang="en-US" altLang="zh-CN"/>
              <a:t>DOM</a:t>
            </a:r>
            <a:r>
              <a:rPr lang="zh-CN" altLang="en-US"/>
              <a:t>就成为现在</a:t>
            </a:r>
            <a:r>
              <a:rPr lang="en-US" altLang="zh-CN"/>
              <a:t>JS</a:t>
            </a:r>
            <a:r>
              <a:rPr lang="zh-CN" altLang="en-US"/>
              <a:t>编码中的重要部分。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浏览器中通常会把</a:t>
            </a:r>
            <a:r>
              <a:rPr lang="en-US" altLang="zh-CN"/>
              <a:t>DOM</a:t>
            </a:r>
            <a:r>
              <a:rPr lang="zh-CN" altLang="en-US"/>
              <a:t>和</a:t>
            </a:r>
            <a:r>
              <a:rPr lang="en-US" altLang="zh-CN"/>
              <a:t>javascript</a:t>
            </a:r>
            <a:r>
              <a:rPr lang="zh-CN" altLang="en-US"/>
              <a:t>独立实现。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DOM</a:t>
            </a:r>
            <a:r>
              <a:rPr lang="zh-CN" altLang="en-US"/>
              <a:t>的位置和</a:t>
            </a:r>
            <a:r>
              <a:rPr lang="en-US" altLang="zh-CN"/>
              <a:t>JavaScript</a:t>
            </a:r>
            <a:r>
              <a:rPr lang="zh-CN" altLang="en-US"/>
              <a:t>的位置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56080"/>
            <a:ext cx="9144000" cy="4007485"/>
          </a:xfrm>
        </p:spPr>
        <p:txBody>
          <a:bodyPr>
            <a:normAutofit fontScale="80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在</a:t>
            </a:r>
            <a:r>
              <a:rPr lang="en-US" altLang="zh-CN"/>
              <a:t>IE</a:t>
            </a:r>
            <a:r>
              <a:rPr lang="zh-CN" altLang="en-US"/>
              <a:t>中，</a:t>
            </a:r>
            <a:r>
              <a:rPr lang="en-US" altLang="zh-CN"/>
              <a:t>JavaScript</a:t>
            </a:r>
            <a:r>
              <a:rPr lang="zh-CN" altLang="en-US"/>
              <a:t>的实现名为</a:t>
            </a:r>
            <a:r>
              <a:rPr lang="en-US" altLang="zh-CN"/>
              <a:t>JScript</a:t>
            </a:r>
            <a:r>
              <a:rPr lang="zh-CN" altLang="en-US"/>
              <a:t>，位于</a:t>
            </a:r>
            <a:r>
              <a:rPr lang="en-US" altLang="zh-CN"/>
              <a:t>jscript.dll</a:t>
            </a:r>
            <a:r>
              <a:rPr lang="zh-CN" altLang="en-US"/>
              <a:t>文件中，</a:t>
            </a:r>
            <a:r>
              <a:rPr lang="en-US" altLang="zh-CN"/>
              <a:t>DOM</a:t>
            </a:r>
            <a:r>
              <a:rPr lang="zh-CN" altLang="en-US"/>
              <a:t>的实现则存在另一个库中，名为</a:t>
            </a:r>
            <a:r>
              <a:rPr lang="en-US" altLang="zh-CN"/>
              <a:t>mshtml.dll</a:t>
            </a:r>
            <a:r>
              <a:rPr lang="zh-CN" altLang="en-US"/>
              <a:t>（内部称为</a:t>
            </a:r>
            <a:r>
              <a:rPr lang="en-US" altLang="zh-CN"/>
              <a:t>trident</a:t>
            </a:r>
            <a:r>
              <a:rPr lang="zh-CN" altLang="en-US"/>
              <a:t>）。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safari</a:t>
            </a:r>
            <a:r>
              <a:rPr lang="zh-CN" altLang="en-US"/>
              <a:t>中的</a:t>
            </a:r>
            <a:r>
              <a:rPr lang="en-US" altLang="zh-CN"/>
              <a:t>DOM</a:t>
            </a:r>
            <a:r>
              <a:rPr lang="zh-CN" altLang="en-US"/>
              <a:t>和渲染是使用</a:t>
            </a:r>
            <a:r>
              <a:rPr lang="en-US" altLang="zh-CN"/>
              <a:t>webkit</a:t>
            </a:r>
            <a:r>
              <a:rPr lang="zh-CN" altLang="en-US"/>
              <a:t>中的</a:t>
            </a:r>
            <a:r>
              <a:rPr lang="en-US" altLang="zh-CN"/>
              <a:t>webcore</a:t>
            </a:r>
            <a:r>
              <a:rPr lang="zh-CN" altLang="en-US"/>
              <a:t>实现，</a:t>
            </a:r>
            <a:r>
              <a:rPr lang="en-US" altLang="zh-CN"/>
              <a:t>JavaScript</a:t>
            </a:r>
            <a:r>
              <a:rPr lang="zh-CN" altLang="en-US"/>
              <a:t>部分是由独立的</a:t>
            </a:r>
            <a:r>
              <a:rPr lang="en-US" altLang="zh-CN"/>
              <a:t>SquirelFish</a:t>
            </a:r>
            <a:r>
              <a:rPr lang="zh-CN" altLang="en-US"/>
              <a:t>引擎来实现。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google chrome</a:t>
            </a:r>
            <a:r>
              <a:rPr lang="zh-CN" altLang="en-US"/>
              <a:t>使用</a:t>
            </a:r>
            <a:r>
              <a:rPr lang="en-US" altLang="zh-CN"/>
              <a:t>webkit</a:t>
            </a:r>
            <a:r>
              <a:rPr lang="zh-CN" altLang="en-US"/>
              <a:t>中的</a:t>
            </a:r>
            <a:r>
              <a:rPr lang="en-US" altLang="zh-CN"/>
              <a:t>webCore</a:t>
            </a:r>
            <a:r>
              <a:rPr lang="zh-CN" altLang="en-US"/>
              <a:t>库来渲染页面，但</a:t>
            </a:r>
            <a:r>
              <a:rPr lang="en-US" altLang="zh-CN"/>
              <a:t>JavaScript</a:t>
            </a:r>
            <a:r>
              <a:rPr lang="zh-CN" altLang="en-US"/>
              <a:t>引擎是他们自己研发的，名为</a:t>
            </a:r>
            <a:r>
              <a:rPr lang="en-US" altLang="zh-CN"/>
              <a:t>V8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firefox</a:t>
            </a:r>
            <a:r>
              <a:rPr lang="zh-CN" altLang="en-US"/>
              <a:t>的</a:t>
            </a:r>
            <a:r>
              <a:rPr lang="en-US" altLang="zh-CN"/>
              <a:t>JavaScript</a:t>
            </a:r>
            <a:r>
              <a:rPr lang="zh-CN" altLang="en-US"/>
              <a:t>引擎名为</a:t>
            </a:r>
            <a:r>
              <a:rPr lang="en-US" altLang="zh-CN"/>
              <a:t>TraceMonkey</a:t>
            </a:r>
            <a:r>
              <a:rPr lang="zh-CN" altLang="en-US"/>
              <a:t>，与名为</a:t>
            </a:r>
            <a:r>
              <a:rPr lang="en-US" altLang="zh-CN"/>
              <a:t>Gecko</a:t>
            </a:r>
            <a:r>
              <a:rPr lang="zh-CN" altLang="en-US"/>
              <a:t>的渲染引擎相互独立。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2087</Words>
  <Application>WPS 演示</Application>
  <PresentationFormat>宽屏</PresentationFormat>
  <Paragraphs>167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Montserrat Light</vt:lpstr>
      <vt:lpstr>Verdana</vt:lpstr>
      <vt:lpstr>Arial Unicode MS</vt:lpstr>
      <vt:lpstr>Calibri</vt:lpstr>
      <vt:lpstr>Segoe Print</vt:lpstr>
      <vt:lpstr>Office 主题</vt:lpstr>
      <vt:lpstr>VUE.JS</vt:lpstr>
      <vt:lpstr>一</vt:lpstr>
      <vt:lpstr>PowerPoint 演示文稿</vt:lpstr>
      <vt:lpstr>PowerPoint 演示文稿</vt:lpstr>
      <vt:lpstr>PowerPoint 演示文稿</vt:lpstr>
      <vt:lpstr>PowerPoint 演示文稿</vt:lpstr>
      <vt:lpstr>为什么操作dom非常昂贵？</vt:lpstr>
      <vt:lpstr>js与dom的关系</vt:lpstr>
      <vt:lpstr>DOM的位置和JavaScript的位置</vt:lpstr>
      <vt:lpstr>PowerPoint 演示文稿</vt:lpstr>
      <vt:lpstr>重绘与重排</vt:lpstr>
      <vt:lpstr>重排和重绘</vt:lpstr>
      <vt:lpstr>重排和重绘</vt:lpstr>
      <vt:lpstr>什么时候触发重排？</vt:lpstr>
      <vt:lpstr>触发重排的属性：	</vt:lpstr>
      <vt:lpstr>关于GPU(显卡)</vt:lpstr>
      <vt:lpstr>为什么vue的性能会更好？</vt:lpstr>
      <vt:lpstr>什么是虚拟dom？	</vt:lpstr>
      <vt:lpstr>为什么要用JS来模拟dom结构？</vt:lpstr>
      <vt:lpstr>如何用js来模拟dom结构？ </vt:lpstr>
      <vt:lpstr>如何用js来模拟dom结构？</vt:lpstr>
      <vt:lpstr>更改项目中的数据：</vt:lpstr>
      <vt:lpstr>PowerPoint 演示文稿</vt:lpstr>
      <vt:lpstr>PowerPoint 演示文稿</vt:lpstr>
      <vt:lpstr>02</vt:lpstr>
      <vt:lpstr>PowerPoint 演示文稿</vt:lpstr>
      <vt:lpstr>数据、视图分离</vt:lpstr>
      <vt:lpstr>03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16063</cp:lastModifiedBy>
  <cp:revision>187</cp:revision>
  <dcterms:created xsi:type="dcterms:W3CDTF">2018-08-14T06:54:00Z</dcterms:created>
  <dcterms:modified xsi:type="dcterms:W3CDTF">2018-12-15T05:46:55Z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