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1052" r:id="rId2"/>
    <p:sldId id="1053" r:id="rId3"/>
    <p:sldId id="1116" r:id="rId4"/>
    <p:sldId id="1127" r:id="rId5"/>
    <p:sldId id="1125" r:id="rId6"/>
    <p:sldId id="1131" r:id="rId7"/>
    <p:sldId id="1118" r:id="rId8"/>
    <p:sldId id="1130" r:id="rId9"/>
    <p:sldId id="1129" r:id="rId10"/>
    <p:sldId id="1128" r:id="rId11"/>
    <p:sldId id="1113" r:id="rId12"/>
    <p:sldId id="1132" r:id="rId13"/>
    <p:sldId id="1133" r:id="rId14"/>
    <p:sldId id="1134" r:id="rId15"/>
    <p:sldId id="1136" r:id="rId16"/>
    <p:sldId id="1135" r:id="rId17"/>
    <p:sldId id="1137" r:id="rId18"/>
    <p:sldId id="1151" r:id="rId19"/>
    <p:sldId id="1119" r:id="rId20"/>
    <p:sldId id="1138" r:id="rId21"/>
    <p:sldId id="1139" r:id="rId22"/>
    <p:sldId id="1140" r:id="rId23"/>
    <p:sldId id="1141" r:id="rId24"/>
    <p:sldId id="1122" r:id="rId25"/>
    <p:sldId id="1142" r:id="rId26"/>
    <p:sldId id="1143" r:id="rId27"/>
    <p:sldId id="1150" r:id="rId28"/>
    <p:sldId id="1144" r:id="rId29"/>
    <p:sldId id="1145" r:id="rId30"/>
    <p:sldId id="1146" r:id="rId31"/>
    <p:sldId id="1147" r:id="rId32"/>
    <p:sldId id="1152" r:id="rId33"/>
    <p:sldId id="1107" r:id="rId34"/>
  </p:sldIdLst>
  <p:sldSz cx="12768263" cy="9575800"/>
  <p:notesSz cx="6858000" cy="9144000"/>
  <p:custDataLst>
    <p:tags r:id="rId37"/>
  </p:custDataLst>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64080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1281612"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92242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2563226"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3204033" algn="l" defTabSz="1281612" rtl="0" eaLnBrk="1" latinLnBrk="0" hangingPunct="1">
      <a:defRPr kern="1200">
        <a:solidFill>
          <a:schemeClr val="tx1"/>
        </a:solidFill>
        <a:latin typeface="Arial" pitchFamily="34" charset="0"/>
        <a:ea typeface="宋体" pitchFamily="2" charset="-122"/>
        <a:cs typeface="+mn-cs"/>
      </a:defRPr>
    </a:lvl6pPr>
    <a:lvl7pPr marL="3844840" algn="l" defTabSz="1281612" rtl="0" eaLnBrk="1" latinLnBrk="0" hangingPunct="1">
      <a:defRPr kern="1200">
        <a:solidFill>
          <a:schemeClr val="tx1"/>
        </a:solidFill>
        <a:latin typeface="Arial" pitchFamily="34" charset="0"/>
        <a:ea typeface="宋体" pitchFamily="2" charset="-122"/>
        <a:cs typeface="+mn-cs"/>
      </a:defRPr>
    </a:lvl7pPr>
    <a:lvl8pPr marL="4485646" algn="l" defTabSz="1281612" rtl="0" eaLnBrk="1" latinLnBrk="0" hangingPunct="1">
      <a:defRPr kern="1200">
        <a:solidFill>
          <a:schemeClr val="tx1"/>
        </a:solidFill>
        <a:latin typeface="Arial" pitchFamily="34" charset="0"/>
        <a:ea typeface="宋体" pitchFamily="2" charset="-122"/>
        <a:cs typeface="+mn-cs"/>
      </a:defRPr>
    </a:lvl8pPr>
    <a:lvl9pPr marL="5126453" algn="l" defTabSz="1281612"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991" userDrawn="1">
          <p15:clr>
            <a:srgbClr val="A4A3A4"/>
          </p15:clr>
        </p15:guide>
        <p15:guide id="2" pos="402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DB8"/>
    <a:srgbClr val="006DB8"/>
    <a:srgbClr val="01379C"/>
    <a:srgbClr val="02A3EB"/>
    <a:srgbClr val="43AB92"/>
    <a:srgbClr val="4A66AC"/>
    <a:srgbClr val="EA9B33"/>
    <a:srgbClr val="012057"/>
    <a:srgbClr val="2B6F5F"/>
    <a:srgbClr val="1A51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4" autoAdjust="0"/>
    <p:restoredTop sz="96774" autoAdjust="0"/>
  </p:normalViewPr>
  <p:slideViewPr>
    <p:cSldViewPr snapToObjects="1">
      <p:cViewPr varScale="1">
        <p:scale>
          <a:sx n="84" d="100"/>
          <a:sy n="84" d="100"/>
        </p:scale>
        <p:origin x="1320" y="60"/>
      </p:cViewPr>
      <p:guideLst>
        <p:guide orient="horz" pos="2991"/>
        <p:guide pos="4021"/>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Objects="1">
      <p:cViewPr varScale="1">
        <p:scale>
          <a:sx n="99" d="100"/>
          <a:sy n="99" d="100"/>
        </p:scale>
        <p:origin x="360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t>‹#›</a:t>
            </a:fld>
            <a:endParaRPr lang="zh-CN" altLang="en-US"/>
          </a:p>
        </p:txBody>
      </p:sp>
    </p:spTree>
    <p:extLst>
      <p:ext uri="{BB962C8B-B14F-4D97-AF65-F5344CB8AC3E}">
        <p14:creationId xmlns:p14="http://schemas.microsoft.com/office/powerpoint/2010/main" val="3806555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B9EEDA17-7CE7-49CA-897E-A1888A19DA62}" type="datetimeFigureOut">
              <a:rPr lang="zh-CN" altLang="en-US"/>
              <a:pPr/>
              <a:t>2019/11/11</a:t>
            </a:fld>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CE1689F0-D8FB-450F-A36F-553F26501FEE}" type="slidenum">
              <a:rPr lang="zh-CN" altLang="en-US"/>
              <a:pPr/>
              <a:t>‹#›</a:t>
            </a:fld>
            <a:endParaRPr lang="en-US"/>
          </a:p>
        </p:txBody>
      </p:sp>
    </p:spTree>
    <p:extLst>
      <p:ext uri="{BB962C8B-B14F-4D97-AF65-F5344CB8AC3E}">
        <p14:creationId xmlns:p14="http://schemas.microsoft.com/office/powerpoint/2010/main" val="21761610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82" kern="1200">
        <a:solidFill>
          <a:schemeClr val="tx1"/>
        </a:solidFill>
        <a:latin typeface="Calibri" pitchFamily="34" charset="0"/>
        <a:ea typeface="宋体" pitchFamily="2" charset="-122"/>
        <a:cs typeface="+mn-cs"/>
      </a:defRPr>
    </a:lvl1pPr>
    <a:lvl2pPr marL="640808" algn="l" rtl="0" eaLnBrk="0" fontAlgn="base" hangingPunct="0">
      <a:spcBef>
        <a:spcPct val="30000"/>
      </a:spcBef>
      <a:spcAft>
        <a:spcPct val="0"/>
      </a:spcAft>
      <a:defRPr sz="1682" kern="1200">
        <a:solidFill>
          <a:schemeClr val="tx1"/>
        </a:solidFill>
        <a:latin typeface="Calibri" pitchFamily="34" charset="0"/>
        <a:ea typeface="宋体" pitchFamily="2" charset="-122"/>
        <a:cs typeface="+mn-cs"/>
      </a:defRPr>
    </a:lvl2pPr>
    <a:lvl3pPr marL="1281612" algn="l" rtl="0" eaLnBrk="0" fontAlgn="base" hangingPunct="0">
      <a:spcBef>
        <a:spcPct val="30000"/>
      </a:spcBef>
      <a:spcAft>
        <a:spcPct val="0"/>
      </a:spcAft>
      <a:defRPr sz="1682" kern="1200">
        <a:solidFill>
          <a:schemeClr val="tx1"/>
        </a:solidFill>
        <a:latin typeface="Calibri" pitchFamily="34" charset="0"/>
        <a:ea typeface="宋体" pitchFamily="2" charset="-122"/>
        <a:cs typeface="+mn-cs"/>
      </a:defRPr>
    </a:lvl3pPr>
    <a:lvl4pPr marL="1922420" algn="l" rtl="0" eaLnBrk="0" fontAlgn="base" hangingPunct="0">
      <a:spcBef>
        <a:spcPct val="30000"/>
      </a:spcBef>
      <a:spcAft>
        <a:spcPct val="0"/>
      </a:spcAft>
      <a:defRPr sz="1682" kern="1200">
        <a:solidFill>
          <a:schemeClr val="tx1"/>
        </a:solidFill>
        <a:latin typeface="Calibri" pitchFamily="34" charset="0"/>
        <a:ea typeface="宋体" pitchFamily="2" charset="-122"/>
        <a:cs typeface="+mn-cs"/>
      </a:defRPr>
    </a:lvl4pPr>
    <a:lvl5pPr marL="2563226" algn="l" rtl="0" eaLnBrk="0" fontAlgn="base" hangingPunct="0">
      <a:spcBef>
        <a:spcPct val="30000"/>
      </a:spcBef>
      <a:spcAft>
        <a:spcPct val="0"/>
      </a:spcAft>
      <a:defRPr sz="1682" kern="1200">
        <a:solidFill>
          <a:schemeClr val="tx1"/>
        </a:solidFill>
        <a:latin typeface="Calibri" pitchFamily="34" charset="0"/>
        <a:ea typeface="宋体" pitchFamily="2" charset="-122"/>
        <a:cs typeface="+mn-cs"/>
      </a:defRPr>
    </a:lvl5pPr>
    <a:lvl6pPr marL="3204033" algn="l" defTabSz="1281612" rtl="0" eaLnBrk="1" latinLnBrk="0" hangingPunct="1">
      <a:defRPr sz="1682" kern="1200">
        <a:solidFill>
          <a:schemeClr val="tx1"/>
        </a:solidFill>
        <a:latin typeface="+mn-lt"/>
        <a:ea typeface="+mn-ea"/>
        <a:cs typeface="+mn-cs"/>
      </a:defRPr>
    </a:lvl6pPr>
    <a:lvl7pPr marL="3844840" algn="l" defTabSz="1281612" rtl="0" eaLnBrk="1" latinLnBrk="0" hangingPunct="1">
      <a:defRPr sz="1682" kern="1200">
        <a:solidFill>
          <a:schemeClr val="tx1"/>
        </a:solidFill>
        <a:latin typeface="+mn-lt"/>
        <a:ea typeface="+mn-ea"/>
        <a:cs typeface="+mn-cs"/>
      </a:defRPr>
    </a:lvl7pPr>
    <a:lvl8pPr marL="4485646" algn="l" defTabSz="1281612" rtl="0" eaLnBrk="1" latinLnBrk="0" hangingPunct="1">
      <a:defRPr sz="1682" kern="1200">
        <a:solidFill>
          <a:schemeClr val="tx1"/>
        </a:solidFill>
        <a:latin typeface="+mn-lt"/>
        <a:ea typeface="+mn-ea"/>
        <a:cs typeface="+mn-cs"/>
      </a:defRPr>
    </a:lvl8pPr>
    <a:lvl9pPr marL="5126453" algn="l" defTabSz="1281612" rtl="0" eaLnBrk="1" latinLnBrk="0" hangingPunct="1">
      <a:defRPr sz="168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a:t>
            </a:fld>
            <a:endParaRPr lang="en-US"/>
          </a:p>
        </p:txBody>
      </p:sp>
    </p:spTree>
    <p:extLst>
      <p:ext uri="{BB962C8B-B14F-4D97-AF65-F5344CB8AC3E}">
        <p14:creationId xmlns:p14="http://schemas.microsoft.com/office/powerpoint/2010/main" val="3397921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10</a:t>
            </a:fld>
            <a:endParaRPr lang="en-US"/>
          </a:p>
        </p:txBody>
      </p:sp>
    </p:spTree>
    <p:extLst>
      <p:ext uri="{BB962C8B-B14F-4D97-AF65-F5344CB8AC3E}">
        <p14:creationId xmlns:p14="http://schemas.microsoft.com/office/powerpoint/2010/main" val="2284138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087564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12</a:t>
            </a:fld>
            <a:endParaRPr lang="en-US"/>
          </a:p>
        </p:txBody>
      </p:sp>
    </p:spTree>
    <p:extLst>
      <p:ext uri="{BB962C8B-B14F-4D97-AF65-F5344CB8AC3E}">
        <p14:creationId xmlns:p14="http://schemas.microsoft.com/office/powerpoint/2010/main" val="2286206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13</a:t>
            </a:fld>
            <a:endParaRPr lang="en-US"/>
          </a:p>
        </p:txBody>
      </p:sp>
    </p:spTree>
    <p:extLst>
      <p:ext uri="{BB962C8B-B14F-4D97-AF65-F5344CB8AC3E}">
        <p14:creationId xmlns:p14="http://schemas.microsoft.com/office/powerpoint/2010/main" val="4210376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14</a:t>
            </a:fld>
            <a:endParaRPr lang="en-US"/>
          </a:p>
        </p:txBody>
      </p:sp>
    </p:spTree>
    <p:extLst>
      <p:ext uri="{BB962C8B-B14F-4D97-AF65-F5344CB8AC3E}">
        <p14:creationId xmlns:p14="http://schemas.microsoft.com/office/powerpoint/2010/main" val="2394552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15</a:t>
            </a:fld>
            <a:endParaRPr lang="en-US"/>
          </a:p>
        </p:txBody>
      </p:sp>
    </p:spTree>
    <p:extLst>
      <p:ext uri="{BB962C8B-B14F-4D97-AF65-F5344CB8AC3E}">
        <p14:creationId xmlns:p14="http://schemas.microsoft.com/office/powerpoint/2010/main" val="3558796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16</a:t>
            </a:fld>
            <a:endParaRPr lang="en-US"/>
          </a:p>
        </p:txBody>
      </p:sp>
    </p:spTree>
    <p:extLst>
      <p:ext uri="{BB962C8B-B14F-4D97-AF65-F5344CB8AC3E}">
        <p14:creationId xmlns:p14="http://schemas.microsoft.com/office/powerpoint/2010/main" val="3812553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17</a:t>
            </a:fld>
            <a:endParaRPr lang="en-US"/>
          </a:p>
        </p:txBody>
      </p:sp>
    </p:spTree>
    <p:extLst>
      <p:ext uri="{BB962C8B-B14F-4D97-AF65-F5344CB8AC3E}">
        <p14:creationId xmlns:p14="http://schemas.microsoft.com/office/powerpoint/2010/main" val="2403998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18</a:t>
            </a:fld>
            <a:endParaRPr lang="en-US"/>
          </a:p>
        </p:txBody>
      </p:sp>
    </p:spTree>
    <p:extLst>
      <p:ext uri="{BB962C8B-B14F-4D97-AF65-F5344CB8AC3E}">
        <p14:creationId xmlns:p14="http://schemas.microsoft.com/office/powerpoint/2010/main" val="1819458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704635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a:t>
            </a:fld>
            <a:endParaRPr lang="en-US"/>
          </a:p>
        </p:txBody>
      </p:sp>
    </p:spTree>
    <p:extLst>
      <p:ext uri="{BB962C8B-B14F-4D97-AF65-F5344CB8AC3E}">
        <p14:creationId xmlns:p14="http://schemas.microsoft.com/office/powerpoint/2010/main" val="1979937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20</a:t>
            </a:fld>
            <a:endParaRPr lang="en-US"/>
          </a:p>
        </p:txBody>
      </p:sp>
    </p:spTree>
    <p:extLst>
      <p:ext uri="{BB962C8B-B14F-4D97-AF65-F5344CB8AC3E}">
        <p14:creationId xmlns:p14="http://schemas.microsoft.com/office/powerpoint/2010/main" val="2347769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21</a:t>
            </a:fld>
            <a:endParaRPr lang="en-US"/>
          </a:p>
        </p:txBody>
      </p:sp>
    </p:spTree>
    <p:extLst>
      <p:ext uri="{BB962C8B-B14F-4D97-AF65-F5344CB8AC3E}">
        <p14:creationId xmlns:p14="http://schemas.microsoft.com/office/powerpoint/2010/main" val="330223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22</a:t>
            </a:fld>
            <a:endParaRPr lang="en-US"/>
          </a:p>
        </p:txBody>
      </p:sp>
    </p:spTree>
    <p:extLst>
      <p:ext uri="{BB962C8B-B14F-4D97-AF65-F5344CB8AC3E}">
        <p14:creationId xmlns:p14="http://schemas.microsoft.com/office/powerpoint/2010/main" val="3910557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23</a:t>
            </a:fld>
            <a:endParaRPr lang="en-US"/>
          </a:p>
        </p:txBody>
      </p:sp>
    </p:spTree>
    <p:extLst>
      <p:ext uri="{BB962C8B-B14F-4D97-AF65-F5344CB8AC3E}">
        <p14:creationId xmlns:p14="http://schemas.microsoft.com/office/powerpoint/2010/main" val="110944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1378874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25</a:t>
            </a:fld>
            <a:endParaRPr lang="en-US"/>
          </a:p>
        </p:txBody>
      </p:sp>
    </p:spTree>
    <p:extLst>
      <p:ext uri="{BB962C8B-B14F-4D97-AF65-F5344CB8AC3E}">
        <p14:creationId xmlns:p14="http://schemas.microsoft.com/office/powerpoint/2010/main" val="1622394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26</a:t>
            </a:fld>
            <a:endParaRPr lang="en-US"/>
          </a:p>
        </p:txBody>
      </p:sp>
    </p:spTree>
    <p:extLst>
      <p:ext uri="{BB962C8B-B14F-4D97-AF65-F5344CB8AC3E}">
        <p14:creationId xmlns:p14="http://schemas.microsoft.com/office/powerpoint/2010/main" val="35352137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27</a:t>
            </a:fld>
            <a:endParaRPr lang="en-US"/>
          </a:p>
        </p:txBody>
      </p:sp>
    </p:spTree>
    <p:extLst>
      <p:ext uri="{BB962C8B-B14F-4D97-AF65-F5344CB8AC3E}">
        <p14:creationId xmlns:p14="http://schemas.microsoft.com/office/powerpoint/2010/main" val="30175578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28</a:t>
            </a:fld>
            <a:endParaRPr lang="en-US"/>
          </a:p>
        </p:txBody>
      </p:sp>
    </p:spTree>
    <p:extLst>
      <p:ext uri="{BB962C8B-B14F-4D97-AF65-F5344CB8AC3E}">
        <p14:creationId xmlns:p14="http://schemas.microsoft.com/office/powerpoint/2010/main" val="15459878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29</a:t>
            </a:fld>
            <a:endParaRPr lang="en-US"/>
          </a:p>
        </p:txBody>
      </p:sp>
    </p:spTree>
    <p:extLst>
      <p:ext uri="{BB962C8B-B14F-4D97-AF65-F5344CB8AC3E}">
        <p14:creationId xmlns:p14="http://schemas.microsoft.com/office/powerpoint/2010/main" val="247092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5271874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30</a:t>
            </a:fld>
            <a:endParaRPr lang="en-US"/>
          </a:p>
        </p:txBody>
      </p:sp>
    </p:spTree>
    <p:extLst>
      <p:ext uri="{BB962C8B-B14F-4D97-AF65-F5344CB8AC3E}">
        <p14:creationId xmlns:p14="http://schemas.microsoft.com/office/powerpoint/2010/main" val="2225819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31</a:t>
            </a:fld>
            <a:endParaRPr lang="en-US"/>
          </a:p>
        </p:txBody>
      </p:sp>
    </p:spTree>
    <p:extLst>
      <p:ext uri="{BB962C8B-B14F-4D97-AF65-F5344CB8AC3E}">
        <p14:creationId xmlns:p14="http://schemas.microsoft.com/office/powerpoint/2010/main" val="2815800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32</a:t>
            </a:fld>
            <a:endParaRPr lang="en-US"/>
          </a:p>
        </p:txBody>
      </p:sp>
    </p:spTree>
    <p:extLst>
      <p:ext uri="{BB962C8B-B14F-4D97-AF65-F5344CB8AC3E}">
        <p14:creationId xmlns:p14="http://schemas.microsoft.com/office/powerpoint/2010/main" val="4027256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33</a:t>
            </a:fld>
            <a:endParaRPr lang="en-US"/>
          </a:p>
        </p:txBody>
      </p:sp>
    </p:spTree>
    <p:extLst>
      <p:ext uri="{BB962C8B-B14F-4D97-AF65-F5344CB8AC3E}">
        <p14:creationId xmlns:p14="http://schemas.microsoft.com/office/powerpoint/2010/main" val="1008728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4</a:t>
            </a:fld>
            <a:endParaRPr lang="en-US"/>
          </a:p>
        </p:txBody>
      </p:sp>
    </p:spTree>
    <p:extLst>
      <p:ext uri="{BB962C8B-B14F-4D97-AF65-F5344CB8AC3E}">
        <p14:creationId xmlns:p14="http://schemas.microsoft.com/office/powerpoint/2010/main" val="323098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5</a:t>
            </a:fld>
            <a:endParaRPr lang="en-US"/>
          </a:p>
        </p:txBody>
      </p:sp>
    </p:spTree>
    <p:extLst>
      <p:ext uri="{BB962C8B-B14F-4D97-AF65-F5344CB8AC3E}">
        <p14:creationId xmlns:p14="http://schemas.microsoft.com/office/powerpoint/2010/main" val="2311833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6</a:t>
            </a:fld>
            <a:endParaRPr lang="en-US"/>
          </a:p>
        </p:txBody>
      </p:sp>
    </p:spTree>
    <p:extLst>
      <p:ext uri="{BB962C8B-B14F-4D97-AF65-F5344CB8AC3E}">
        <p14:creationId xmlns:p14="http://schemas.microsoft.com/office/powerpoint/2010/main" val="146234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7</a:t>
            </a:fld>
            <a:endParaRPr lang="en-US"/>
          </a:p>
        </p:txBody>
      </p:sp>
    </p:spTree>
    <p:extLst>
      <p:ext uri="{BB962C8B-B14F-4D97-AF65-F5344CB8AC3E}">
        <p14:creationId xmlns:p14="http://schemas.microsoft.com/office/powerpoint/2010/main" val="791438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8</a:t>
            </a:fld>
            <a:endParaRPr lang="en-US"/>
          </a:p>
        </p:txBody>
      </p:sp>
    </p:spTree>
    <p:extLst>
      <p:ext uri="{BB962C8B-B14F-4D97-AF65-F5344CB8AC3E}">
        <p14:creationId xmlns:p14="http://schemas.microsoft.com/office/powerpoint/2010/main" val="519373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9</a:t>
            </a:fld>
            <a:endParaRPr lang="en-US"/>
          </a:p>
        </p:txBody>
      </p:sp>
    </p:spTree>
    <p:extLst>
      <p:ext uri="{BB962C8B-B14F-4D97-AF65-F5344CB8AC3E}">
        <p14:creationId xmlns:p14="http://schemas.microsoft.com/office/powerpoint/2010/main" val="990709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首页">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48808"/>
          <a:stretch/>
        </p:blipFill>
        <p:spPr>
          <a:xfrm>
            <a:off x="0" y="5724004"/>
            <a:ext cx="12761219" cy="3851796"/>
          </a:xfrm>
          <a:prstGeom prst="rect">
            <a:avLst/>
          </a:prstGeom>
        </p:spPr>
      </p:pic>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b="83731"/>
          <a:stretch/>
        </p:blipFill>
        <p:spPr>
          <a:xfrm>
            <a:off x="-1" y="395412"/>
            <a:ext cx="12761219" cy="1224136"/>
          </a:xfrm>
          <a:prstGeom prst="rect">
            <a:avLst/>
          </a:prstGeom>
        </p:spPr>
      </p:pic>
    </p:spTree>
    <p:extLst>
      <p:ext uri="{BB962C8B-B14F-4D97-AF65-F5344CB8AC3E}">
        <p14:creationId xmlns:p14="http://schemas.microsoft.com/office/powerpoint/2010/main" val="5183229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bg>
      <p:bgPr>
        <a:solidFill>
          <a:schemeClr val="bg1"/>
        </a:solidFill>
        <a:effectLst/>
      </p:bgPr>
    </p:bg>
    <p:spTree>
      <p:nvGrpSpPr>
        <p:cNvPr id="1" name=""/>
        <p:cNvGrpSpPr/>
        <p:nvPr/>
      </p:nvGrpSpPr>
      <p:grpSpPr>
        <a:xfrm>
          <a:off x="0" y="0"/>
          <a:ext cx="0" cy="0"/>
          <a:chOff x="0" y="0"/>
          <a:chExt cx="0" cy="0"/>
        </a:xfrm>
      </p:grpSpPr>
      <p:sp>
        <p:nvSpPr>
          <p:cNvPr id="28" name="矩形 27"/>
          <p:cNvSpPr/>
          <p:nvPr userDrawn="1"/>
        </p:nvSpPr>
        <p:spPr>
          <a:xfrm>
            <a:off x="-910222" y="372926"/>
            <a:ext cx="780012" cy="904666"/>
          </a:xfrm>
          <a:prstGeom prst="rect">
            <a:avLst/>
          </a:prstGeom>
          <a:solidFill>
            <a:srgbClr val="00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0</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109</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184</a:t>
            </a:r>
            <a:endParaRPr kumimoji="0" lang="zh-CN" alt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29" name="矩形 28"/>
          <p:cNvSpPr/>
          <p:nvPr userDrawn="1"/>
        </p:nvSpPr>
        <p:spPr>
          <a:xfrm>
            <a:off x="-910222" y="1396702"/>
            <a:ext cx="780012" cy="904666"/>
          </a:xfrm>
          <a:prstGeom prst="rect">
            <a:avLst/>
          </a:prstGeom>
          <a:solidFill>
            <a:srgbClr val="EA9B33"/>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255</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153</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0</a:t>
            </a:r>
            <a:endParaRPr kumimoji="0" lang="zh-CN" alt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30" name="矩形 29"/>
          <p:cNvSpPr/>
          <p:nvPr userDrawn="1"/>
        </p:nvSpPr>
        <p:spPr>
          <a:xfrm>
            <a:off x="-910222" y="2420477"/>
            <a:ext cx="780012" cy="903248"/>
          </a:xfrm>
          <a:prstGeom prst="rect">
            <a:avLst/>
          </a:prstGeom>
          <a:solidFill>
            <a:srgbClr val="01379C"/>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55</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sz="1063" b="0" i="0" u="none" strike="noStrike" kern="1200" cap="none" spc="0" normalizeH="0" baseline="0" noProof="1" smtClean="0">
                <a:ln>
                  <a:noFill/>
                </a:ln>
                <a:solidFill>
                  <a:schemeClr val="lt1"/>
                </a:solidFill>
                <a:effectLst/>
                <a:uLnTx/>
                <a:uFillTx/>
                <a:latin typeface="+mn-lt"/>
                <a:ea typeface="+mn-ea"/>
                <a:cs typeface="+mn-cs"/>
              </a:rPr>
              <a:t>156</a:t>
            </a:r>
            <a:endParaRPr kumimoji="0" 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31" name="矩形 30"/>
          <p:cNvSpPr/>
          <p:nvPr userDrawn="1"/>
        </p:nvSpPr>
        <p:spPr>
          <a:xfrm>
            <a:off x="-910223" y="4434835"/>
            <a:ext cx="780012" cy="1320131"/>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889"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字体</a:t>
            </a:r>
          </a:p>
          <a:p>
            <a:pPr marL="0" marR="0" lvl="0" indent="0" algn="l" defTabSz="908456" rtl="0" eaLnBrk="1" fontAlgn="base" latinLnBrk="0" hangingPunct="1">
              <a:lnSpc>
                <a:spcPct val="100000"/>
              </a:lnSpc>
              <a:spcBef>
                <a:spcPct val="0"/>
              </a:spcBef>
              <a:spcAft>
                <a:spcPct val="0"/>
              </a:spcAft>
              <a:buClrTx/>
              <a:buSzTx/>
              <a:buFontTx/>
              <a:buNone/>
              <a:defRPr/>
            </a:pPr>
            <a:endParaRPr kumimoji="0" lang="zh-CN" altLang="en-US" sz="889"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微软雅黑</a:t>
            </a:r>
          </a:p>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9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粗体</a:t>
            </a:r>
            <a:r>
              <a:rPr kumimoji="0" lang="en-US" altLang="zh-CN"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&amp;</a:t>
            </a:r>
            <a:r>
              <a:rPr kumimoji="0" lang="zh-CN" altLang="en-US"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普通</a:t>
            </a:r>
          </a:p>
          <a:p>
            <a:pPr marL="0" marR="0" lvl="0" indent="0" algn="l" defTabSz="908456" rtl="0" eaLnBrk="1" fontAlgn="base" latinLnBrk="0" hangingPunct="1">
              <a:lnSpc>
                <a:spcPct val="100000"/>
              </a:lnSpc>
              <a:spcBef>
                <a:spcPct val="0"/>
              </a:spcBef>
              <a:spcAft>
                <a:spcPct val="0"/>
              </a:spcAft>
              <a:buClrTx/>
              <a:buSzTx/>
              <a:buFontTx/>
              <a:buNone/>
              <a:defRPr/>
            </a:pPr>
            <a:endParaRPr kumimoji="0" lang="en-US" altLang="zh-CN" sz="1063"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R</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   </a:t>
            </a: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G</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  </a:t>
            </a: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B</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a:t>
            </a:r>
            <a:endParaRPr kumimoji="0" lang="zh-CN" altLang="en-US" sz="1063"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2" name="矩形 31"/>
          <p:cNvSpPr/>
          <p:nvPr userDrawn="1"/>
        </p:nvSpPr>
        <p:spPr bwMode="auto">
          <a:xfrm>
            <a:off x="-919871" y="3448744"/>
            <a:ext cx="804461" cy="880757"/>
          </a:xfrm>
          <a:prstGeom prst="rect">
            <a:avLst/>
          </a:prstGeom>
          <a:solidFill>
            <a:schemeClr val="accent1"/>
          </a:solidFill>
          <a:ln w="12700">
            <a:miter lim="400000"/>
          </a:ln>
          <a:extLst/>
        </p:spPr>
        <p:txBody>
          <a:bodyPr lIns="0" tIns="0" rIns="0" bIns="0"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R</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74</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G</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102</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B</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173</a:t>
            </a:r>
            <a:endParaRPr kumimoji="0" lang="en-US" altLang="zh-CN" sz="1063" b="0" i="0" u="none" strike="noStrike" kern="1200" cap="none" spc="0" normalizeH="0" baseline="0" noProof="1">
              <a:ln>
                <a:noFill/>
              </a:ln>
              <a:solidFill>
                <a:schemeClr val="lt1"/>
              </a:solidFill>
              <a:effectLst/>
              <a:uLnTx/>
              <a:uFillTx/>
              <a:latin typeface="Arial" pitchFamily="34" charset="0"/>
              <a:ea typeface="宋体" pitchFamily="2" charset="-122"/>
              <a:cs typeface="+mn-cs"/>
            </a:endParaRPr>
          </a:p>
        </p:txBody>
      </p:sp>
      <p:pic>
        <p:nvPicPr>
          <p:cNvPr id="40" name="图片 39" descr="003"/>
          <p:cNvPicPr>
            <a:picLocks noChangeAspect="1"/>
          </p:cNvPicPr>
          <p:nvPr userDrawn="1"/>
        </p:nvPicPr>
        <p:blipFill rotWithShape="1">
          <a:blip r:embed="rId2"/>
          <a:srcRect l="74789"/>
          <a:stretch/>
        </p:blipFill>
        <p:spPr>
          <a:xfrm>
            <a:off x="9048428" y="-26111"/>
            <a:ext cx="3719836" cy="9601911"/>
          </a:xfrm>
          <a:prstGeom prst="rect">
            <a:avLst/>
          </a:prstGeom>
        </p:spPr>
      </p:pic>
    </p:spTree>
    <p:extLst>
      <p:ext uri="{BB962C8B-B14F-4D97-AF65-F5344CB8AC3E}">
        <p14:creationId xmlns:p14="http://schemas.microsoft.com/office/powerpoint/2010/main" val="5583794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
        <p:nvSpPr>
          <p:cNvPr id="222" name="矩形 221"/>
          <p:cNvSpPr/>
          <p:nvPr userDrawn="1"/>
        </p:nvSpPr>
        <p:spPr>
          <a:xfrm>
            <a:off x="-910222" y="372926"/>
            <a:ext cx="780012" cy="904666"/>
          </a:xfrm>
          <a:prstGeom prst="rect">
            <a:avLst/>
          </a:prstGeom>
          <a:solidFill>
            <a:srgbClr val="00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0</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109</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184</a:t>
            </a:r>
            <a:endParaRPr kumimoji="0" lang="zh-CN" alt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223" name="矩形 222"/>
          <p:cNvSpPr/>
          <p:nvPr userDrawn="1"/>
        </p:nvSpPr>
        <p:spPr>
          <a:xfrm>
            <a:off x="-910222" y="1396702"/>
            <a:ext cx="780012" cy="904666"/>
          </a:xfrm>
          <a:prstGeom prst="rect">
            <a:avLst/>
          </a:prstGeom>
          <a:solidFill>
            <a:srgbClr val="EA9B33"/>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255</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153</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0</a:t>
            </a:r>
            <a:endParaRPr kumimoji="0" lang="zh-CN" alt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224" name="矩形 223"/>
          <p:cNvSpPr/>
          <p:nvPr userDrawn="1"/>
        </p:nvSpPr>
        <p:spPr>
          <a:xfrm>
            <a:off x="-910222" y="2420477"/>
            <a:ext cx="780012" cy="903248"/>
          </a:xfrm>
          <a:prstGeom prst="rect">
            <a:avLst/>
          </a:prstGeom>
          <a:solidFill>
            <a:srgbClr val="01379C"/>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55</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sz="1063" b="0" i="0" u="none" strike="noStrike" kern="1200" cap="none" spc="0" normalizeH="0" baseline="0" noProof="1" smtClean="0">
                <a:ln>
                  <a:noFill/>
                </a:ln>
                <a:solidFill>
                  <a:schemeClr val="lt1"/>
                </a:solidFill>
                <a:effectLst/>
                <a:uLnTx/>
                <a:uFillTx/>
                <a:latin typeface="+mn-lt"/>
                <a:ea typeface="+mn-ea"/>
                <a:cs typeface="+mn-cs"/>
              </a:rPr>
              <a:t>156</a:t>
            </a:r>
            <a:endParaRPr kumimoji="0" 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225" name="矩形 224"/>
          <p:cNvSpPr/>
          <p:nvPr userDrawn="1"/>
        </p:nvSpPr>
        <p:spPr>
          <a:xfrm>
            <a:off x="-910223" y="4434835"/>
            <a:ext cx="780012" cy="1320131"/>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889"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字体</a:t>
            </a:r>
          </a:p>
          <a:p>
            <a:pPr marL="0" marR="0" lvl="0" indent="0" algn="l" defTabSz="908456" rtl="0" eaLnBrk="1" fontAlgn="base" latinLnBrk="0" hangingPunct="1">
              <a:lnSpc>
                <a:spcPct val="100000"/>
              </a:lnSpc>
              <a:spcBef>
                <a:spcPct val="0"/>
              </a:spcBef>
              <a:spcAft>
                <a:spcPct val="0"/>
              </a:spcAft>
              <a:buClrTx/>
              <a:buSzTx/>
              <a:buFontTx/>
              <a:buNone/>
              <a:defRPr/>
            </a:pPr>
            <a:endParaRPr kumimoji="0" lang="zh-CN" altLang="en-US" sz="889"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微软雅黑</a:t>
            </a:r>
          </a:p>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9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粗体</a:t>
            </a:r>
            <a:r>
              <a:rPr kumimoji="0" lang="en-US" altLang="zh-CN"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&amp;</a:t>
            </a:r>
            <a:r>
              <a:rPr kumimoji="0" lang="zh-CN" altLang="en-US"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普通</a:t>
            </a:r>
          </a:p>
          <a:p>
            <a:pPr marL="0" marR="0" lvl="0" indent="0" algn="l" defTabSz="908456" rtl="0" eaLnBrk="1" fontAlgn="base" latinLnBrk="0" hangingPunct="1">
              <a:lnSpc>
                <a:spcPct val="100000"/>
              </a:lnSpc>
              <a:spcBef>
                <a:spcPct val="0"/>
              </a:spcBef>
              <a:spcAft>
                <a:spcPct val="0"/>
              </a:spcAft>
              <a:buClrTx/>
              <a:buSzTx/>
              <a:buFontTx/>
              <a:buNone/>
              <a:defRPr/>
            </a:pPr>
            <a:endParaRPr kumimoji="0" lang="en-US" altLang="zh-CN" sz="1063"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R</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   </a:t>
            </a: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G</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  </a:t>
            </a: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B</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a:t>
            </a:r>
            <a:endParaRPr kumimoji="0" lang="zh-CN" altLang="en-US" sz="1063"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26" name="矩形 225"/>
          <p:cNvSpPr/>
          <p:nvPr userDrawn="1"/>
        </p:nvSpPr>
        <p:spPr bwMode="auto">
          <a:xfrm>
            <a:off x="-919871" y="3448744"/>
            <a:ext cx="804461" cy="880757"/>
          </a:xfrm>
          <a:prstGeom prst="rect">
            <a:avLst/>
          </a:prstGeom>
          <a:solidFill>
            <a:schemeClr val="accent1"/>
          </a:solidFill>
          <a:ln w="12700">
            <a:miter lim="400000"/>
          </a:ln>
          <a:extLst/>
        </p:spPr>
        <p:txBody>
          <a:bodyPr lIns="0" tIns="0" rIns="0" bIns="0"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R</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74</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G</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102</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B</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173</a:t>
            </a:r>
            <a:endParaRPr kumimoji="0" lang="en-US" altLang="zh-CN" sz="1063" b="0" i="0" u="none" strike="noStrike" kern="1200" cap="none" spc="0" normalizeH="0" baseline="0" noProof="1">
              <a:ln>
                <a:noFill/>
              </a:ln>
              <a:solidFill>
                <a:schemeClr val="lt1"/>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515074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232" name="Shape 1551"/>
          <p:cNvSpPr/>
          <p:nvPr userDrawn="1"/>
        </p:nvSpPr>
        <p:spPr>
          <a:xfrm flipH="1">
            <a:off x="360538" y="492312"/>
            <a:ext cx="34160" cy="683879"/>
          </a:xfrm>
          <a:prstGeom prst="roundRect">
            <a:avLst>
              <a:gd name="adj" fmla="val 50000"/>
            </a:avLst>
          </a:prstGeom>
          <a:solidFill>
            <a:srgbClr val="006DB8"/>
          </a:solidFill>
          <a:ln w="12700">
            <a:miter lim="400000"/>
          </a:ln>
        </p:spPr>
        <p:txBody>
          <a:bodyPr lIns="0" tIns="0" rIns="0" bIns="0" anchor="ctr"/>
          <a:lstStyle/>
          <a:p>
            <a:pPr lvl="0">
              <a:defRPr sz="3200">
                <a:solidFill>
                  <a:srgbClr val="FFFFFF"/>
                </a:solidFill>
              </a:defRPr>
            </a:pPr>
            <a:endParaRPr sz="3179">
              <a:solidFill>
                <a:schemeClr val="tx1">
                  <a:lumMod val="65000"/>
                  <a:lumOff val="35000"/>
                </a:schemeClr>
              </a:solidFill>
            </a:endParaRPr>
          </a:p>
        </p:txBody>
      </p:sp>
      <p:sp>
        <p:nvSpPr>
          <p:cNvPr id="234" name="Slide Number Placeholder 5"/>
          <p:cNvSpPr>
            <a:spLocks noGrp="1"/>
          </p:cNvSpPr>
          <p:nvPr userDrawn="1"/>
        </p:nvSpPr>
        <p:spPr>
          <a:xfrm>
            <a:off x="12022954" y="540846"/>
            <a:ext cx="481857" cy="224970"/>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fld id="{9695C2F4-A54C-4545-9CFB-2AD807395F1F}" type="slidenum">
              <a:rPr kumimoji="0" lang="zh-CN" altLang="en-US" sz="1600" b="1" i="0" u="none" strike="noStrike" kern="1200" cap="none" spc="0" normalizeH="0" baseline="0" noProof="1" smtClean="0">
                <a:ln>
                  <a:noFill/>
                </a:ln>
                <a:solidFill>
                  <a:srgbClr val="006DB8"/>
                </a:solidFill>
                <a:effectLst/>
                <a:uLnTx/>
                <a:uFillTx/>
                <a:latin typeface="微软雅黑" panose="020B0503020204020204" pitchFamily="34" charset="-122"/>
                <a:ea typeface="微软雅黑" panose="020B0503020204020204" pitchFamily="34" charset="-122"/>
                <a:cs typeface="+mn-cs"/>
              </a:rPr>
              <a:pPr marL="0" marR="0" lvl="0" indent="0" algn="l" defTabSz="908456" rtl="0" eaLnBrk="1" fontAlgn="auto" latinLnBrk="0" hangingPunct="1">
                <a:lnSpc>
                  <a:spcPct val="100000"/>
                </a:lnSpc>
                <a:spcBef>
                  <a:spcPct val="0"/>
                </a:spcBef>
                <a:spcAft>
                  <a:spcPct val="0"/>
                </a:spcAft>
                <a:buClrTx/>
                <a:buSzTx/>
                <a:buFontTx/>
                <a:buNone/>
                <a:defRPr/>
              </a:pPr>
              <a:t>‹#›</a:t>
            </a:fld>
            <a:endParaRPr kumimoji="0" lang="zh-CN" altLang="en-US" sz="16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5" name="Slide Number Placeholder 5"/>
          <p:cNvSpPr>
            <a:spLocks noGrp="1"/>
          </p:cNvSpPr>
          <p:nvPr userDrawn="1"/>
        </p:nvSpPr>
        <p:spPr>
          <a:xfrm>
            <a:off x="11857020" y="539428"/>
            <a:ext cx="548387" cy="273668"/>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rPr>
              <a:t>P</a:t>
            </a:r>
            <a:endParaRPr kumimoji="0" lang="en-US" altLang="zh-CN"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6" name="矩形 235"/>
          <p:cNvSpPr/>
          <p:nvPr userDrawn="1"/>
        </p:nvSpPr>
        <p:spPr bwMode="auto">
          <a:xfrm>
            <a:off x="12433452" y="449048"/>
            <a:ext cx="329336" cy="489510"/>
          </a:xfrm>
          <a:prstGeom prst="rect">
            <a:avLst/>
          </a:prstGeom>
          <a:solidFill>
            <a:srgbClr val="0061B4"/>
          </a:solidFill>
          <a:ln w="9525" cap="flat" cmpd="sng" algn="ctr">
            <a:solidFill>
              <a:srgbClr val="006DB8"/>
            </a:solidFill>
            <a:prstDash val="solid"/>
            <a:round/>
            <a:headEnd type="none" w="med" len="med"/>
            <a:tailEnd type="none" w="med" len="med"/>
          </a:ln>
          <a:effectLst/>
          <a:extLst/>
        </p:spPr>
        <p:txBody>
          <a:bodyPr vert="horz" wrap="square" lIns="90847" tIns="45424" rIns="90847" bIns="45424" numCol="1" rtlCol="0" anchor="t" anchorCtr="0" compatLnSpc="1">
            <a:prstTxWarp prst="textNoShape">
              <a:avLst/>
            </a:prstTxWarp>
          </a:bodyPr>
          <a:lstStyle/>
          <a:p>
            <a:pPr marL="0" marR="0" indent="0" algn="l" defTabSz="908456" rtl="0" eaLnBrk="1" fontAlgn="base" latinLnBrk="0" hangingPunct="1">
              <a:lnSpc>
                <a:spcPct val="100000"/>
              </a:lnSpc>
              <a:spcBef>
                <a:spcPct val="0"/>
              </a:spcBef>
              <a:spcAft>
                <a:spcPct val="0"/>
              </a:spcAft>
              <a:buClrTx/>
              <a:buSzTx/>
              <a:buFont typeface="Arial" pitchFamily="34" charset="0"/>
              <a:buNone/>
              <a:tabLst/>
            </a:pPr>
            <a:endParaRPr kumimoji="0" lang="zh-CN" altLang="en-US" sz="1788" b="0" i="0" u="none" strike="noStrike" cap="none" normalizeH="0" baseline="0" smtClean="0">
              <a:ln>
                <a:noFill/>
              </a:ln>
              <a:solidFill>
                <a:schemeClr val="tx1"/>
              </a:solidFill>
              <a:effectLst/>
              <a:latin typeface="Arial" pitchFamily="34" charset="0"/>
              <a:ea typeface="宋体" pitchFamily="2" charset="-122"/>
            </a:endParaRPr>
          </a:p>
        </p:txBody>
      </p:sp>
      <p:sp>
        <p:nvSpPr>
          <p:cNvPr id="32" name="椭圆 31"/>
          <p:cNvSpPr/>
          <p:nvPr userDrawn="1"/>
        </p:nvSpPr>
        <p:spPr bwMode="auto">
          <a:xfrm>
            <a:off x="16905477" y="672768"/>
            <a:ext cx="69990" cy="93352"/>
          </a:xfrm>
          <a:prstGeom prst="ellipse">
            <a:avLst/>
          </a:prstGeom>
          <a:solidFill>
            <a:srgbClr val="33ABD5">
              <a:alpha val="57000"/>
            </a:srgbClr>
          </a:solidFill>
          <a:ln w="9525" cap="flat" cmpd="sng" algn="ctr">
            <a:noFill/>
            <a:prstDash val="solid"/>
            <a:round/>
            <a:headEnd type="none" w="med" len="med"/>
            <a:tailEnd type="none" w="med" len="med"/>
          </a:ln>
          <a:effectLst/>
          <a:extLst/>
        </p:spPr>
        <p:txBody>
          <a:bodyPr vert="horz" wrap="square" lIns="126849" tIns="63425" rIns="126849" bIns="63425"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35" name="椭圆 34"/>
          <p:cNvSpPr/>
          <p:nvPr userDrawn="1"/>
        </p:nvSpPr>
        <p:spPr bwMode="auto">
          <a:xfrm>
            <a:off x="-224476" y="6425002"/>
            <a:ext cx="69990" cy="93352"/>
          </a:xfrm>
          <a:prstGeom prst="ellipse">
            <a:avLst/>
          </a:prstGeom>
          <a:solidFill>
            <a:srgbClr val="33ABD5">
              <a:alpha val="57000"/>
            </a:srgbClr>
          </a:solidFill>
          <a:ln w="9525" cap="flat" cmpd="sng" algn="ctr">
            <a:noFill/>
            <a:prstDash val="solid"/>
            <a:round/>
            <a:headEnd type="none" w="med" len="med"/>
            <a:tailEnd type="none" w="med" len="med"/>
          </a:ln>
          <a:effectLst/>
          <a:extLst/>
        </p:spPr>
        <p:txBody>
          <a:bodyPr vert="horz" wrap="square" lIns="126849" tIns="63425" rIns="126849" bIns="63425"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41" name="矩形 240"/>
          <p:cNvSpPr/>
          <p:nvPr userDrawn="1"/>
        </p:nvSpPr>
        <p:spPr>
          <a:xfrm>
            <a:off x="-910222" y="372926"/>
            <a:ext cx="780012" cy="904666"/>
          </a:xfrm>
          <a:prstGeom prst="rect">
            <a:avLst/>
          </a:prstGeom>
          <a:solidFill>
            <a:srgbClr val="00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0</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109</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184</a:t>
            </a:r>
            <a:endParaRPr kumimoji="0" lang="zh-CN" alt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242" name="矩形 241"/>
          <p:cNvSpPr/>
          <p:nvPr userDrawn="1"/>
        </p:nvSpPr>
        <p:spPr>
          <a:xfrm>
            <a:off x="-910222" y="1396702"/>
            <a:ext cx="780012" cy="904666"/>
          </a:xfrm>
          <a:prstGeom prst="rect">
            <a:avLst/>
          </a:prstGeom>
          <a:solidFill>
            <a:srgbClr val="EA9B33"/>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255</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153</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0</a:t>
            </a:r>
            <a:endParaRPr kumimoji="0" lang="zh-CN" alt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243" name="矩形 242"/>
          <p:cNvSpPr/>
          <p:nvPr userDrawn="1"/>
        </p:nvSpPr>
        <p:spPr>
          <a:xfrm>
            <a:off x="-910222" y="2420477"/>
            <a:ext cx="780012" cy="903248"/>
          </a:xfrm>
          <a:prstGeom prst="rect">
            <a:avLst/>
          </a:prstGeom>
          <a:solidFill>
            <a:srgbClr val="01379C"/>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R</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1</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G</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55</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mn-lt"/>
                <a:ea typeface="+mn-ea"/>
                <a:cs typeface="+mn-cs"/>
              </a:rPr>
              <a:t>B</a:t>
            </a:r>
            <a:r>
              <a:rPr kumimoji="0" lang="zh-CN" altLang="en-US" sz="1063" b="0" i="0" u="none" strike="noStrike" kern="1200" cap="none" spc="0" normalizeH="0" baseline="0" noProof="1" smtClean="0">
                <a:ln>
                  <a:noFill/>
                </a:ln>
                <a:solidFill>
                  <a:schemeClr val="lt1"/>
                </a:solidFill>
                <a:effectLst/>
                <a:uLnTx/>
                <a:uFillTx/>
                <a:latin typeface="+mn-lt"/>
                <a:ea typeface="+mn-ea"/>
                <a:cs typeface="+mn-cs"/>
              </a:rPr>
              <a:t>：</a:t>
            </a:r>
            <a:r>
              <a:rPr kumimoji="0" lang="en-US" sz="1063" b="0" i="0" u="none" strike="noStrike" kern="1200" cap="none" spc="0" normalizeH="0" baseline="0" noProof="1" smtClean="0">
                <a:ln>
                  <a:noFill/>
                </a:ln>
                <a:solidFill>
                  <a:schemeClr val="lt1"/>
                </a:solidFill>
                <a:effectLst/>
                <a:uLnTx/>
                <a:uFillTx/>
                <a:latin typeface="+mn-lt"/>
                <a:ea typeface="+mn-ea"/>
                <a:cs typeface="+mn-cs"/>
              </a:rPr>
              <a:t>156</a:t>
            </a:r>
            <a:endParaRPr kumimoji="0" lang="en-US" sz="1063" b="0" i="0" u="none" strike="noStrike" kern="1200" cap="none" spc="0" normalizeH="0" baseline="0" noProof="1">
              <a:ln>
                <a:noFill/>
              </a:ln>
              <a:solidFill>
                <a:schemeClr val="lt1"/>
              </a:solidFill>
              <a:effectLst/>
              <a:uLnTx/>
              <a:uFillTx/>
              <a:latin typeface="+mn-lt"/>
              <a:ea typeface="+mn-ea"/>
              <a:cs typeface="+mn-cs"/>
            </a:endParaRPr>
          </a:p>
        </p:txBody>
      </p:sp>
      <p:sp>
        <p:nvSpPr>
          <p:cNvPr id="244" name="矩形 243"/>
          <p:cNvSpPr/>
          <p:nvPr userDrawn="1"/>
        </p:nvSpPr>
        <p:spPr>
          <a:xfrm>
            <a:off x="-910223" y="4434835"/>
            <a:ext cx="780012" cy="1320131"/>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889"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字体</a:t>
            </a:r>
          </a:p>
          <a:p>
            <a:pPr marL="0" marR="0" lvl="0" indent="0" algn="l" defTabSz="908456" rtl="0" eaLnBrk="1" fontAlgn="base" latinLnBrk="0" hangingPunct="1">
              <a:lnSpc>
                <a:spcPct val="100000"/>
              </a:lnSpc>
              <a:spcBef>
                <a:spcPct val="0"/>
              </a:spcBef>
              <a:spcAft>
                <a:spcPct val="0"/>
              </a:spcAft>
              <a:buClrTx/>
              <a:buSzTx/>
              <a:buFontTx/>
              <a:buNone/>
              <a:defRPr/>
            </a:pPr>
            <a:endParaRPr kumimoji="0" lang="zh-CN" altLang="en-US" sz="889"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微软雅黑</a:t>
            </a:r>
          </a:p>
          <a:p>
            <a:pPr marL="0" marR="0" lvl="0" indent="0" algn="l" defTabSz="908456" rtl="0" eaLnBrk="1" fontAlgn="base" latinLnBrk="0" hangingPunct="1">
              <a:lnSpc>
                <a:spcPct val="100000"/>
              </a:lnSpc>
              <a:spcBef>
                <a:spcPct val="0"/>
              </a:spcBef>
              <a:spcAft>
                <a:spcPct val="0"/>
              </a:spcAft>
              <a:buClrTx/>
              <a:buSzTx/>
              <a:buFontTx/>
              <a:buNone/>
              <a:defRPr/>
            </a:pPr>
            <a:r>
              <a:rPr kumimoji="0" lang="zh-CN" altLang="en-US" sz="9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粗体</a:t>
            </a:r>
            <a:r>
              <a:rPr kumimoji="0" lang="en-US" altLang="zh-CN"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&amp;</a:t>
            </a:r>
            <a:r>
              <a:rPr kumimoji="0" lang="zh-CN" altLang="en-US" sz="9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普通</a:t>
            </a:r>
          </a:p>
          <a:p>
            <a:pPr marL="0" marR="0" lvl="0" indent="0" algn="l" defTabSz="908456" rtl="0" eaLnBrk="1" fontAlgn="base" latinLnBrk="0" hangingPunct="1">
              <a:lnSpc>
                <a:spcPct val="100000"/>
              </a:lnSpc>
              <a:spcBef>
                <a:spcPct val="0"/>
              </a:spcBef>
              <a:spcAft>
                <a:spcPct val="0"/>
              </a:spcAft>
              <a:buClrTx/>
              <a:buSzTx/>
              <a:buFontTx/>
              <a:buNone/>
              <a:defRPr/>
            </a:pPr>
            <a:endParaRPr kumimoji="0" lang="en-US" altLang="zh-CN" sz="1063"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R</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   </a:t>
            </a: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G</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  </a:t>
            </a:r>
          </a:p>
          <a:p>
            <a:pPr marL="0" marR="0" lvl="0" indent="0" algn="l" defTabSz="908456" rtl="0" eaLnBrk="1" fontAlgn="base"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B</a:t>
            </a:r>
            <a:r>
              <a:rPr kumimoji="0" lang="zh-CN" altLang="en-US" sz="1063"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063" b="0" i="0" u="none" strike="noStrike" kern="1200" cap="none" spc="0" normalizeH="0" baseline="0" noProof="0" dirty="0" smtClean="0">
                <a:ln>
                  <a:noFill/>
                </a:ln>
                <a:solidFill>
                  <a:schemeClr val="tx1"/>
                </a:solidFill>
                <a:effectLst/>
                <a:uLnTx/>
                <a:uFillTx/>
                <a:latin typeface="+mn-lt"/>
                <a:ea typeface="+mn-ea"/>
                <a:cs typeface="+mn-cs"/>
              </a:rPr>
              <a:t>217</a:t>
            </a:r>
            <a:endParaRPr kumimoji="0" lang="zh-CN" altLang="en-US" sz="1063"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5" name="矩形 244"/>
          <p:cNvSpPr/>
          <p:nvPr userDrawn="1"/>
        </p:nvSpPr>
        <p:spPr bwMode="auto">
          <a:xfrm>
            <a:off x="-919871" y="3448744"/>
            <a:ext cx="804461" cy="880757"/>
          </a:xfrm>
          <a:prstGeom prst="rect">
            <a:avLst/>
          </a:prstGeom>
          <a:solidFill>
            <a:schemeClr val="accent1"/>
          </a:solidFill>
          <a:ln w="12700">
            <a:miter lim="400000"/>
          </a:ln>
          <a:extLst/>
        </p:spPr>
        <p:txBody>
          <a:bodyPr lIns="0" tIns="0" rIns="0" bIns="0" anchor="ctr"/>
          <a:lstStyle/>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R</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74</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G</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102</a:t>
            </a:r>
          </a:p>
          <a:p>
            <a:pPr marL="0" marR="0" lvl="0" indent="0" algn="l" defTabSz="908456" rtl="0" eaLnBrk="1" fontAlgn="auto" latinLnBrk="0" hangingPunct="1">
              <a:lnSpc>
                <a:spcPct val="100000"/>
              </a:lnSpc>
              <a:spcBef>
                <a:spcPct val="0"/>
              </a:spcBef>
              <a:spcAft>
                <a:spcPct val="0"/>
              </a:spcAft>
              <a:buClrTx/>
              <a:buSzTx/>
              <a:buFontTx/>
              <a:buNone/>
              <a:defRPr/>
            </a:pP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   B</a:t>
            </a:r>
            <a:r>
              <a:rPr kumimoji="0" lang="zh-CN" altLang="en-US"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a:t>
            </a:r>
            <a:r>
              <a:rPr kumimoji="0" lang="en-US" altLang="zh-CN" sz="1063" b="0" i="0" u="none" strike="noStrike" kern="1200" cap="none" spc="0" normalizeH="0" baseline="0" noProof="1" smtClean="0">
                <a:ln>
                  <a:noFill/>
                </a:ln>
                <a:solidFill>
                  <a:schemeClr val="lt1"/>
                </a:solidFill>
                <a:effectLst/>
                <a:uLnTx/>
                <a:uFillTx/>
                <a:latin typeface="Arial" pitchFamily="34" charset="0"/>
                <a:ea typeface="宋体" pitchFamily="2" charset="-122"/>
                <a:cs typeface="+mn-cs"/>
              </a:rPr>
              <a:t>173</a:t>
            </a:r>
            <a:endParaRPr kumimoji="0" lang="en-US" altLang="zh-CN" sz="1063" b="0" i="0" u="none" strike="noStrike" kern="1200" cap="none" spc="0" normalizeH="0" baseline="0" noProof="1">
              <a:ln>
                <a:noFill/>
              </a:ln>
              <a:solidFill>
                <a:schemeClr val="lt1"/>
              </a:solidFill>
              <a:effectLst/>
              <a:uLnTx/>
              <a:uFillTx/>
              <a:latin typeface="Arial" pitchFamily="34" charset="0"/>
              <a:ea typeface="宋体" pitchFamily="2" charset="-122"/>
              <a:cs typeface="+mn-cs"/>
            </a:endParaRPr>
          </a:p>
        </p:txBody>
      </p:sp>
      <p:pic>
        <p:nvPicPr>
          <p:cNvPr id="233" name="图片 23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88300"/>
            <a:ext cx="12768263" cy="1224138"/>
          </a:xfrm>
          <a:prstGeom prst="rect">
            <a:avLst/>
          </a:prstGeom>
        </p:spPr>
      </p:pic>
      <p:sp>
        <p:nvSpPr>
          <p:cNvPr id="222" name="文本占位符 221"/>
          <p:cNvSpPr>
            <a:spLocks noGrp="1"/>
          </p:cNvSpPr>
          <p:nvPr userDrawn="1">
            <p:ph type="body" sz="quarter" idx="10"/>
          </p:nvPr>
        </p:nvSpPr>
        <p:spPr>
          <a:xfrm>
            <a:off x="497933" y="525954"/>
            <a:ext cx="9998725" cy="661546"/>
          </a:xfrm>
        </p:spPr>
        <p:txBody>
          <a:bodyPr/>
          <a:lstStyle>
            <a:lvl1pPr marL="0" indent="0">
              <a:buNone/>
              <a:defRPr sz="3378">
                <a:solidFill>
                  <a:schemeClr val="tx1">
                    <a:lumMod val="65000"/>
                    <a:lumOff val="35000"/>
                  </a:schemeClr>
                </a:solidFill>
              </a:defRPr>
            </a:lvl1pPr>
          </a:lstStyle>
          <a:p>
            <a:pPr lvl="0"/>
            <a:r>
              <a:rPr lang="zh-CN" altLang="en-US" dirty="0" smtClean="0"/>
              <a:t>单击此处编辑母版文本样式</a:t>
            </a:r>
          </a:p>
        </p:txBody>
      </p:sp>
    </p:spTree>
    <p:extLst>
      <p:ext uri="{BB962C8B-B14F-4D97-AF65-F5344CB8AC3E}">
        <p14:creationId xmlns:p14="http://schemas.microsoft.com/office/powerpoint/2010/main" val="37653412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2">
    <p:bg>
      <p:bgPr>
        <a:solidFill>
          <a:schemeClr val="bg1"/>
        </a:solidFill>
        <a:effectLst/>
      </p:bgPr>
    </p:bg>
    <p:spTree>
      <p:nvGrpSpPr>
        <p:cNvPr id="1" name=""/>
        <p:cNvGrpSpPr/>
        <p:nvPr/>
      </p:nvGrpSpPr>
      <p:grpSpPr>
        <a:xfrm>
          <a:off x="0" y="0"/>
          <a:ext cx="0" cy="0"/>
          <a:chOff x="0" y="0"/>
          <a:chExt cx="0" cy="0"/>
        </a:xfrm>
      </p:grpSpPr>
      <p:sp>
        <p:nvSpPr>
          <p:cNvPr id="232" name="Shape 1551"/>
          <p:cNvSpPr/>
          <p:nvPr userDrawn="1"/>
        </p:nvSpPr>
        <p:spPr>
          <a:xfrm flipH="1">
            <a:off x="360538" y="492312"/>
            <a:ext cx="34160" cy="683879"/>
          </a:xfrm>
          <a:prstGeom prst="roundRect">
            <a:avLst>
              <a:gd name="adj" fmla="val 50000"/>
            </a:avLst>
          </a:prstGeom>
          <a:solidFill>
            <a:srgbClr val="006DB8"/>
          </a:solidFill>
          <a:ln w="12700">
            <a:miter lim="400000"/>
          </a:ln>
        </p:spPr>
        <p:txBody>
          <a:bodyPr lIns="0" tIns="0" rIns="0" bIns="0" anchor="ctr"/>
          <a:lstStyle/>
          <a:p>
            <a:pPr lvl="0">
              <a:defRPr sz="3200">
                <a:solidFill>
                  <a:srgbClr val="FFFFFF"/>
                </a:solidFill>
              </a:defRPr>
            </a:pPr>
            <a:endParaRPr sz="3179">
              <a:solidFill>
                <a:schemeClr val="tx1">
                  <a:lumMod val="65000"/>
                  <a:lumOff val="35000"/>
                </a:schemeClr>
              </a:solidFill>
            </a:endParaRPr>
          </a:p>
        </p:txBody>
      </p:sp>
      <p:sp>
        <p:nvSpPr>
          <p:cNvPr id="234" name="Slide Number Placeholder 5"/>
          <p:cNvSpPr>
            <a:spLocks noGrp="1"/>
          </p:cNvSpPr>
          <p:nvPr userDrawn="1"/>
        </p:nvSpPr>
        <p:spPr>
          <a:xfrm>
            <a:off x="12022954" y="540846"/>
            <a:ext cx="481857" cy="224970"/>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fld id="{9695C2F4-A54C-4545-9CFB-2AD807395F1F}" type="slidenum">
              <a:rPr kumimoji="0" lang="zh-CN" altLang="en-US" sz="1600" b="1" i="0" u="none" strike="noStrike" kern="1200" cap="none" spc="0" normalizeH="0" baseline="0" noProof="1" smtClean="0">
                <a:ln>
                  <a:noFill/>
                </a:ln>
                <a:solidFill>
                  <a:srgbClr val="006DB8"/>
                </a:solidFill>
                <a:effectLst/>
                <a:uLnTx/>
                <a:uFillTx/>
                <a:latin typeface="微软雅黑" panose="020B0503020204020204" pitchFamily="34" charset="-122"/>
                <a:ea typeface="微软雅黑" panose="020B0503020204020204" pitchFamily="34" charset="-122"/>
                <a:cs typeface="+mn-cs"/>
              </a:rPr>
              <a:pPr marL="0" marR="0" lvl="0" indent="0" algn="l" defTabSz="908456" rtl="0" eaLnBrk="1" fontAlgn="auto" latinLnBrk="0" hangingPunct="1">
                <a:lnSpc>
                  <a:spcPct val="100000"/>
                </a:lnSpc>
                <a:spcBef>
                  <a:spcPct val="0"/>
                </a:spcBef>
                <a:spcAft>
                  <a:spcPct val="0"/>
                </a:spcAft>
                <a:buClrTx/>
                <a:buSzTx/>
                <a:buFontTx/>
                <a:buNone/>
                <a:defRPr/>
              </a:pPr>
              <a:t>‹#›</a:t>
            </a:fld>
            <a:endParaRPr kumimoji="0" lang="zh-CN" altLang="en-US" sz="16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5" name="Slide Number Placeholder 5"/>
          <p:cNvSpPr>
            <a:spLocks noGrp="1"/>
          </p:cNvSpPr>
          <p:nvPr userDrawn="1"/>
        </p:nvSpPr>
        <p:spPr>
          <a:xfrm>
            <a:off x="11857020" y="539428"/>
            <a:ext cx="548387" cy="273668"/>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rPr>
              <a:t>P</a:t>
            </a:r>
            <a:endParaRPr kumimoji="0" lang="en-US" altLang="zh-CN"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6" name="矩形 235"/>
          <p:cNvSpPr/>
          <p:nvPr userDrawn="1"/>
        </p:nvSpPr>
        <p:spPr bwMode="auto">
          <a:xfrm>
            <a:off x="12433452" y="449048"/>
            <a:ext cx="329336" cy="489510"/>
          </a:xfrm>
          <a:prstGeom prst="rect">
            <a:avLst/>
          </a:prstGeom>
          <a:solidFill>
            <a:srgbClr val="0061B4"/>
          </a:solidFill>
          <a:ln w="9525" cap="flat" cmpd="sng" algn="ctr">
            <a:solidFill>
              <a:srgbClr val="006DB8"/>
            </a:solidFill>
            <a:prstDash val="solid"/>
            <a:round/>
            <a:headEnd type="none" w="med" len="med"/>
            <a:tailEnd type="none" w="med" len="med"/>
          </a:ln>
          <a:effectLst/>
          <a:extLst/>
        </p:spPr>
        <p:txBody>
          <a:bodyPr vert="horz" wrap="square" lIns="90847" tIns="45424" rIns="90847" bIns="45424" numCol="1" rtlCol="0" anchor="t" anchorCtr="0" compatLnSpc="1">
            <a:prstTxWarp prst="textNoShape">
              <a:avLst/>
            </a:prstTxWarp>
          </a:bodyPr>
          <a:lstStyle/>
          <a:p>
            <a:pPr marL="0" marR="0" indent="0" algn="l" defTabSz="908456" rtl="0" eaLnBrk="1" fontAlgn="base" latinLnBrk="0" hangingPunct="1">
              <a:lnSpc>
                <a:spcPct val="100000"/>
              </a:lnSpc>
              <a:spcBef>
                <a:spcPct val="0"/>
              </a:spcBef>
              <a:spcAft>
                <a:spcPct val="0"/>
              </a:spcAft>
              <a:buClrTx/>
              <a:buSzTx/>
              <a:buFont typeface="Arial" pitchFamily="34" charset="0"/>
              <a:buNone/>
              <a:tabLst/>
            </a:pPr>
            <a:endParaRPr kumimoji="0" lang="zh-CN" altLang="en-US" sz="1788" b="0" i="0" u="none" strike="noStrike" cap="none" normalizeH="0" baseline="0" smtClean="0">
              <a:ln>
                <a:noFill/>
              </a:ln>
              <a:solidFill>
                <a:schemeClr val="tx1"/>
              </a:solidFill>
              <a:effectLst/>
              <a:latin typeface="Arial" pitchFamily="34" charset="0"/>
              <a:ea typeface="宋体" pitchFamily="2" charset="-122"/>
            </a:endParaRPr>
          </a:p>
        </p:txBody>
      </p:sp>
      <p:sp>
        <p:nvSpPr>
          <p:cNvPr id="222" name="文本占位符 221"/>
          <p:cNvSpPr>
            <a:spLocks noGrp="1"/>
          </p:cNvSpPr>
          <p:nvPr>
            <p:ph type="body" sz="quarter" idx="10"/>
          </p:nvPr>
        </p:nvSpPr>
        <p:spPr>
          <a:xfrm>
            <a:off x="497933" y="525954"/>
            <a:ext cx="9998725" cy="661546"/>
          </a:xfrm>
        </p:spPr>
        <p:txBody>
          <a:bodyPr/>
          <a:lstStyle>
            <a:lvl1pPr marL="0" indent="0">
              <a:buNone/>
              <a:defRPr sz="3378">
                <a:solidFill>
                  <a:schemeClr val="tx1">
                    <a:lumMod val="65000"/>
                    <a:lumOff val="35000"/>
                  </a:schemeClr>
                </a:solidFill>
              </a:defRPr>
            </a:lvl1pPr>
          </a:lstStyle>
          <a:p>
            <a:pPr lvl="0"/>
            <a:r>
              <a:rPr lang="zh-CN" altLang="en-US" dirty="0" smtClean="0"/>
              <a:t>单击此处编辑母版文本样式</a:t>
            </a:r>
          </a:p>
        </p:txBody>
      </p:sp>
      <p:sp>
        <p:nvSpPr>
          <p:cNvPr id="239" name="文本占位符 224"/>
          <p:cNvSpPr>
            <a:spLocks noGrp="1"/>
          </p:cNvSpPr>
          <p:nvPr>
            <p:ph type="body" sz="quarter" idx="11"/>
          </p:nvPr>
        </p:nvSpPr>
        <p:spPr>
          <a:xfrm>
            <a:off x="776428" y="1836703"/>
            <a:ext cx="11269967" cy="5257910"/>
          </a:xfrm>
        </p:spPr>
        <p:txBody>
          <a:bodyPr/>
          <a:lstStyle>
            <a:lvl1pPr marL="454228" indent="-454228">
              <a:lnSpc>
                <a:spcPct val="150000"/>
              </a:lnSpc>
              <a:buClr>
                <a:srgbClr val="006DB8"/>
              </a:buClr>
              <a:buSzPct val="100000"/>
              <a:buFont typeface="Wingdings" panose="05000000000000000000" pitchFamily="2" charset="2"/>
              <a:buChar char="p"/>
              <a:defRPr sz="3179">
                <a:solidFill>
                  <a:schemeClr val="tx1">
                    <a:lumMod val="65000"/>
                    <a:lumOff val="35000"/>
                  </a:schemeClr>
                </a:solidFill>
                <a:latin typeface="+mn-ea"/>
                <a:ea typeface="+mn-ea"/>
              </a:defRPr>
            </a:lvl1pPr>
            <a:lvl2pPr marL="974910" indent="-340671">
              <a:lnSpc>
                <a:spcPct val="150000"/>
              </a:lnSpc>
              <a:buClr>
                <a:srgbClr val="01379C"/>
              </a:buClr>
              <a:buFont typeface="Wingdings" panose="05000000000000000000" pitchFamily="2" charset="2"/>
              <a:buChar char="l"/>
              <a:defRPr sz="2782">
                <a:solidFill>
                  <a:schemeClr val="tx1">
                    <a:lumMod val="65000"/>
                    <a:lumOff val="35000"/>
                  </a:schemeClr>
                </a:solidFill>
                <a:latin typeface="+mn-ea"/>
                <a:ea typeface="+mn-ea"/>
              </a:defRPr>
            </a:lvl2pPr>
            <a:lvl3pPr marL="1609149" indent="-340671">
              <a:lnSpc>
                <a:spcPct val="150000"/>
              </a:lnSpc>
              <a:buClr>
                <a:srgbClr val="4A66AC"/>
              </a:buClr>
              <a:buFont typeface="Wingdings" panose="05000000000000000000" pitchFamily="2" charset="2"/>
              <a:buChar char="n"/>
              <a:defRPr sz="2384">
                <a:solidFill>
                  <a:schemeClr val="tx1">
                    <a:lumMod val="65000"/>
                    <a:lumOff val="35000"/>
                  </a:schemeClr>
                </a:solidFill>
                <a:latin typeface="+mn-ea"/>
                <a:ea typeface="+mn-ea"/>
              </a:defRPr>
            </a:lvl3pPr>
            <a:lvl4pPr marL="2219836" indent="-317119">
              <a:lnSpc>
                <a:spcPct val="150000"/>
              </a:lnSpc>
              <a:buClr>
                <a:srgbClr val="EA9B33"/>
              </a:buClr>
              <a:buFont typeface="Wingdings" panose="05000000000000000000" pitchFamily="2" charset="2"/>
              <a:buChar char="u"/>
              <a:defRPr sz="2186">
                <a:solidFill>
                  <a:schemeClr val="tx1">
                    <a:lumMod val="65000"/>
                    <a:lumOff val="35000"/>
                  </a:schemeClr>
                </a:solidFill>
                <a:latin typeface="+mn-ea"/>
                <a:ea typeface="+mn-ea"/>
              </a:defRPr>
            </a:lvl4pPr>
            <a:lvl5pPr marL="2877627" indent="-340671">
              <a:lnSpc>
                <a:spcPct val="150000"/>
              </a:lnSpc>
              <a:buClr>
                <a:srgbClr val="43AB92"/>
              </a:buClr>
              <a:buSzPct val="160000"/>
              <a:buFont typeface="Arial" panose="020B0604020202020204" pitchFamily="34" charset="0"/>
              <a:buChar char="•"/>
              <a:defRPr sz="1987">
                <a:solidFill>
                  <a:schemeClr val="tx1">
                    <a:lumMod val="65000"/>
                    <a:lumOff val="35000"/>
                  </a:schemeClr>
                </a:solidFill>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88300"/>
            <a:ext cx="12768263" cy="1224138"/>
          </a:xfrm>
          <a:prstGeom prst="rect">
            <a:avLst/>
          </a:prstGeom>
        </p:spPr>
      </p:pic>
    </p:spTree>
    <p:extLst>
      <p:ext uri="{BB962C8B-B14F-4D97-AF65-F5344CB8AC3E}">
        <p14:creationId xmlns:p14="http://schemas.microsoft.com/office/powerpoint/2010/main" val="16474445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3">
    <p:bg>
      <p:bgPr>
        <a:solidFill>
          <a:schemeClr val="bg1"/>
        </a:solidFill>
        <a:effectLst/>
      </p:bgPr>
    </p:bg>
    <p:spTree>
      <p:nvGrpSpPr>
        <p:cNvPr id="1" name=""/>
        <p:cNvGrpSpPr/>
        <p:nvPr/>
      </p:nvGrpSpPr>
      <p:grpSpPr>
        <a:xfrm>
          <a:off x="0" y="0"/>
          <a:ext cx="0" cy="0"/>
          <a:chOff x="0" y="0"/>
          <a:chExt cx="0" cy="0"/>
        </a:xfrm>
      </p:grpSpPr>
      <p:sp>
        <p:nvSpPr>
          <p:cNvPr id="232" name="Shape 1551"/>
          <p:cNvSpPr/>
          <p:nvPr userDrawn="1"/>
        </p:nvSpPr>
        <p:spPr>
          <a:xfrm flipH="1">
            <a:off x="360538" y="492312"/>
            <a:ext cx="34160" cy="683879"/>
          </a:xfrm>
          <a:prstGeom prst="roundRect">
            <a:avLst>
              <a:gd name="adj" fmla="val 50000"/>
            </a:avLst>
          </a:prstGeom>
          <a:solidFill>
            <a:srgbClr val="006DB8"/>
          </a:solidFill>
          <a:ln w="12700">
            <a:miter lim="400000"/>
          </a:ln>
        </p:spPr>
        <p:txBody>
          <a:bodyPr lIns="0" tIns="0" rIns="0" bIns="0" anchor="ctr"/>
          <a:lstStyle/>
          <a:p>
            <a:pPr lvl="0">
              <a:defRPr sz="3200">
                <a:solidFill>
                  <a:srgbClr val="FFFFFF"/>
                </a:solidFill>
              </a:defRPr>
            </a:pPr>
            <a:endParaRPr sz="3179">
              <a:solidFill>
                <a:schemeClr val="tx1">
                  <a:lumMod val="65000"/>
                  <a:lumOff val="35000"/>
                </a:schemeClr>
              </a:solidFill>
            </a:endParaRPr>
          </a:p>
        </p:txBody>
      </p:sp>
      <p:sp>
        <p:nvSpPr>
          <p:cNvPr id="234" name="Slide Number Placeholder 5"/>
          <p:cNvSpPr>
            <a:spLocks noGrp="1"/>
          </p:cNvSpPr>
          <p:nvPr userDrawn="1"/>
        </p:nvSpPr>
        <p:spPr>
          <a:xfrm>
            <a:off x="12022954" y="540846"/>
            <a:ext cx="481857" cy="224970"/>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fld id="{9695C2F4-A54C-4545-9CFB-2AD807395F1F}" type="slidenum">
              <a:rPr kumimoji="0" lang="zh-CN" altLang="en-US" sz="1600" b="1" i="0" u="none" strike="noStrike" kern="1200" cap="none" spc="0" normalizeH="0" baseline="0" noProof="1" smtClean="0">
                <a:ln>
                  <a:noFill/>
                </a:ln>
                <a:solidFill>
                  <a:srgbClr val="006DB8"/>
                </a:solidFill>
                <a:effectLst/>
                <a:uLnTx/>
                <a:uFillTx/>
                <a:latin typeface="微软雅黑" panose="020B0503020204020204" pitchFamily="34" charset="-122"/>
                <a:ea typeface="微软雅黑" panose="020B0503020204020204" pitchFamily="34" charset="-122"/>
                <a:cs typeface="+mn-cs"/>
              </a:rPr>
              <a:pPr marL="0" marR="0" lvl="0" indent="0" algn="l" defTabSz="908456" rtl="0" eaLnBrk="1" fontAlgn="auto" latinLnBrk="0" hangingPunct="1">
                <a:lnSpc>
                  <a:spcPct val="100000"/>
                </a:lnSpc>
                <a:spcBef>
                  <a:spcPct val="0"/>
                </a:spcBef>
                <a:spcAft>
                  <a:spcPct val="0"/>
                </a:spcAft>
                <a:buClrTx/>
                <a:buSzTx/>
                <a:buFontTx/>
                <a:buNone/>
                <a:defRPr/>
              </a:pPr>
              <a:t>‹#›</a:t>
            </a:fld>
            <a:endParaRPr kumimoji="0" lang="zh-CN" altLang="en-US" sz="16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5" name="Slide Number Placeholder 5"/>
          <p:cNvSpPr>
            <a:spLocks noGrp="1"/>
          </p:cNvSpPr>
          <p:nvPr userDrawn="1"/>
        </p:nvSpPr>
        <p:spPr>
          <a:xfrm>
            <a:off x="11857020" y="539428"/>
            <a:ext cx="548387" cy="273668"/>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rPr>
              <a:t>P</a:t>
            </a:r>
            <a:endParaRPr kumimoji="0" lang="en-US" altLang="zh-CN"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6" name="矩形 235"/>
          <p:cNvSpPr/>
          <p:nvPr userDrawn="1"/>
        </p:nvSpPr>
        <p:spPr bwMode="auto">
          <a:xfrm>
            <a:off x="12433452" y="449048"/>
            <a:ext cx="329336" cy="489510"/>
          </a:xfrm>
          <a:prstGeom prst="rect">
            <a:avLst/>
          </a:prstGeom>
          <a:solidFill>
            <a:srgbClr val="0061B4"/>
          </a:solidFill>
          <a:ln w="9525" cap="flat" cmpd="sng" algn="ctr">
            <a:solidFill>
              <a:srgbClr val="006DB8"/>
            </a:solidFill>
            <a:prstDash val="solid"/>
            <a:round/>
            <a:headEnd type="none" w="med" len="med"/>
            <a:tailEnd type="none" w="med" len="med"/>
          </a:ln>
          <a:effectLst/>
          <a:extLst/>
        </p:spPr>
        <p:txBody>
          <a:bodyPr vert="horz" wrap="square" lIns="90847" tIns="45424" rIns="90847" bIns="45424" numCol="1" rtlCol="0" anchor="t" anchorCtr="0" compatLnSpc="1">
            <a:prstTxWarp prst="textNoShape">
              <a:avLst/>
            </a:prstTxWarp>
          </a:bodyPr>
          <a:lstStyle/>
          <a:p>
            <a:pPr marL="0" marR="0" indent="0" algn="l" defTabSz="908456" rtl="0" eaLnBrk="1" fontAlgn="base" latinLnBrk="0" hangingPunct="1">
              <a:lnSpc>
                <a:spcPct val="100000"/>
              </a:lnSpc>
              <a:spcBef>
                <a:spcPct val="0"/>
              </a:spcBef>
              <a:spcAft>
                <a:spcPct val="0"/>
              </a:spcAft>
              <a:buClrTx/>
              <a:buSzTx/>
              <a:buFont typeface="Arial" pitchFamily="34" charset="0"/>
              <a:buNone/>
              <a:tabLst/>
            </a:pPr>
            <a:endParaRPr kumimoji="0" lang="zh-CN" altLang="en-US" sz="1788" b="0" i="0" u="none" strike="noStrike" cap="none" normalizeH="0" baseline="0" smtClean="0">
              <a:ln>
                <a:noFill/>
              </a:ln>
              <a:solidFill>
                <a:schemeClr val="tx1"/>
              </a:solidFill>
              <a:effectLst/>
              <a:latin typeface="Arial" pitchFamily="34" charset="0"/>
              <a:ea typeface="宋体" pitchFamily="2" charset="-122"/>
            </a:endParaRPr>
          </a:p>
        </p:txBody>
      </p:sp>
      <p:sp>
        <p:nvSpPr>
          <p:cNvPr id="222" name="文本占位符 221"/>
          <p:cNvSpPr>
            <a:spLocks noGrp="1"/>
          </p:cNvSpPr>
          <p:nvPr>
            <p:ph type="body" sz="quarter" idx="10"/>
          </p:nvPr>
        </p:nvSpPr>
        <p:spPr>
          <a:xfrm>
            <a:off x="497933" y="525954"/>
            <a:ext cx="9998725" cy="661546"/>
          </a:xfrm>
        </p:spPr>
        <p:txBody>
          <a:bodyPr/>
          <a:lstStyle>
            <a:lvl1pPr marL="0" indent="0">
              <a:buNone/>
              <a:defRPr sz="3378">
                <a:solidFill>
                  <a:schemeClr val="tx1">
                    <a:lumMod val="65000"/>
                    <a:lumOff val="35000"/>
                  </a:schemeClr>
                </a:solidFill>
              </a:defRPr>
            </a:lvl1pPr>
          </a:lstStyle>
          <a:p>
            <a:pPr lvl="0"/>
            <a:r>
              <a:rPr lang="zh-CN" altLang="en-US" dirty="0" smtClean="0"/>
              <a:t>单击此处编辑母版文本样式</a:t>
            </a:r>
          </a:p>
        </p:txBody>
      </p:sp>
      <p:sp>
        <p:nvSpPr>
          <p:cNvPr id="225" name="文本占位符 224"/>
          <p:cNvSpPr>
            <a:spLocks noGrp="1"/>
          </p:cNvSpPr>
          <p:nvPr>
            <p:ph type="body" sz="quarter" idx="11"/>
          </p:nvPr>
        </p:nvSpPr>
        <p:spPr>
          <a:xfrm>
            <a:off x="776428" y="1836703"/>
            <a:ext cx="5334749" cy="5257910"/>
          </a:xfrm>
        </p:spPr>
        <p:txBody>
          <a:bodyPr/>
          <a:lstStyle>
            <a:lvl1pPr marL="454228" indent="-454228">
              <a:lnSpc>
                <a:spcPct val="150000"/>
              </a:lnSpc>
              <a:buClr>
                <a:srgbClr val="006DB8"/>
              </a:buClr>
              <a:buSzPct val="100000"/>
              <a:buFont typeface="Wingdings" panose="05000000000000000000" pitchFamily="2" charset="2"/>
              <a:buChar char="p"/>
              <a:defRPr sz="3179">
                <a:solidFill>
                  <a:schemeClr val="tx1">
                    <a:lumMod val="65000"/>
                    <a:lumOff val="35000"/>
                  </a:schemeClr>
                </a:solidFill>
                <a:latin typeface="+mn-ea"/>
                <a:ea typeface="+mn-ea"/>
              </a:defRPr>
            </a:lvl1pPr>
            <a:lvl2pPr marL="974910" indent="-340671">
              <a:lnSpc>
                <a:spcPct val="150000"/>
              </a:lnSpc>
              <a:buClr>
                <a:srgbClr val="01379C"/>
              </a:buClr>
              <a:buFont typeface="Wingdings" panose="05000000000000000000" pitchFamily="2" charset="2"/>
              <a:buChar char="l"/>
              <a:defRPr sz="2782">
                <a:solidFill>
                  <a:schemeClr val="tx1">
                    <a:lumMod val="65000"/>
                    <a:lumOff val="35000"/>
                  </a:schemeClr>
                </a:solidFill>
                <a:latin typeface="+mn-ea"/>
                <a:ea typeface="+mn-ea"/>
              </a:defRPr>
            </a:lvl2pPr>
            <a:lvl3pPr marL="1609149" indent="-340671">
              <a:lnSpc>
                <a:spcPct val="150000"/>
              </a:lnSpc>
              <a:buClr>
                <a:srgbClr val="4A66AC"/>
              </a:buClr>
              <a:buFont typeface="Wingdings" panose="05000000000000000000" pitchFamily="2" charset="2"/>
              <a:buChar char="n"/>
              <a:defRPr sz="2384">
                <a:solidFill>
                  <a:schemeClr val="tx1">
                    <a:lumMod val="65000"/>
                    <a:lumOff val="35000"/>
                  </a:schemeClr>
                </a:solidFill>
                <a:latin typeface="+mn-ea"/>
                <a:ea typeface="+mn-ea"/>
              </a:defRPr>
            </a:lvl3pPr>
            <a:lvl4pPr marL="2219836" indent="-317119">
              <a:lnSpc>
                <a:spcPct val="150000"/>
              </a:lnSpc>
              <a:buClr>
                <a:srgbClr val="EA9B33"/>
              </a:buClr>
              <a:buFont typeface="Wingdings" panose="05000000000000000000" pitchFamily="2" charset="2"/>
              <a:buChar char="u"/>
              <a:defRPr sz="2186">
                <a:solidFill>
                  <a:schemeClr val="tx1">
                    <a:lumMod val="65000"/>
                    <a:lumOff val="35000"/>
                  </a:schemeClr>
                </a:solidFill>
                <a:latin typeface="+mn-ea"/>
                <a:ea typeface="+mn-ea"/>
              </a:defRPr>
            </a:lvl4pPr>
            <a:lvl5pPr marL="2877627" indent="-340671">
              <a:lnSpc>
                <a:spcPct val="150000"/>
              </a:lnSpc>
              <a:buClr>
                <a:srgbClr val="43AB92"/>
              </a:buClr>
              <a:buSzPct val="160000"/>
              <a:buFont typeface="Arial" panose="020B0604020202020204" pitchFamily="34" charset="0"/>
              <a:buChar char="•"/>
              <a:defRPr sz="1987">
                <a:solidFill>
                  <a:schemeClr val="tx1">
                    <a:lumMod val="65000"/>
                    <a:lumOff val="35000"/>
                  </a:schemeClr>
                </a:solidFill>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40" name="文本占位符 224"/>
          <p:cNvSpPr>
            <a:spLocks noGrp="1"/>
          </p:cNvSpPr>
          <p:nvPr>
            <p:ph type="body" sz="quarter" idx="12"/>
          </p:nvPr>
        </p:nvSpPr>
        <p:spPr>
          <a:xfrm>
            <a:off x="6666322" y="1813655"/>
            <a:ext cx="5334749" cy="5257910"/>
          </a:xfrm>
        </p:spPr>
        <p:txBody>
          <a:bodyPr/>
          <a:lstStyle>
            <a:lvl1pPr marL="454228" indent="-454228">
              <a:lnSpc>
                <a:spcPct val="150000"/>
              </a:lnSpc>
              <a:buClr>
                <a:srgbClr val="006DB8"/>
              </a:buClr>
              <a:buSzPct val="100000"/>
              <a:buFont typeface="Wingdings" panose="05000000000000000000" pitchFamily="2" charset="2"/>
              <a:buChar char="p"/>
              <a:defRPr sz="3179">
                <a:solidFill>
                  <a:schemeClr val="tx1">
                    <a:lumMod val="65000"/>
                    <a:lumOff val="35000"/>
                  </a:schemeClr>
                </a:solidFill>
                <a:latin typeface="+mn-ea"/>
                <a:ea typeface="+mn-ea"/>
              </a:defRPr>
            </a:lvl1pPr>
            <a:lvl2pPr marL="974910" indent="-340671">
              <a:lnSpc>
                <a:spcPct val="150000"/>
              </a:lnSpc>
              <a:buClr>
                <a:srgbClr val="01379C"/>
              </a:buClr>
              <a:buFont typeface="Wingdings" panose="05000000000000000000" pitchFamily="2" charset="2"/>
              <a:buChar char="l"/>
              <a:defRPr sz="2782">
                <a:solidFill>
                  <a:schemeClr val="tx1">
                    <a:lumMod val="65000"/>
                    <a:lumOff val="35000"/>
                  </a:schemeClr>
                </a:solidFill>
                <a:latin typeface="+mn-ea"/>
                <a:ea typeface="+mn-ea"/>
              </a:defRPr>
            </a:lvl2pPr>
            <a:lvl3pPr marL="1609149" indent="-340671">
              <a:lnSpc>
                <a:spcPct val="150000"/>
              </a:lnSpc>
              <a:buClr>
                <a:srgbClr val="4A66AC"/>
              </a:buClr>
              <a:buFont typeface="Wingdings" panose="05000000000000000000" pitchFamily="2" charset="2"/>
              <a:buChar char="n"/>
              <a:defRPr sz="2384">
                <a:solidFill>
                  <a:schemeClr val="tx1">
                    <a:lumMod val="65000"/>
                    <a:lumOff val="35000"/>
                  </a:schemeClr>
                </a:solidFill>
                <a:latin typeface="+mn-ea"/>
                <a:ea typeface="+mn-ea"/>
              </a:defRPr>
            </a:lvl3pPr>
            <a:lvl4pPr marL="2219836" indent="-317119">
              <a:lnSpc>
                <a:spcPct val="150000"/>
              </a:lnSpc>
              <a:buClr>
                <a:srgbClr val="EA9B33"/>
              </a:buClr>
              <a:buFont typeface="Wingdings" panose="05000000000000000000" pitchFamily="2" charset="2"/>
              <a:buChar char="u"/>
              <a:defRPr sz="2186">
                <a:solidFill>
                  <a:schemeClr val="tx1">
                    <a:lumMod val="65000"/>
                    <a:lumOff val="35000"/>
                  </a:schemeClr>
                </a:solidFill>
                <a:latin typeface="+mn-ea"/>
                <a:ea typeface="+mn-ea"/>
              </a:defRPr>
            </a:lvl4pPr>
            <a:lvl5pPr marL="2877627" indent="-340671">
              <a:lnSpc>
                <a:spcPct val="150000"/>
              </a:lnSpc>
              <a:buClr>
                <a:srgbClr val="43AB92"/>
              </a:buClr>
              <a:buSzPct val="160000"/>
              <a:buFont typeface="Arial" panose="020B0604020202020204" pitchFamily="34" charset="0"/>
              <a:buChar char="•"/>
              <a:defRPr sz="1987">
                <a:solidFill>
                  <a:schemeClr val="tx1">
                    <a:lumMod val="65000"/>
                    <a:lumOff val="35000"/>
                  </a:schemeClr>
                </a:solidFill>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88300"/>
            <a:ext cx="12768263" cy="1224138"/>
          </a:xfrm>
          <a:prstGeom prst="rect">
            <a:avLst/>
          </a:prstGeom>
        </p:spPr>
      </p:pic>
    </p:spTree>
    <p:extLst>
      <p:ext uri="{BB962C8B-B14F-4D97-AF65-F5344CB8AC3E}">
        <p14:creationId xmlns:p14="http://schemas.microsoft.com/office/powerpoint/2010/main" val="2343753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表">
    <p:bg>
      <p:bgPr>
        <a:solidFill>
          <a:schemeClr val="bg1"/>
        </a:solidFill>
        <a:effectLst/>
      </p:bgPr>
    </p:bg>
    <p:spTree>
      <p:nvGrpSpPr>
        <p:cNvPr id="1" name=""/>
        <p:cNvGrpSpPr/>
        <p:nvPr/>
      </p:nvGrpSpPr>
      <p:grpSpPr>
        <a:xfrm>
          <a:off x="0" y="0"/>
          <a:ext cx="0" cy="0"/>
          <a:chOff x="0" y="0"/>
          <a:chExt cx="0" cy="0"/>
        </a:xfrm>
      </p:grpSpPr>
      <p:sp>
        <p:nvSpPr>
          <p:cNvPr id="232" name="Shape 1551"/>
          <p:cNvSpPr/>
          <p:nvPr userDrawn="1"/>
        </p:nvSpPr>
        <p:spPr>
          <a:xfrm flipH="1">
            <a:off x="360538" y="492312"/>
            <a:ext cx="34160" cy="683879"/>
          </a:xfrm>
          <a:prstGeom prst="roundRect">
            <a:avLst>
              <a:gd name="adj" fmla="val 50000"/>
            </a:avLst>
          </a:prstGeom>
          <a:solidFill>
            <a:srgbClr val="006DB8"/>
          </a:solidFill>
          <a:ln w="12700">
            <a:miter lim="400000"/>
          </a:ln>
        </p:spPr>
        <p:txBody>
          <a:bodyPr lIns="0" tIns="0" rIns="0" bIns="0" anchor="ctr"/>
          <a:lstStyle/>
          <a:p>
            <a:pPr lvl="0">
              <a:defRPr sz="3200">
                <a:solidFill>
                  <a:srgbClr val="FFFFFF"/>
                </a:solidFill>
              </a:defRPr>
            </a:pPr>
            <a:endParaRPr sz="3179">
              <a:solidFill>
                <a:schemeClr val="tx1">
                  <a:lumMod val="65000"/>
                  <a:lumOff val="35000"/>
                </a:schemeClr>
              </a:solidFill>
            </a:endParaRPr>
          </a:p>
        </p:txBody>
      </p:sp>
      <p:sp>
        <p:nvSpPr>
          <p:cNvPr id="234" name="Slide Number Placeholder 5"/>
          <p:cNvSpPr>
            <a:spLocks noGrp="1"/>
          </p:cNvSpPr>
          <p:nvPr userDrawn="1"/>
        </p:nvSpPr>
        <p:spPr>
          <a:xfrm>
            <a:off x="12022954" y="540846"/>
            <a:ext cx="481857" cy="224970"/>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fld id="{9695C2F4-A54C-4545-9CFB-2AD807395F1F}" type="slidenum">
              <a:rPr kumimoji="0" lang="zh-CN" altLang="en-US" sz="1600" b="1" i="0" u="none" strike="noStrike" kern="1200" cap="none" spc="0" normalizeH="0" baseline="0" noProof="1" smtClean="0">
                <a:ln>
                  <a:noFill/>
                </a:ln>
                <a:solidFill>
                  <a:srgbClr val="006DB8"/>
                </a:solidFill>
                <a:effectLst/>
                <a:uLnTx/>
                <a:uFillTx/>
                <a:latin typeface="微软雅黑" panose="020B0503020204020204" pitchFamily="34" charset="-122"/>
                <a:ea typeface="微软雅黑" panose="020B0503020204020204" pitchFamily="34" charset="-122"/>
                <a:cs typeface="+mn-cs"/>
              </a:rPr>
              <a:pPr marL="0" marR="0" lvl="0" indent="0" algn="l" defTabSz="908456" rtl="0" eaLnBrk="1" fontAlgn="auto" latinLnBrk="0" hangingPunct="1">
                <a:lnSpc>
                  <a:spcPct val="100000"/>
                </a:lnSpc>
                <a:spcBef>
                  <a:spcPct val="0"/>
                </a:spcBef>
                <a:spcAft>
                  <a:spcPct val="0"/>
                </a:spcAft>
                <a:buClrTx/>
                <a:buSzTx/>
                <a:buFontTx/>
                <a:buNone/>
                <a:defRPr/>
              </a:pPr>
              <a:t>‹#›</a:t>
            </a:fld>
            <a:endParaRPr kumimoji="0" lang="zh-CN" altLang="en-US" sz="16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5" name="Slide Number Placeholder 5"/>
          <p:cNvSpPr>
            <a:spLocks noGrp="1"/>
          </p:cNvSpPr>
          <p:nvPr userDrawn="1"/>
        </p:nvSpPr>
        <p:spPr>
          <a:xfrm>
            <a:off x="11857020" y="539428"/>
            <a:ext cx="548387" cy="273668"/>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rPr>
              <a:t>P</a:t>
            </a:r>
            <a:endParaRPr kumimoji="0" lang="en-US" altLang="zh-CN"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6" name="矩形 235"/>
          <p:cNvSpPr/>
          <p:nvPr userDrawn="1"/>
        </p:nvSpPr>
        <p:spPr bwMode="auto">
          <a:xfrm>
            <a:off x="12433452" y="449048"/>
            <a:ext cx="329336" cy="489510"/>
          </a:xfrm>
          <a:prstGeom prst="rect">
            <a:avLst/>
          </a:prstGeom>
          <a:solidFill>
            <a:srgbClr val="0061B4"/>
          </a:solidFill>
          <a:ln w="9525" cap="flat" cmpd="sng" algn="ctr">
            <a:solidFill>
              <a:srgbClr val="006DB8"/>
            </a:solidFill>
            <a:prstDash val="solid"/>
            <a:round/>
            <a:headEnd type="none" w="med" len="med"/>
            <a:tailEnd type="none" w="med" len="med"/>
          </a:ln>
          <a:effectLst/>
          <a:extLst/>
        </p:spPr>
        <p:txBody>
          <a:bodyPr vert="horz" wrap="square" lIns="90847" tIns="45424" rIns="90847" bIns="45424" numCol="1" rtlCol="0" anchor="t" anchorCtr="0" compatLnSpc="1">
            <a:prstTxWarp prst="textNoShape">
              <a:avLst/>
            </a:prstTxWarp>
          </a:bodyPr>
          <a:lstStyle/>
          <a:p>
            <a:pPr marL="0" marR="0" indent="0" algn="l" defTabSz="908456" rtl="0" eaLnBrk="1" fontAlgn="base" latinLnBrk="0" hangingPunct="1">
              <a:lnSpc>
                <a:spcPct val="100000"/>
              </a:lnSpc>
              <a:spcBef>
                <a:spcPct val="0"/>
              </a:spcBef>
              <a:spcAft>
                <a:spcPct val="0"/>
              </a:spcAft>
              <a:buClrTx/>
              <a:buSzTx/>
              <a:buFont typeface="Arial" pitchFamily="34" charset="0"/>
              <a:buNone/>
              <a:tabLst/>
            </a:pPr>
            <a:endParaRPr kumimoji="0" lang="zh-CN" altLang="en-US" sz="1788" b="0" i="0" u="none" strike="noStrike" cap="none" normalizeH="0" baseline="0" smtClean="0">
              <a:ln>
                <a:noFill/>
              </a:ln>
              <a:solidFill>
                <a:schemeClr val="tx1"/>
              </a:solidFill>
              <a:effectLst/>
              <a:latin typeface="Arial" pitchFamily="34" charset="0"/>
              <a:ea typeface="宋体" pitchFamily="2" charset="-122"/>
            </a:endParaRPr>
          </a:p>
        </p:txBody>
      </p:sp>
      <p:sp>
        <p:nvSpPr>
          <p:cNvPr id="222" name="文本占位符 221"/>
          <p:cNvSpPr>
            <a:spLocks noGrp="1"/>
          </p:cNvSpPr>
          <p:nvPr>
            <p:ph type="body" sz="quarter" idx="10"/>
          </p:nvPr>
        </p:nvSpPr>
        <p:spPr>
          <a:xfrm>
            <a:off x="497933" y="525954"/>
            <a:ext cx="9998725" cy="661546"/>
          </a:xfrm>
        </p:spPr>
        <p:txBody>
          <a:bodyPr/>
          <a:lstStyle>
            <a:lvl1pPr marL="0" indent="0">
              <a:buNone/>
              <a:defRPr sz="3378">
                <a:solidFill>
                  <a:schemeClr val="tx1">
                    <a:lumMod val="65000"/>
                    <a:lumOff val="35000"/>
                  </a:schemeClr>
                </a:solidFill>
              </a:defRPr>
            </a:lvl1pPr>
          </a:lstStyle>
          <a:p>
            <a:pPr lvl="0"/>
            <a:r>
              <a:rPr lang="zh-CN" altLang="en-US" dirty="0" smtClean="0"/>
              <a:t>单击此处编辑母版文本样式</a:t>
            </a:r>
          </a:p>
        </p:txBody>
      </p:sp>
      <p:sp>
        <p:nvSpPr>
          <p:cNvPr id="223" name="图表占位符 222"/>
          <p:cNvSpPr>
            <a:spLocks noGrp="1"/>
          </p:cNvSpPr>
          <p:nvPr>
            <p:ph type="chart" sz="quarter" idx="11"/>
          </p:nvPr>
        </p:nvSpPr>
        <p:spPr>
          <a:xfrm>
            <a:off x="1484297" y="2175073"/>
            <a:ext cx="9797018" cy="5365620"/>
          </a:xfrm>
        </p:spPr>
        <p:txBody>
          <a:bodyPr/>
          <a:lstStyle>
            <a:lvl1pPr marL="0" indent="0">
              <a:buNone/>
              <a:defRPr sz="3179">
                <a:solidFill>
                  <a:schemeClr val="tx1">
                    <a:lumMod val="65000"/>
                    <a:lumOff val="35000"/>
                  </a:schemeClr>
                </a:solidFill>
              </a:defRPr>
            </a:lvl1pPr>
          </a:lstStyle>
          <a:p>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88300"/>
            <a:ext cx="12768263" cy="1224138"/>
          </a:xfrm>
          <a:prstGeom prst="rect">
            <a:avLst/>
          </a:prstGeom>
        </p:spPr>
      </p:pic>
    </p:spTree>
    <p:extLst>
      <p:ext uri="{BB962C8B-B14F-4D97-AF65-F5344CB8AC3E}">
        <p14:creationId xmlns:p14="http://schemas.microsoft.com/office/powerpoint/2010/main" val="22416594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表格">
    <p:bg>
      <p:bgPr>
        <a:solidFill>
          <a:schemeClr val="bg1"/>
        </a:solidFill>
        <a:effectLst/>
      </p:bgPr>
    </p:bg>
    <p:spTree>
      <p:nvGrpSpPr>
        <p:cNvPr id="1" name=""/>
        <p:cNvGrpSpPr/>
        <p:nvPr/>
      </p:nvGrpSpPr>
      <p:grpSpPr>
        <a:xfrm>
          <a:off x="0" y="0"/>
          <a:ext cx="0" cy="0"/>
          <a:chOff x="0" y="0"/>
          <a:chExt cx="0" cy="0"/>
        </a:xfrm>
      </p:grpSpPr>
      <p:sp>
        <p:nvSpPr>
          <p:cNvPr id="232" name="Shape 1551"/>
          <p:cNvSpPr/>
          <p:nvPr userDrawn="1"/>
        </p:nvSpPr>
        <p:spPr>
          <a:xfrm flipH="1">
            <a:off x="360538" y="492312"/>
            <a:ext cx="34160" cy="683879"/>
          </a:xfrm>
          <a:prstGeom prst="roundRect">
            <a:avLst>
              <a:gd name="adj" fmla="val 50000"/>
            </a:avLst>
          </a:prstGeom>
          <a:solidFill>
            <a:srgbClr val="006DB8"/>
          </a:solidFill>
          <a:ln w="12700">
            <a:miter lim="400000"/>
          </a:ln>
        </p:spPr>
        <p:txBody>
          <a:bodyPr lIns="0" tIns="0" rIns="0" bIns="0" anchor="ctr"/>
          <a:lstStyle/>
          <a:p>
            <a:pPr lvl="0">
              <a:defRPr sz="3200">
                <a:solidFill>
                  <a:srgbClr val="FFFFFF"/>
                </a:solidFill>
              </a:defRPr>
            </a:pPr>
            <a:endParaRPr sz="3179">
              <a:solidFill>
                <a:schemeClr val="tx1">
                  <a:lumMod val="65000"/>
                  <a:lumOff val="35000"/>
                </a:schemeClr>
              </a:solidFill>
            </a:endParaRPr>
          </a:p>
        </p:txBody>
      </p:sp>
      <p:sp>
        <p:nvSpPr>
          <p:cNvPr id="234" name="Slide Number Placeholder 5"/>
          <p:cNvSpPr>
            <a:spLocks noGrp="1"/>
          </p:cNvSpPr>
          <p:nvPr userDrawn="1"/>
        </p:nvSpPr>
        <p:spPr>
          <a:xfrm>
            <a:off x="12022954" y="540846"/>
            <a:ext cx="481857" cy="224970"/>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fld id="{9695C2F4-A54C-4545-9CFB-2AD807395F1F}" type="slidenum">
              <a:rPr kumimoji="0" lang="zh-CN" altLang="en-US" sz="1600" b="1" i="0" u="none" strike="noStrike" kern="1200" cap="none" spc="0" normalizeH="0" baseline="0" noProof="1" smtClean="0">
                <a:ln>
                  <a:noFill/>
                </a:ln>
                <a:solidFill>
                  <a:srgbClr val="006DB8"/>
                </a:solidFill>
                <a:effectLst/>
                <a:uLnTx/>
                <a:uFillTx/>
                <a:latin typeface="微软雅黑" panose="020B0503020204020204" pitchFamily="34" charset="-122"/>
                <a:ea typeface="微软雅黑" panose="020B0503020204020204" pitchFamily="34" charset="-122"/>
                <a:cs typeface="+mn-cs"/>
              </a:rPr>
              <a:pPr marL="0" marR="0" lvl="0" indent="0" algn="l" defTabSz="908456" rtl="0" eaLnBrk="1" fontAlgn="auto" latinLnBrk="0" hangingPunct="1">
                <a:lnSpc>
                  <a:spcPct val="100000"/>
                </a:lnSpc>
                <a:spcBef>
                  <a:spcPct val="0"/>
                </a:spcBef>
                <a:spcAft>
                  <a:spcPct val="0"/>
                </a:spcAft>
                <a:buClrTx/>
                <a:buSzTx/>
                <a:buFontTx/>
                <a:buNone/>
                <a:defRPr/>
              </a:pPr>
              <a:t>‹#›</a:t>
            </a:fld>
            <a:endParaRPr kumimoji="0" lang="zh-CN" altLang="en-US" sz="16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5" name="Slide Number Placeholder 5"/>
          <p:cNvSpPr>
            <a:spLocks noGrp="1"/>
          </p:cNvSpPr>
          <p:nvPr userDrawn="1"/>
        </p:nvSpPr>
        <p:spPr>
          <a:xfrm>
            <a:off x="11857020" y="539428"/>
            <a:ext cx="548387" cy="273668"/>
          </a:xfrm>
          <a:prstGeom prst="rect">
            <a:avLst/>
          </a:prstGeom>
        </p:spPr>
        <p:txBody>
          <a:bodyPr/>
          <a:lstStyle>
            <a:lvl1pPr>
              <a:defRPr sz="1515" b="1">
                <a:solidFill>
                  <a:srgbClr val="006DB8"/>
                </a:solidFill>
                <a:latin typeface="微软雅黑" panose="020B0503020204020204" pitchFamily="34" charset="-122"/>
                <a:ea typeface="微软雅黑" panose="020B0503020204020204" pitchFamily="34" charset="-122"/>
              </a:defRPr>
            </a:lvl1pPr>
          </a:lstStyle>
          <a:p>
            <a:pPr marL="0" marR="0" lvl="0" indent="0" algn="l" defTabSz="908456" rtl="0" eaLnBrk="1" fontAlgn="auto"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rPr>
              <a:t>P</a:t>
            </a:r>
            <a:endParaRPr kumimoji="0" lang="en-US" altLang="zh-CN" sz="1800" b="1" i="0" u="none" strike="noStrike" kern="1200" cap="none" spc="0" normalizeH="0" baseline="0" noProof="1">
              <a:ln>
                <a:noFill/>
              </a:ln>
              <a:solidFill>
                <a:srgbClr val="006DB8"/>
              </a:solidFill>
              <a:effectLst/>
              <a:uLnTx/>
              <a:uFillTx/>
              <a:latin typeface="微软雅黑" panose="020B0503020204020204" pitchFamily="34" charset="-122"/>
              <a:ea typeface="微软雅黑" panose="020B0503020204020204" pitchFamily="34" charset="-122"/>
              <a:cs typeface="+mn-cs"/>
            </a:endParaRPr>
          </a:p>
        </p:txBody>
      </p:sp>
      <p:sp>
        <p:nvSpPr>
          <p:cNvPr id="236" name="矩形 235"/>
          <p:cNvSpPr/>
          <p:nvPr userDrawn="1"/>
        </p:nvSpPr>
        <p:spPr bwMode="auto">
          <a:xfrm>
            <a:off x="12433452" y="449048"/>
            <a:ext cx="329336" cy="489510"/>
          </a:xfrm>
          <a:prstGeom prst="rect">
            <a:avLst/>
          </a:prstGeom>
          <a:solidFill>
            <a:srgbClr val="0061B4"/>
          </a:solidFill>
          <a:ln w="9525" cap="flat" cmpd="sng" algn="ctr">
            <a:solidFill>
              <a:srgbClr val="006DB8"/>
            </a:solidFill>
            <a:prstDash val="solid"/>
            <a:round/>
            <a:headEnd type="none" w="med" len="med"/>
            <a:tailEnd type="none" w="med" len="med"/>
          </a:ln>
          <a:effectLst/>
          <a:extLst/>
        </p:spPr>
        <p:txBody>
          <a:bodyPr vert="horz" wrap="square" lIns="90847" tIns="45424" rIns="90847" bIns="45424" numCol="1" rtlCol="0" anchor="t" anchorCtr="0" compatLnSpc="1">
            <a:prstTxWarp prst="textNoShape">
              <a:avLst/>
            </a:prstTxWarp>
          </a:bodyPr>
          <a:lstStyle/>
          <a:p>
            <a:pPr marL="0" marR="0" indent="0" algn="l" defTabSz="908456" rtl="0" eaLnBrk="1" fontAlgn="base" latinLnBrk="0" hangingPunct="1">
              <a:lnSpc>
                <a:spcPct val="100000"/>
              </a:lnSpc>
              <a:spcBef>
                <a:spcPct val="0"/>
              </a:spcBef>
              <a:spcAft>
                <a:spcPct val="0"/>
              </a:spcAft>
              <a:buClrTx/>
              <a:buSzTx/>
              <a:buFont typeface="Arial" pitchFamily="34" charset="0"/>
              <a:buNone/>
              <a:tabLst/>
            </a:pPr>
            <a:endParaRPr kumimoji="0" lang="zh-CN" altLang="en-US" sz="1788" b="0" i="0" u="none" strike="noStrike" cap="none" normalizeH="0" baseline="0" smtClean="0">
              <a:ln>
                <a:noFill/>
              </a:ln>
              <a:solidFill>
                <a:schemeClr val="tx1"/>
              </a:solidFill>
              <a:effectLst/>
              <a:latin typeface="Arial" pitchFamily="34" charset="0"/>
              <a:ea typeface="宋体" pitchFamily="2" charset="-122"/>
            </a:endParaRPr>
          </a:p>
        </p:txBody>
      </p:sp>
      <p:sp>
        <p:nvSpPr>
          <p:cNvPr id="222" name="文本占位符 221"/>
          <p:cNvSpPr>
            <a:spLocks noGrp="1"/>
          </p:cNvSpPr>
          <p:nvPr>
            <p:ph type="body" sz="quarter" idx="10"/>
          </p:nvPr>
        </p:nvSpPr>
        <p:spPr>
          <a:xfrm>
            <a:off x="497933" y="525954"/>
            <a:ext cx="9998725" cy="661546"/>
          </a:xfrm>
        </p:spPr>
        <p:txBody>
          <a:bodyPr/>
          <a:lstStyle>
            <a:lvl1pPr marL="0" indent="0">
              <a:buNone/>
              <a:defRPr sz="3378">
                <a:solidFill>
                  <a:schemeClr val="tx1">
                    <a:lumMod val="65000"/>
                    <a:lumOff val="35000"/>
                  </a:schemeClr>
                </a:solidFill>
              </a:defRPr>
            </a:lvl1pPr>
          </a:lstStyle>
          <a:p>
            <a:pPr lvl="0"/>
            <a:r>
              <a:rPr lang="zh-CN" altLang="en-US" dirty="0" smtClean="0"/>
              <a:t>单击此处编辑母版文本样式</a:t>
            </a:r>
          </a:p>
        </p:txBody>
      </p:sp>
      <p:sp>
        <p:nvSpPr>
          <p:cNvPr id="226" name="表格占位符 225"/>
          <p:cNvSpPr>
            <a:spLocks noGrp="1"/>
          </p:cNvSpPr>
          <p:nvPr>
            <p:ph type="tbl" sz="quarter" idx="11"/>
          </p:nvPr>
        </p:nvSpPr>
        <p:spPr>
          <a:xfrm>
            <a:off x="1471508" y="2195701"/>
            <a:ext cx="9795298" cy="5328505"/>
          </a:xfrm>
        </p:spPr>
        <p:txBody>
          <a:bodyPr/>
          <a:lstStyle>
            <a:lvl1pPr marL="0" indent="0">
              <a:buNone/>
              <a:defRPr sz="3179">
                <a:solidFill>
                  <a:schemeClr val="tx1">
                    <a:lumMod val="65000"/>
                    <a:lumOff val="35000"/>
                  </a:schemeClr>
                </a:solidFill>
              </a:defRPr>
            </a:lvl1pPr>
          </a:lstStyle>
          <a:p>
            <a:endParaRPr lang="zh-CN" altLang="en-US" dirty="0"/>
          </a:p>
        </p:txBody>
      </p:sp>
      <p:grpSp>
        <p:nvGrpSpPr>
          <p:cNvPr id="238" name="组合 237"/>
          <p:cNvGrpSpPr/>
          <p:nvPr userDrawn="1"/>
        </p:nvGrpSpPr>
        <p:grpSpPr>
          <a:xfrm>
            <a:off x="5583331" y="-6830673"/>
            <a:ext cx="10913983" cy="14557059"/>
            <a:chOff x="804839" y="2704271"/>
            <a:chExt cx="10425480" cy="10425480"/>
          </a:xfrm>
        </p:grpSpPr>
        <p:sp>
          <p:nvSpPr>
            <p:cNvPr id="239" name="虚线圆外"/>
            <p:cNvSpPr/>
            <p:nvPr/>
          </p:nvSpPr>
          <p:spPr bwMode="auto">
            <a:xfrm>
              <a:off x="804839" y="2704271"/>
              <a:ext cx="10425480" cy="10425480"/>
            </a:xfrm>
            <a:prstGeom prst="ellipse">
              <a:avLst/>
            </a:prstGeom>
            <a:noFill/>
            <a:ln w="6350" cap="flat" cmpd="sng" algn="ctr">
              <a:solidFill>
                <a:schemeClr val="accent2">
                  <a:alpha val="26000"/>
                </a:schemeClr>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40" name="椭圆 239"/>
            <p:cNvSpPr/>
            <p:nvPr/>
          </p:nvSpPr>
          <p:spPr bwMode="auto">
            <a:xfrm>
              <a:off x="1811243" y="4675824"/>
              <a:ext cx="151864" cy="151864"/>
            </a:xfrm>
            <a:prstGeom prst="ellipse">
              <a:avLst/>
            </a:prstGeom>
            <a:solidFill>
              <a:schemeClr val="accent2">
                <a:alpha val="3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46" name="椭圆 245"/>
            <p:cNvSpPr/>
            <p:nvPr/>
          </p:nvSpPr>
          <p:spPr bwMode="auto">
            <a:xfrm>
              <a:off x="8459312" y="3267655"/>
              <a:ext cx="151864" cy="151864"/>
            </a:xfrm>
            <a:prstGeom prst="ellipse">
              <a:avLst/>
            </a:prstGeom>
            <a:solidFill>
              <a:schemeClr val="accent2">
                <a:alpha val="3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48" name="椭圆 247"/>
            <p:cNvSpPr/>
            <p:nvPr/>
          </p:nvSpPr>
          <p:spPr bwMode="auto">
            <a:xfrm>
              <a:off x="10554214" y="5361682"/>
              <a:ext cx="151864" cy="151864"/>
            </a:xfrm>
            <a:prstGeom prst="ellipse">
              <a:avLst/>
            </a:prstGeom>
            <a:solidFill>
              <a:schemeClr val="accent2">
                <a:alpha val="3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49" name="椭圆 248"/>
            <p:cNvSpPr/>
            <p:nvPr/>
          </p:nvSpPr>
          <p:spPr bwMode="auto">
            <a:xfrm>
              <a:off x="10059096" y="11055557"/>
              <a:ext cx="151864" cy="151864"/>
            </a:xfrm>
            <a:prstGeom prst="ellipse">
              <a:avLst/>
            </a:prstGeom>
            <a:solidFill>
              <a:schemeClr val="accent2">
                <a:alpha val="2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50" name="椭圆 249"/>
            <p:cNvSpPr/>
            <p:nvPr/>
          </p:nvSpPr>
          <p:spPr bwMode="auto">
            <a:xfrm>
              <a:off x="2078270" y="11376025"/>
              <a:ext cx="151864" cy="151864"/>
            </a:xfrm>
            <a:prstGeom prst="ellipse">
              <a:avLst/>
            </a:prstGeom>
            <a:solidFill>
              <a:schemeClr val="accent2">
                <a:alpha val="2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grpSp>
      <p:grpSp>
        <p:nvGrpSpPr>
          <p:cNvPr id="251" name="组合 250"/>
          <p:cNvGrpSpPr/>
          <p:nvPr userDrawn="1"/>
        </p:nvGrpSpPr>
        <p:grpSpPr>
          <a:xfrm rot="2884929">
            <a:off x="-276760" y="-3955352"/>
            <a:ext cx="13402922" cy="10048683"/>
            <a:chOff x="804839" y="2704271"/>
            <a:chExt cx="10425480" cy="10425480"/>
          </a:xfrm>
        </p:grpSpPr>
        <p:sp>
          <p:nvSpPr>
            <p:cNvPr id="252" name="虚线圆外"/>
            <p:cNvSpPr/>
            <p:nvPr/>
          </p:nvSpPr>
          <p:spPr bwMode="auto">
            <a:xfrm>
              <a:off x="804839" y="2704271"/>
              <a:ext cx="10425480" cy="10425480"/>
            </a:xfrm>
            <a:prstGeom prst="ellipse">
              <a:avLst/>
            </a:prstGeom>
            <a:noFill/>
            <a:ln w="6350" cap="flat" cmpd="sng" algn="ctr">
              <a:solidFill>
                <a:schemeClr val="accent2">
                  <a:alpha val="33000"/>
                </a:schemeClr>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53" name="椭圆 252"/>
            <p:cNvSpPr/>
            <p:nvPr/>
          </p:nvSpPr>
          <p:spPr bwMode="auto">
            <a:xfrm>
              <a:off x="1811243" y="4675824"/>
              <a:ext cx="151864" cy="151864"/>
            </a:xfrm>
            <a:prstGeom prst="ellipse">
              <a:avLst/>
            </a:prstGeom>
            <a:solidFill>
              <a:schemeClr val="accent2">
                <a:alpha val="41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54" name="椭圆 253"/>
            <p:cNvSpPr/>
            <p:nvPr/>
          </p:nvSpPr>
          <p:spPr bwMode="auto">
            <a:xfrm>
              <a:off x="8459312" y="3267655"/>
              <a:ext cx="151864" cy="151864"/>
            </a:xfrm>
            <a:prstGeom prst="ellipse">
              <a:avLst/>
            </a:prstGeom>
            <a:solidFill>
              <a:schemeClr val="accent2">
                <a:alpha val="22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55" name="椭圆 254"/>
            <p:cNvSpPr/>
            <p:nvPr/>
          </p:nvSpPr>
          <p:spPr bwMode="auto">
            <a:xfrm>
              <a:off x="10554214" y="5361682"/>
              <a:ext cx="151864" cy="151864"/>
            </a:xfrm>
            <a:prstGeom prst="ellipse">
              <a:avLst/>
            </a:prstGeom>
            <a:solidFill>
              <a:schemeClr val="accent2">
                <a:alpha val="22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56" name="椭圆 255"/>
            <p:cNvSpPr/>
            <p:nvPr/>
          </p:nvSpPr>
          <p:spPr bwMode="auto">
            <a:xfrm>
              <a:off x="10059096" y="11055557"/>
              <a:ext cx="151864" cy="151864"/>
            </a:xfrm>
            <a:prstGeom prst="ellipse">
              <a:avLst/>
            </a:prstGeom>
            <a:solidFill>
              <a:schemeClr val="accent2">
                <a:alpha val="36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sp>
          <p:nvSpPr>
            <p:cNvPr id="257" name="椭圆 256"/>
            <p:cNvSpPr/>
            <p:nvPr/>
          </p:nvSpPr>
          <p:spPr bwMode="auto">
            <a:xfrm>
              <a:off x="2078270" y="11376025"/>
              <a:ext cx="151864" cy="151864"/>
            </a:xfrm>
            <a:prstGeom prst="ellipse">
              <a:avLst/>
            </a:prstGeom>
            <a:solidFill>
              <a:schemeClr val="accent2">
                <a:alpha val="41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1268478" rtl="0" eaLnBrk="1" fontAlgn="base" latinLnBrk="0" hangingPunct="1">
                <a:lnSpc>
                  <a:spcPct val="100000"/>
                </a:lnSpc>
                <a:spcBef>
                  <a:spcPct val="0"/>
                </a:spcBef>
                <a:spcAft>
                  <a:spcPct val="0"/>
                </a:spcAft>
                <a:buClrTx/>
                <a:buSzTx/>
                <a:buFont typeface="Arial" pitchFamily="34" charset="0"/>
                <a:buNone/>
                <a:tabLst/>
              </a:pPr>
              <a:endParaRPr kumimoji="0" lang="zh-CN" altLang="en-US" sz="2497" b="0" i="0" u="none" strike="noStrike" cap="none" normalizeH="0" baseline="0" smtClean="0">
                <a:ln>
                  <a:noFill/>
                </a:ln>
                <a:solidFill>
                  <a:schemeClr val="tx1"/>
                </a:solidFill>
                <a:effectLst/>
                <a:latin typeface="Arial" pitchFamily="34" charset="0"/>
                <a:ea typeface="宋体" pitchFamily="2" charset="-122"/>
              </a:endParaRPr>
            </a:p>
          </p:txBody>
        </p:sp>
      </p:grpSp>
      <p:pic>
        <p:nvPicPr>
          <p:cNvPr id="24" name="图片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88300"/>
            <a:ext cx="12768263" cy="1224138"/>
          </a:xfrm>
          <a:prstGeom prst="rect">
            <a:avLst/>
          </a:prstGeom>
        </p:spPr>
      </p:pic>
    </p:spTree>
    <p:extLst>
      <p:ext uri="{BB962C8B-B14F-4D97-AF65-F5344CB8AC3E}">
        <p14:creationId xmlns:p14="http://schemas.microsoft.com/office/powerpoint/2010/main" val="5444009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结束页">
    <p:bg>
      <p:bgPr>
        <a:solidFill>
          <a:srgbClr val="016DB8"/>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22930" t="30189" r="21802"/>
          <a:stretch/>
        </p:blipFill>
        <p:spPr>
          <a:xfrm>
            <a:off x="2315679" y="3394637"/>
            <a:ext cx="8136904" cy="5976664"/>
          </a:xfrm>
          <a:prstGeom prst="rect">
            <a:avLst/>
          </a:prstGeom>
        </p:spPr>
      </p:pic>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l="81018" b="75472"/>
          <a:stretch/>
        </p:blipFill>
        <p:spPr>
          <a:xfrm>
            <a:off x="9264451" y="203525"/>
            <a:ext cx="3503812" cy="2568151"/>
          </a:xfrm>
          <a:prstGeom prst="rect">
            <a:avLst/>
          </a:prstGeom>
        </p:spPr>
      </p:pic>
    </p:spTree>
    <p:extLst>
      <p:ext uri="{BB962C8B-B14F-4D97-AF65-F5344CB8AC3E}">
        <p14:creationId xmlns:p14="http://schemas.microsoft.com/office/powerpoint/2010/main" val="37213185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66" y="1267907"/>
            <a:ext cx="11491935" cy="88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dirty="0" smtClean="0"/>
              <a:t>单击此处编辑母版标题样式</a:t>
            </a:r>
          </a:p>
        </p:txBody>
      </p:sp>
      <p:sp>
        <p:nvSpPr>
          <p:cNvPr id="1027" name="Rectangle 3"/>
          <p:cNvSpPr>
            <a:spLocks noGrp="1" noChangeArrowheads="1"/>
          </p:cNvSpPr>
          <p:nvPr>
            <p:ph type="body" idx="1"/>
          </p:nvPr>
        </p:nvSpPr>
        <p:spPr bwMode="auto">
          <a:xfrm>
            <a:off x="638166" y="2234358"/>
            <a:ext cx="11491935" cy="631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smtClean="0"/>
              <a:t>单击此处编辑母版文本样式</a:t>
            </a:r>
          </a:p>
          <a:p>
            <a:pPr lvl="1"/>
            <a:r>
              <a:rPr lang="zh-CN" dirty="0" smtClean="0"/>
              <a:t>第二级</a:t>
            </a:r>
          </a:p>
        </p:txBody>
      </p:sp>
    </p:spTree>
    <p:extLst>
      <p:ext uri="{BB962C8B-B14F-4D97-AF65-F5344CB8AC3E}">
        <p14:creationId xmlns:p14="http://schemas.microsoft.com/office/powerpoint/2010/main" val="2568129653"/>
      </p:ext>
    </p:extLst>
  </p:cSld>
  <p:clrMap bg1="lt1" tx1="dk1" bg2="lt2" tx2="dk2" accent1="accent1" accent2="accent2" accent3="accent3" accent4="accent4" accent5="accent5" accent6="accent6" hlink="hlink" folHlink="folHlink"/>
  <p:sldLayoutIdLst>
    <p:sldLayoutId id="2147483691" r:id="rId1"/>
    <p:sldLayoutId id="2147483685" r:id="rId2"/>
    <p:sldLayoutId id="2147483689" r:id="rId3"/>
    <p:sldLayoutId id="2147483667" r:id="rId4"/>
    <p:sldLayoutId id="2147483693" r:id="rId5"/>
    <p:sldLayoutId id="2147483694" r:id="rId6"/>
    <p:sldLayoutId id="2147483695" r:id="rId7"/>
    <p:sldLayoutId id="2147483696" r:id="rId8"/>
    <p:sldLayoutId id="2147483692" r:id="rId9"/>
  </p:sldLayoutIdLst>
  <p:timing>
    <p:tnLst>
      <p:par>
        <p:cTn id="1" dur="indefinite" restart="never" nodeType="tmRoot"/>
      </p:par>
    </p:tnLst>
  </p:timing>
  <p:txStyles>
    <p:titleStyle>
      <a:lvl1pPr algn="l" rtl="0" fontAlgn="base">
        <a:spcBef>
          <a:spcPct val="0"/>
        </a:spcBef>
        <a:spcAft>
          <a:spcPct val="0"/>
        </a:spcAft>
        <a:defRPr sz="3329">
          <a:solidFill>
            <a:schemeClr val="accent1"/>
          </a:solidFill>
          <a:latin typeface="+mj-lt"/>
          <a:ea typeface="+mj-ea"/>
          <a:cs typeface="+mj-cs"/>
        </a:defRPr>
      </a:lvl1pPr>
      <a:lvl2pPr algn="l" rtl="0" fontAlgn="base">
        <a:spcBef>
          <a:spcPct val="0"/>
        </a:spcBef>
        <a:spcAft>
          <a:spcPct val="0"/>
        </a:spcAft>
        <a:defRPr sz="3329">
          <a:solidFill>
            <a:schemeClr val="tx2"/>
          </a:solidFill>
          <a:latin typeface="Arial" pitchFamily="34" charset="0"/>
          <a:ea typeface="微软雅黑" pitchFamily="34" charset="-122"/>
        </a:defRPr>
      </a:lvl2pPr>
      <a:lvl3pPr algn="l" rtl="0" fontAlgn="base">
        <a:spcBef>
          <a:spcPct val="0"/>
        </a:spcBef>
        <a:spcAft>
          <a:spcPct val="0"/>
        </a:spcAft>
        <a:defRPr sz="3329">
          <a:solidFill>
            <a:schemeClr val="tx2"/>
          </a:solidFill>
          <a:latin typeface="Arial" pitchFamily="34" charset="0"/>
          <a:ea typeface="微软雅黑" pitchFamily="34" charset="-122"/>
        </a:defRPr>
      </a:lvl3pPr>
      <a:lvl4pPr algn="l" rtl="0" fontAlgn="base">
        <a:spcBef>
          <a:spcPct val="0"/>
        </a:spcBef>
        <a:spcAft>
          <a:spcPct val="0"/>
        </a:spcAft>
        <a:defRPr sz="3329">
          <a:solidFill>
            <a:schemeClr val="tx2"/>
          </a:solidFill>
          <a:latin typeface="Arial" pitchFamily="34" charset="0"/>
          <a:ea typeface="微软雅黑" pitchFamily="34" charset="-122"/>
        </a:defRPr>
      </a:lvl4pPr>
      <a:lvl5pPr algn="l" rtl="0" fontAlgn="base">
        <a:spcBef>
          <a:spcPct val="0"/>
        </a:spcBef>
        <a:spcAft>
          <a:spcPct val="0"/>
        </a:spcAft>
        <a:defRPr sz="3329">
          <a:solidFill>
            <a:schemeClr val="tx2"/>
          </a:solidFill>
          <a:latin typeface="Arial" pitchFamily="34" charset="0"/>
          <a:ea typeface="微软雅黑" pitchFamily="34" charset="-122"/>
        </a:defRPr>
      </a:lvl5pPr>
      <a:lvl6pPr marL="634238" algn="l" rtl="0" fontAlgn="base">
        <a:spcBef>
          <a:spcPct val="0"/>
        </a:spcBef>
        <a:spcAft>
          <a:spcPct val="0"/>
        </a:spcAft>
        <a:defRPr sz="3329">
          <a:solidFill>
            <a:schemeClr val="tx2"/>
          </a:solidFill>
          <a:latin typeface="Arial" pitchFamily="34" charset="0"/>
          <a:ea typeface="微软雅黑" pitchFamily="34" charset="-122"/>
        </a:defRPr>
      </a:lvl6pPr>
      <a:lvl7pPr marL="1268478" algn="l" rtl="0" fontAlgn="base">
        <a:spcBef>
          <a:spcPct val="0"/>
        </a:spcBef>
        <a:spcAft>
          <a:spcPct val="0"/>
        </a:spcAft>
        <a:defRPr sz="3329">
          <a:solidFill>
            <a:schemeClr val="tx2"/>
          </a:solidFill>
          <a:latin typeface="Arial" pitchFamily="34" charset="0"/>
          <a:ea typeface="微软雅黑" pitchFamily="34" charset="-122"/>
        </a:defRPr>
      </a:lvl7pPr>
      <a:lvl8pPr marL="1902716" algn="l" rtl="0" fontAlgn="base">
        <a:spcBef>
          <a:spcPct val="0"/>
        </a:spcBef>
        <a:spcAft>
          <a:spcPct val="0"/>
        </a:spcAft>
        <a:defRPr sz="3329">
          <a:solidFill>
            <a:schemeClr val="tx2"/>
          </a:solidFill>
          <a:latin typeface="Arial" pitchFamily="34" charset="0"/>
          <a:ea typeface="微软雅黑" pitchFamily="34" charset="-122"/>
        </a:defRPr>
      </a:lvl8pPr>
      <a:lvl9pPr marL="2536955" algn="l" rtl="0" fontAlgn="base">
        <a:spcBef>
          <a:spcPct val="0"/>
        </a:spcBef>
        <a:spcAft>
          <a:spcPct val="0"/>
        </a:spcAft>
        <a:defRPr sz="3329">
          <a:solidFill>
            <a:schemeClr val="tx2"/>
          </a:solidFill>
          <a:latin typeface="Arial" pitchFamily="34" charset="0"/>
          <a:ea typeface="微软雅黑" pitchFamily="34" charset="-122"/>
        </a:defRPr>
      </a:lvl9pPr>
    </p:titleStyle>
    <p:bodyStyle>
      <a:lvl1pPr marL="475679" indent="-475679" algn="l" rtl="0" fontAlgn="base">
        <a:spcBef>
          <a:spcPct val="20000"/>
        </a:spcBef>
        <a:spcAft>
          <a:spcPct val="0"/>
        </a:spcAft>
        <a:buChar char="•"/>
        <a:defRPr sz="2775">
          <a:solidFill>
            <a:schemeClr val="accent1"/>
          </a:solidFill>
          <a:latin typeface="+mn-lt"/>
          <a:ea typeface="+mn-ea"/>
          <a:cs typeface="+mn-cs"/>
        </a:defRPr>
      </a:lvl1pPr>
      <a:lvl2pPr marL="1030638" indent="-396400" algn="l" rtl="0" eaLnBrk="0" fontAlgn="base" hangingPunct="0">
        <a:spcBef>
          <a:spcPct val="20000"/>
        </a:spcBef>
        <a:spcAft>
          <a:spcPct val="0"/>
        </a:spcAft>
        <a:buChar char="–"/>
        <a:defRPr sz="2775">
          <a:solidFill>
            <a:schemeClr val="accent1"/>
          </a:solidFill>
          <a:latin typeface="+mn-lt"/>
          <a:ea typeface="仿宋_GB2312" pitchFamily="49" charset="-122"/>
        </a:defRPr>
      </a:lvl2pPr>
      <a:lvl3pPr marL="1585597" indent="-317119" algn="l" rtl="0" eaLnBrk="0" fontAlgn="base" hangingPunct="0">
        <a:spcBef>
          <a:spcPct val="20000"/>
        </a:spcBef>
        <a:spcAft>
          <a:spcPct val="0"/>
        </a:spcAft>
        <a:buChar char="•"/>
        <a:defRPr sz="3329">
          <a:solidFill>
            <a:schemeClr val="tx1"/>
          </a:solidFill>
          <a:latin typeface="+mn-lt"/>
          <a:ea typeface="宋体" pitchFamily="2" charset="-122"/>
        </a:defRPr>
      </a:lvl3pPr>
      <a:lvl4pPr marL="2219836" indent="-317119" algn="l" rtl="0" eaLnBrk="0" fontAlgn="base" hangingPunct="0">
        <a:spcBef>
          <a:spcPct val="20000"/>
        </a:spcBef>
        <a:spcAft>
          <a:spcPct val="0"/>
        </a:spcAft>
        <a:buChar char="–"/>
        <a:defRPr sz="2775">
          <a:solidFill>
            <a:schemeClr val="tx1"/>
          </a:solidFill>
          <a:latin typeface="+mn-lt"/>
          <a:ea typeface="宋体" pitchFamily="2" charset="-122"/>
        </a:defRPr>
      </a:lvl4pPr>
      <a:lvl5pPr marL="2854075" indent="-317119" algn="l" rtl="0" eaLnBrk="0" fontAlgn="base" hangingPunct="0">
        <a:spcBef>
          <a:spcPct val="20000"/>
        </a:spcBef>
        <a:spcAft>
          <a:spcPct val="0"/>
        </a:spcAft>
        <a:buChar char="»"/>
        <a:defRPr sz="2775">
          <a:solidFill>
            <a:schemeClr val="tx1"/>
          </a:solidFill>
          <a:latin typeface="+mn-lt"/>
          <a:ea typeface="宋体" pitchFamily="2" charset="-122"/>
        </a:defRPr>
      </a:lvl5pPr>
      <a:lvl6pPr marL="3488314" indent="-317119" algn="l" rtl="0" eaLnBrk="0" fontAlgn="base" hangingPunct="0">
        <a:spcBef>
          <a:spcPct val="20000"/>
        </a:spcBef>
        <a:spcAft>
          <a:spcPct val="0"/>
        </a:spcAft>
        <a:buChar char="»"/>
        <a:defRPr sz="2775">
          <a:solidFill>
            <a:schemeClr val="tx1"/>
          </a:solidFill>
          <a:latin typeface="+mn-lt"/>
          <a:ea typeface="宋体" pitchFamily="2" charset="-122"/>
        </a:defRPr>
      </a:lvl6pPr>
      <a:lvl7pPr marL="4122552" indent="-317119" algn="l" rtl="0" eaLnBrk="0" fontAlgn="base" hangingPunct="0">
        <a:spcBef>
          <a:spcPct val="20000"/>
        </a:spcBef>
        <a:spcAft>
          <a:spcPct val="0"/>
        </a:spcAft>
        <a:buChar char="»"/>
        <a:defRPr sz="2775">
          <a:solidFill>
            <a:schemeClr val="tx1"/>
          </a:solidFill>
          <a:latin typeface="+mn-lt"/>
          <a:ea typeface="宋体" pitchFamily="2" charset="-122"/>
        </a:defRPr>
      </a:lvl7pPr>
      <a:lvl8pPr marL="4756792" indent="-317119" algn="l" rtl="0" eaLnBrk="0" fontAlgn="base" hangingPunct="0">
        <a:spcBef>
          <a:spcPct val="20000"/>
        </a:spcBef>
        <a:spcAft>
          <a:spcPct val="0"/>
        </a:spcAft>
        <a:buChar char="»"/>
        <a:defRPr sz="2775">
          <a:solidFill>
            <a:schemeClr val="tx1"/>
          </a:solidFill>
          <a:latin typeface="+mn-lt"/>
          <a:ea typeface="宋体" pitchFamily="2" charset="-122"/>
        </a:defRPr>
      </a:lvl8pPr>
      <a:lvl9pPr marL="5391030" indent="-317119" algn="l" rtl="0" eaLnBrk="0" fontAlgn="base" hangingPunct="0">
        <a:spcBef>
          <a:spcPct val="20000"/>
        </a:spcBef>
        <a:spcAft>
          <a:spcPct val="0"/>
        </a:spcAft>
        <a:buChar char="»"/>
        <a:defRPr sz="2775">
          <a:solidFill>
            <a:schemeClr val="tx1"/>
          </a:solidFill>
          <a:latin typeface="+mn-lt"/>
          <a:ea typeface="宋体" pitchFamily="2" charset="-122"/>
        </a:defRPr>
      </a:lvl9pPr>
    </p:bodyStyle>
    <p:otherStyle>
      <a:defPPr>
        <a:defRPr lang="zh-CN"/>
      </a:defPPr>
      <a:lvl1pPr marL="0" algn="l" defTabSz="1268478" rtl="0" eaLnBrk="1" latinLnBrk="0" hangingPunct="1">
        <a:defRPr sz="2497" kern="1200">
          <a:solidFill>
            <a:schemeClr val="tx1"/>
          </a:solidFill>
          <a:latin typeface="+mn-lt"/>
          <a:ea typeface="+mn-ea"/>
          <a:cs typeface="+mn-cs"/>
        </a:defRPr>
      </a:lvl1pPr>
      <a:lvl2pPr marL="634238" algn="l" defTabSz="1268478" rtl="0" eaLnBrk="1" latinLnBrk="0" hangingPunct="1">
        <a:defRPr sz="2497" kern="1200">
          <a:solidFill>
            <a:schemeClr val="tx1"/>
          </a:solidFill>
          <a:latin typeface="+mn-lt"/>
          <a:ea typeface="+mn-ea"/>
          <a:cs typeface="+mn-cs"/>
        </a:defRPr>
      </a:lvl2pPr>
      <a:lvl3pPr marL="1268478" algn="l" defTabSz="1268478" rtl="0" eaLnBrk="1" latinLnBrk="0" hangingPunct="1">
        <a:defRPr sz="2497" kern="1200">
          <a:solidFill>
            <a:schemeClr val="tx1"/>
          </a:solidFill>
          <a:latin typeface="+mn-lt"/>
          <a:ea typeface="+mn-ea"/>
          <a:cs typeface="+mn-cs"/>
        </a:defRPr>
      </a:lvl3pPr>
      <a:lvl4pPr marL="1902716" algn="l" defTabSz="1268478" rtl="0" eaLnBrk="1" latinLnBrk="0" hangingPunct="1">
        <a:defRPr sz="2497" kern="1200">
          <a:solidFill>
            <a:schemeClr val="tx1"/>
          </a:solidFill>
          <a:latin typeface="+mn-lt"/>
          <a:ea typeface="+mn-ea"/>
          <a:cs typeface="+mn-cs"/>
        </a:defRPr>
      </a:lvl4pPr>
      <a:lvl5pPr marL="2536955" algn="l" defTabSz="1268478" rtl="0" eaLnBrk="1" latinLnBrk="0" hangingPunct="1">
        <a:defRPr sz="2497" kern="1200">
          <a:solidFill>
            <a:schemeClr val="tx1"/>
          </a:solidFill>
          <a:latin typeface="+mn-lt"/>
          <a:ea typeface="+mn-ea"/>
          <a:cs typeface="+mn-cs"/>
        </a:defRPr>
      </a:lvl5pPr>
      <a:lvl6pPr marL="3171194" algn="l" defTabSz="1268478" rtl="0" eaLnBrk="1" latinLnBrk="0" hangingPunct="1">
        <a:defRPr sz="2497" kern="1200">
          <a:solidFill>
            <a:schemeClr val="tx1"/>
          </a:solidFill>
          <a:latin typeface="+mn-lt"/>
          <a:ea typeface="+mn-ea"/>
          <a:cs typeface="+mn-cs"/>
        </a:defRPr>
      </a:lvl6pPr>
      <a:lvl7pPr marL="3805433" algn="l" defTabSz="1268478" rtl="0" eaLnBrk="1" latinLnBrk="0" hangingPunct="1">
        <a:defRPr sz="2497" kern="1200">
          <a:solidFill>
            <a:schemeClr val="tx1"/>
          </a:solidFill>
          <a:latin typeface="+mn-lt"/>
          <a:ea typeface="+mn-ea"/>
          <a:cs typeface="+mn-cs"/>
        </a:defRPr>
      </a:lvl7pPr>
      <a:lvl8pPr marL="4439672" algn="l" defTabSz="1268478" rtl="0" eaLnBrk="1" latinLnBrk="0" hangingPunct="1">
        <a:defRPr sz="2497" kern="1200">
          <a:solidFill>
            <a:schemeClr val="tx1"/>
          </a:solidFill>
          <a:latin typeface="+mn-lt"/>
          <a:ea typeface="+mn-ea"/>
          <a:cs typeface="+mn-cs"/>
        </a:defRPr>
      </a:lvl8pPr>
      <a:lvl9pPr marL="5073911" algn="l" defTabSz="1268478" rtl="0" eaLnBrk="1" latinLnBrk="0" hangingPunct="1">
        <a:defRPr sz="24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695499" y="2776477"/>
            <a:ext cx="8991779" cy="1200329"/>
          </a:xfrm>
          <a:prstGeom prst="rect">
            <a:avLst/>
          </a:prstGeom>
          <a:noFill/>
        </p:spPr>
        <p:txBody>
          <a:bodyPr wrap="square" rtlCol="0">
            <a:spAutoFit/>
          </a:bodyPr>
          <a:lstStyle/>
          <a:p>
            <a:r>
              <a:rPr lang="zh-CN" altLang="en-US" sz="7200" b="1" dirty="0">
                <a:solidFill>
                  <a:srgbClr val="01379C"/>
                </a:solidFill>
                <a:latin typeface="微软雅黑" panose="020B0503020204020204" pitchFamily="34" charset="-122"/>
                <a:ea typeface="微软雅黑" panose="020B0503020204020204" pitchFamily="34" charset="-122"/>
              </a:rPr>
              <a:t>高</a:t>
            </a:r>
            <a:r>
              <a:rPr lang="zh-CN" altLang="en-US" sz="7200" b="1" dirty="0" smtClean="0">
                <a:solidFill>
                  <a:srgbClr val="01379C"/>
                </a:solidFill>
                <a:latin typeface="微软雅黑" panose="020B0503020204020204" pitchFamily="34" charset="-122"/>
                <a:ea typeface="微软雅黑" panose="020B0503020204020204" pitchFamily="34" charset="-122"/>
              </a:rPr>
              <a:t>新网厅参保业务</a:t>
            </a:r>
            <a:endParaRPr lang="zh-CN" altLang="en-US" sz="7200" b="1" dirty="0">
              <a:solidFill>
                <a:srgbClr val="01379C"/>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37467" y="4224030"/>
            <a:ext cx="5073792" cy="707886"/>
          </a:xfrm>
          <a:prstGeom prst="rect">
            <a:avLst/>
          </a:prstGeom>
          <a:noFill/>
        </p:spPr>
        <p:txBody>
          <a:bodyPr wrap="square" rtlCol="0">
            <a:spAutoFit/>
          </a:bodyPr>
          <a:lstStyle/>
          <a:p>
            <a:r>
              <a:rPr lang="zh-CN" altLang="en-US" sz="4000" dirty="0">
                <a:solidFill>
                  <a:schemeClr val="bg1">
                    <a:lumMod val="50000"/>
                  </a:schemeClr>
                </a:solidFill>
                <a:latin typeface="微软雅黑" panose="020B0503020204020204" pitchFamily="34" charset="-122"/>
                <a:ea typeface="微软雅黑" panose="020B0503020204020204" pitchFamily="34" charset="-122"/>
              </a:rPr>
              <a:t>单击此处编辑文本</a:t>
            </a:r>
          </a:p>
        </p:txBody>
      </p:sp>
    </p:spTree>
    <p:extLst>
      <p:ext uri="{BB962C8B-B14F-4D97-AF65-F5344CB8AC3E}">
        <p14:creationId xmlns:p14="http://schemas.microsoft.com/office/powerpoint/2010/main" val="550450064"/>
      </p:ext>
    </p:extLst>
  </p:cSld>
  <p:clrMapOvr>
    <a:masterClrMapping/>
  </p:clrMapOvr>
  <mc:AlternateContent xmlns:mc="http://schemas.openxmlformats.org/markup-compatibility/2006" xmlns:p14="http://schemas.microsoft.com/office/powerpoint/2010/main">
    <mc:Choice Requires="p14">
      <p:transition spd="slow" p14:dur="2000" advClick="0" advTm="30000"/>
    </mc:Choice>
    <mc:Fallback xmlns="">
      <p:transition spd="slow" advClick="0" advTm="30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defTabSz="908456" fontAlgn="auto">
              <a:defRPr/>
            </a:pPr>
            <a:r>
              <a:rPr lang="zh-CN" altLang="en-US" sz="3600" b="1" noProof="1">
                <a:latin typeface="微软雅黑" panose="020B0503020204020204" pitchFamily="34" charset="-122"/>
                <a:ea typeface="微软雅黑" panose="020B0503020204020204" pitchFamily="34" charset="-122"/>
              </a:rPr>
              <a:t>人员暂停缴费</a:t>
            </a:r>
          </a:p>
        </p:txBody>
      </p:sp>
      <p:pic>
        <p:nvPicPr>
          <p:cNvPr id="3" name="图片 2"/>
          <p:cNvPicPr>
            <a:picLocks noChangeAspect="1"/>
          </p:cNvPicPr>
          <p:nvPr/>
        </p:nvPicPr>
        <p:blipFill>
          <a:blip r:embed="rId3"/>
          <a:stretch>
            <a:fillRect/>
          </a:stretch>
        </p:blipFill>
        <p:spPr>
          <a:xfrm>
            <a:off x="497932" y="1691556"/>
            <a:ext cx="12006879" cy="3723118"/>
          </a:xfrm>
          <a:prstGeom prst="rect">
            <a:avLst/>
          </a:prstGeom>
        </p:spPr>
      </p:pic>
      <p:sp>
        <p:nvSpPr>
          <p:cNvPr id="5" name="矩形 4"/>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在该单位参保状态为参保缴费的人员可在此模块进行人员暂停缴费操作</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22131398"/>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086312" y="3707143"/>
            <a:ext cx="10595639" cy="2107804"/>
            <a:chOff x="1343571" y="3560439"/>
            <a:chExt cx="10595639" cy="2107804"/>
          </a:xfrm>
        </p:grpSpPr>
        <p:grpSp>
          <p:nvGrpSpPr>
            <p:cNvPr id="3" name="组合 2"/>
            <p:cNvGrpSpPr/>
            <p:nvPr/>
          </p:nvGrpSpPr>
          <p:grpSpPr>
            <a:xfrm>
              <a:off x="1343571" y="3560439"/>
              <a:ext cx="2272947" cy="2107804"/>
              <a:chOff x="446227" y="3544192"/>
              <a:chExt cx="2650594" cy="2458012"/>
            </a:xfrm>
          </p:grpSpPr>
          <p:sp>
            <p:nvSpPr>
              <p:cNvPr id="5" name="矩形 16"/>
              <p:cNvSpPr/>
              <p:nvPr/>
            </p:nvSpPr>
            <p:spPr>
              <a:xfrm>
                <a:off x="446227" y="3544192"/>
                <a:ext cx="1176435" cy="1176435"/>
              </a:xfrm>
              <a:prstGeom prst="rect">
                <a:avLst/>
              </a:prstGeom>
              <a:solidFill>
                <a:srgbClr val="01379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6" name="矩形 17"/>
              <p:cNvSpPr/>
              <p:nvPr/>
            </p:nvSpPr>
            <p:spPr>
              <a:xfrm>
                <a:off x="1706241" y="3544192"/>
                <a:ext cx="1176435" cy="1176435"/>
              </a:xfrm>
              <a:prstGeom prst="rect">
                <a:avLst/>
              </a:prstGeom>
              <a:solidFill>
                <a:srgbClr val="006DB8"/>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7" name="矩形 18"/>
              <p:cNvSpPr/>
              <p:nvPr/>
            </p:nvSpPr>
            <p:spPr>
              <a:xfrm>
                <a:off x="456012" y="4825771"/>
                <a:ext cx="1176433" cy="1176433"/>
              </a:xfrm>
              <a:prstGeom prst="rect">
                <a:avLst/>
              </a:prstGeom>
              <a:solidFill>
                <a:srgbClr val="4A66A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8" name="矩形 19"/>
              <p:cNvSpPr/>
              <p:nvPr/>
            </p:nvSpPr>
            <p:spPr>
              <a:xfrm>
                <a:off x="1706241" y="4825771"/>
                <a:ext cx="1176435" cy="1176433"/>
              </a:xfrm>
              <a:prstGeom prst="rect">
                <a:avLst/>
              </a:prstGeom>
              <a:solidFill>
                <a:srgbClr val="F59400"/>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9" name="文本框 20"/>
              <p:cNvSpPr txBox="1"/>
              <p:nvPr/>
            </p:nvSpPr>
            <p:spPr>
              <a:xfrm>
                <a:off x="446227" y="3553076"/>
                <a:ext cx="2650594" cy="2440610"/>
              </a:xfrm>
              <a:prstGeom prst="rect">
                <a:avLst/>
              </a:prstGeom>
              <a:noFill/>
              <a:ln w="9525">
                <a:noFill/>
              </a:ln>
            </p:spPr>
            <p:txBody>
              <a:bodyPr wrap="square">
                <a:spAutoFit/>
              </a:bodyPr>
              <a:lstStyle/>
              <a:p>
                <a:pPr lvl="0" eaLnBrk="1" hangingPunct="1"/>
                <a:r>
                  <a:rPr lang="en-US" altLang="zh-CN" sz="13000" b="1" dirty="0" smtClean="0">
                    <a:solidFill>
                      <a:schemeClr val="bg1"/>
                    </a:solidFill>
                    <a:ea typeface="Arial" pitchFamily="34" charset="0"/>
                  </a:rPr>
                  <a:t>0</a:t>
                </a:r>
                <a:r>
                  <a:rPr lang="en-US" altLang="zh-CN" sz="13000" b="1" dirty="0">
                    <a:solidFill>
                      <a:schemeClr val="bg1"/>
                    </a:solidFill>
                    <a:ea typeface="Arial" pitchFamily="34" charset="0"/>
                  </a:rPr>
                  <a:t>2</a:t>
                </a:r>
                <a:endParaRPr lang="zh-CN" altLang="en-US" sz="13000" b="1" dirty="0">
                  <a:solidFill>
                    <a:schemeClr val="bg1"/>
                  </a:solidFill>
                  <a:ea typeface="Arial" pitchFamily="34" charset="0"/>
                </a:endParaRPr>
              </a:p>
            </p:txBody>
          </p:sp>
        </p:grpSp>
        <p:sp>
          <p:nvSpPr>
            <p:cNvPr id="11" name="文本框 22"/>
            <p:cNvSpPr txBox="1"/>
            <p:nvPr/>
          </p:nvSpPr>
          <p:spPr>
            <a:xfrm>
              <a:off x="4367907" y="3596893"/>
              <a:ext cx="7571303" cy="1200329"/>
            </a:xfrm>
            <a:prstGeom prst="rect">
              <a:avLst/>
            </a:prstGeom>
            <a:noFill/>
            <a:ln w="9525">
              <a:noFill/>
            </a:ln>
          </p:spPr>
          <p:txBody>
            <a:bodyPr wrap="none">
              <a:spAutoFit/>
            </a:bodyPr>
            <a:lstStyle/>
            <a:p>
              <a:r>
                <a:rPr lang="zh-CN" altLang="en-US" sz="7200" dirty="0">
                  <a:solidFill>
                    <a:schemeClr val="tx1">
                      <a:lumMod val="65000"/>
                      <a:lumOff val="35000"/>
                    </a:schemeClr>
                  </a:solidFill>
                  <a:latin typeface="微软雅黑" charset="0"/>
                  <a:ea typeface="微软雅黑" charset="0"/>
                </a:rPr>
                <a:t>月度人员增减申报</a:t>
              </a:r>
            </a:p>
          </p:txBody>
        </p:sp>
        <p:sp>
          <p:nvSpPr>
            <p:cNvPr id="12" name="文本框 22"/>
            <p:cNvSpPr txBox="1"/>
            <p:nvPr/>
          </p:nvSpPr>
          <p:spPr>
            <a:xfrm>
              <a:off x="4392119" y="4879475"/>
              <a:ext cx="7547091" cy="646331"/>
            </a:xfrm>
            <a:prstGeom prst="rect">
              <a:avLst/>
            </a:prstGeom>
            <a:noFill/>
            <a:ln w="9525">
              <a:noFill/>
            </a:ln>
          </p:spPr>
          <p:txBody>
            <a:bodyPr wrap="square">
              <a:spAutoFit/>
            </a:bodyPr>
            <a:lstStyle/>
            <a:p>
              <a:endParaRPr lang="zh-CN" altLang="zh-CN" sz="3600" dirty="0">
                <a:solidFill>
                  <a:schemeClr val="bg1">
                    <a:lumMod val="65000"/>
                  </a:schemeClr>
                </a:solidFill>
                <a:latin typeface="微软雅黑" charset="0"/>
                <a:ea typeface="微软雅黑" charset="0"/>
              </a:endParaRPr>
            </a:p>
          </p:txBody>
        </p:sp>
      </p:grpSp>
    </p:spTree>
    <p:extLst>
      <p:ext uri="{BB962C8B-B14F-4D97-AF65-F5344CB8AC3E}">
        <p14:creationId xmlns:p14="http://schemas.microsoft.com/office/powerpoint/2010/main" val="1434250647"/>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descr="银海画册ad"/>
          <p:cNvPicPr>
            <a:picLocks noChangeAspect="1"/>
          </p:cNvPicPr>
          <p:nvPr/>
        </p:nvPicPr>
        <p:blipFill>
          <a:blip r:embed="rId3"/>
          <a:stretch>
            <a:fillRect/>
          </a:stretch>
        </p:blipFill>
        <p:spPr>
          <a:xfrm>
            <a:off x="875473" y="2592442"/>
            <a:ext cx="11274206" cy="1716985"/>
          </a:xfrm>
          <a:prstGeom prst="rect">
            <a:avLst/>
          </a:prstGeom>
          <a:noFill/>
          <a:ln w="9525">
            <a:noFill/>
          </a:ln>
        </p:spPr>
      </p:pic>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月</a:t>
            </a:r>
            <a:r>
              <a:rPr lang="zh-CN" altLang="en-US" sz="3600" b="1" dirty="0">
                <a:latin typeface="微软雅黑" charset="0"/>
                <a:ea typeface="微软雅黑" charset="0"/>
              </a:rPr>
              <a:t>度人员增减申报</a:t>
            </a:r>
          </a:p>
          <a:p>
            <a:pPr lvl="0"/>
            <a:endParaRPr lang="zh-CN" altLang="en-US" sz="3600" dirty="0">
              <a:latin typeface="微软雅黑" charset="0"/>
              <a:ea typeface="微软雅黑" charset="0"/>
            </a:endParaRPr>
          </a:p>
        </p:txBody>
      </p:sp>
      <p:sp>
        <p:nvSpPr>
          <p:cNvPr id="6" name="矩形 31"/>
          <p:cNvSpPr>
            <a:spLocks noChangeArrowheads="1"/>
          </p:cNvSpPr>
          <p:nvPr/>
        </p:nvSpPr>
        <p:spPr bwMode="auto">
          <a:xfrm>
            <a:off x="4655939" y="3158546"/>
            <a:ext cx="38164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月</a:t>
            </a:r>
            <a:r>
              <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rPr>
              <a:t>度人员增减申</a:t>
            </a: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报</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6" name="图片 24" descr="银海画册ad"/>
          <p:cNvPicPr>
            <a:picLocks noChangeAspect="1"/>
          </p:cNvPicPr>
          <p:nvPr/>
        </p:nvPicPr>
        <p:blipFill>
          <a:blip r:embed="rId3"/>
          <a:stretch>
            <a:fillRect/>
          </a:stretch>
        </p:blipFill>
        <p:spPr>
          <a:xfrm>
            <a:off x="824759" y="4930983"/>
            <a:ext cx="11274206" cy="1716985"/>
          </a:xfrm>
          <a:prstGeom prst="rect">
            <a:avLst/>
          </a:prstGeom>
          <a:noFill/>
          <a:ln w="9525">
            <a:noFill/>
          </a:ln>
        </p:spPr>
      </p:pic>
      <p:sp>
        <p:nvSpPr>
          <p:cNvPr id="18" name="矩形 31"/>
          <p:cNvSpPr>
            <a:spLocks noChangeArrowheads="1"/>
          </p:cNvSpPr>
          <p:nvPr/>
        </p:nvSpPr>
        <p:spPr bwMode="auto">
          <a:xfrm>
            <a:off x="5015979" y="5497087"/>
            <a:ext cx="27607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rPr>
              <a:t>月</a:t>
            </a: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报备案申请</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740900"/>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t>涉</a:t>
            </a:r>
            <a:r>
              <a:rPr lang="zh-CN" altLang="en-US" sz="3600" b="1" dirty="0" smtClean="0"/>
              <a:t>及的表和过程</a:t>
            </a:r>
            <a:endParaRPr lang="zh-CN" altLang="en-US" sz="3600" b="1" dirty="0"/>
          </a:p>
        </p:txBody>
      </p:sp>
      <p:sp>
        <p:nvSpPr>
          <p:cNvPr id="93" name="文本框 5"/>
          <p:cNvSpPr txBox="1"/>
          <p:nvPr/>
        </p:nvSpPr>
        <p:spPr>
          <a:xfrm>
            <a:off x="1271564" y="2339628"/>
            <a:ext cx="8856984" cy="5909310"/>
          </a:xfrm>
          <a:prstGeom prst="rect">
            <a:avLst/>
          </a:prstGeom>
          <a:noFill/>
          <a:ln w="9525">
            <a:noFill/>
          </a:ln>
        </p:spPr>
        <p:txBody>
          <a:bodyPr wrap="square">
            <a:spAutoFit/>
          </a:bodyPr>
          <a:lstStyle/>
          <a:p>
            <a:pPr algn="just">
              <a:lnSpc>
                <a:spcPct val="14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表</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lvl="0" algn="just">
              <a:lnSpc>
                <a:spcPct val="140000"/>
              </a:lnSpc>
            </a:pP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.ac01</a:t>
            </a:r>
          </a:p>
          <a:p>
            <a:pPr algn="just">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sjb.irac01a3</a:t>
            </a: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.ac02</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.ab02</a:t>
            </a:r>
          </a:p>
          <a:p>
            <a:pPr lvl="0"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wsjb.irab08</a:t>
            </a: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wsjb.irac01</a:t>
            </a: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wsjb.irad01</a:t>
            </a: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wsjb.irad02</a:t>
            </a: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wsjb.irad02a1</a:t>
            </a:r>
          </a:p>
          <a:p>
            <a:pPr lvl="0" algn="just" eaLnBrk="1" hangingPunct="1">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wsjb.irac01b1</a:t>
            </a:r>
          </a:p>
          <a:p>
            <a:pPr lvl="0" algn="just" eaLnBrk="1" hangingPunct="1">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wsjb.irac01b2</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过程</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algn="just">
              <a:lnSpc>
                <a:spcPct val="140000"/>
              </a:lnSpc>
            </a:pP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wsjb.pkg_p_validate</a:t>
            </a:r>
          </a:p>
          <a:p>
            <a:pPr lvl="0" algn="just" eaLnBrk="1" hangingPunct="1">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wsjb.pkg_Insurance</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gn="just" eaLnBrk="1" hangingPunct="1">
              <a:lnSpc>
                <a:spcPct val="140000"/>
              </a:lnSpc>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0180142"/>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latin typeface="微软雅黑" charset="0"/>
                <a:ea typeface="微软雅黑" charset="0"/>
              </a:rPr>
              <a:t>月度人员增减申报</a:t>
            </a:r>
          </a:p>
        </p:txBody>
      </p:sp>
      <p:pic>
        <p:nvPicPr>
          <p:cNvPr id="4" name="图片 3"/>
          <p:cNvPicPr>
            <a:picLocks noChangeAspect="1"/>
          </p:cNvPicPr>
          <p:nvPr/>
        </p:nvPicPr>
        <p:blipFill>
          <a:blip r:embed="rId3"/>
          <a:stretch>
            <a:fillRect/>
          </a:stretch>
        </p:blipFill>
        <p:spPr>
          <a:xfrm>
            <a:off x="497933" y="1619548"/>
            <a:ext cx="12076572" cy="3672408"/>
          </a:xfrm>
          <a:prstGeom prst="rect">
            <a:avLst/>
          </a:prstGeom>
        </p:spPr>
      </p:pic>
      <p:sp>
        <p:nvSpPr>
          <p:cNvPr id="5" name="矩形 4"/>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单位已登记的人员新参保</a:t>
            </a:r>
            <a:r>
              <a:rPr lang="en-US" altLang="zh-CN" dirty="0" smtClean="0">
                <a:solidFill>
                  <a:schemeClr val="tx1">
                    <a:lumMod val="65000"/>
                    <a:lumOff val="35000"/>
                  </a:schemeClr>
                </a:solidFill>
                <a:latin typeface="微软雅黑" charset="0"/>
                <a:ea typeface="微软雅黑" charset="0"/>
              </a:rPr>
              <a:t> </a:t>
            </a:r>
            <a:r>
              <a:rPr lang="zh-CN" altLang="en-US" dirty="0" smtClean="0">
                <a:solidFill>
                  <a:schemeClr val="tx1">
                    <a:lumMod val="65000"/>
                    <a:lumOff val="35000"/>
                  </a:schemeClr>
                </a:solidFill>
                <a:latin typeface="微软雅黑" charset="0"/>
                <a:ea typeface="微软雅黑" charset="0"/>
              </a:rPr>
              <a:t>续保 新增险种 暂停缴费信息</a:t>
            </a:r>
            <a:r>
              <a:rPr lang="en-US" altLang="zh-CN" dirty="0">
                <a:solidFill>
                  <a:schemeClr val="tx1">
                    <a:lumMod val="65000"/>
                    <a:lumOff val="35000"/>
                  </a:schemeClr>
                </a:solidFill>
                <a:latin typeface="微软雅黑" charset="0"/>
                <a:ea typeface="微软雅黑" charset="0"/>
              </a:rPr>
              <a:t> </a:t>
            </a:r>
            <a:r>
              <a:rPr lang="zh-CN" altLang="en-US" dirty="0">
                <a:solidFill>
                  <a:schemeClr val="tx1">
                    <a:lumMod val="65000"/>
                    <a:lumOff val="35000"/>
                  </a:schemeClr>
                </a:solidFill>
                <a:latin typeface="微软雅黑" charset="0"/>
                <a:ea typeface="微软雅黑" charset="0"/>
              </a:rPr>
              <a:t>在</a:t>
            </a:r>
            <a:r>
              <a:rPr lang="zh-CN" altLang="en-US" dirty="0" smtClean="0">
                <a:solidFill>
                  <a:schemeClr val="tx1">
                    <a:lumMod val="65000"/>
                    <a:lumOff val="35000"/>
                  </a:schemeClr>
                </a:solidFill>
                <a:latin typeface="微软雅黑" charset="0"/>
                <a:ea typeface="微软雅黑" charset="0"/>
              </a:rPr>
              <a:t>此模块进行申报操作</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3686543411"/>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latin typeface="微软雅黑" charset="0"/>
                <a:ea typeface="微软雅黑" charset="0"/>
              </a:rPr>
              <a:t>月度人员增减申</a:t>
            </a:r>
            <a:r>
              <a:rPr lang="zh-CN" altLang="en-US" sz="3600" b="1" dirty="0" smtClean="0">
                <a:latin typeface="微软雅黑" charset="0"/>
                <a:ea typeface="微软雅黑" charset="0"/>
              </a:rPr>
              <a:t>报审核</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497934" y="1547540"/>
            <a:ext cx="11987026" cy="3960440"/>
          </a:xfrm>
          <a:prstGeom prst="rect">
            <a:avLst/>
          </a:prstGeom>
        </p:spPr>
      </p:pic>
      <p:sp>
        <p:nvSpPr>
          <p:cNvPr id="6" name="矩形 5"/>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单位提交的往月月度人员增减申报在此模块进行审核并核定</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3054523322"/>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月报备案申请</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497933" y="1655552"/>
            <a:ext cx="12138241" cy="3888431"/>
          </a:xfrm>
          <a:prstGeom prst="rect">
            <a:avLst/>
          </a:prstGeom>
        </p:spPr>
      </p:pic>
      <p:sp>
        <p:nvSpPr>
          <p:cNvPr id="4" name="矩形 3"/>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a:solidFill>
                  <a:schemeClr val="tx1">
                    <a:lumMod val="65000"/>
                    <a:lumOff val="35000"/>
                  </a:schemeClr>
                </a:solidFill>
                <a:latin typeface="微软雅黑" charset="0"/>
                <a:ea typeface="微软雅黑" charset="0"/>
              </a:rPr>
              <a:t>参保</a:t>
            </a:r>
            <a:r>
              <a:rPr lang="zh-CN" altLang="en-US" dirty="0" smtClean="0">
                <a:solidFill>
                  <a:schemeClr val="tx1">
                    <a:lumMod val="65000"/>
                    <a:lumOff val="35000"/>
                  </a:schemeClr>
                </a:solidFill>
                <a:latin typeface="微软雅黑" charset="0"/>
                <a:ea typeface="微软雅黑" charset="0"/>
              </a:rPr>
              <a:t>人员险种不全</a:t>
            </a:r>
            <a:r>
              <a:rPr lang="en-US" altLang="zh-CN" dirty="0" smtClean="0">
                <a:solidFill>
                  <a:schemeClr val="tx1">
                    <a:lumMod val="65000"/>
                    <a:lumOff val="35000"/>
                  </a:schemeClr>
                </a:solidFill>
                <a:latin typeface="微软雅黑" charset="0"/>
                <a:ea typeface="微软雅黑" charset="0"/>
              </a:rPr>
              <a:t>,4050</a:t>
            </a:r>
            <a:r>
              <a:rPr lang="zh-CN" altLang="en-US" dirty="0" smtClean="0">
                <a:solidFill>
                  <a:schemeClr val="tx1">
                    <a:lumMod val="65000"/>
                    <a:lumOff val="35000"/>
                  </a:schemeClr>
                </a:solidFill>
                <a:latin typeface="微软雅黑" charset="0"/>
                <a:ea typeface="微软雅黑" charset="0"/>
              </a:rPr>
              <a:t>人员新参保养老等单位应在此模块进行月报备案申请操作</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3286399969"/>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月报备案审核</a:t>
            </a:r>
            <a:endParaRPr lang="zh-CN" altLang="en-US" sz="3600" b="1" dirty="0">
              <a:latin typeface="微软雅黑" charset="0"/>
              <a:ea typeface="微软雅黑" charset="0"/>
            </a:endParaRPr>
          </a:p>
        </p:txBody>
      </p:sp>
      <p:pic>
        <p:nvPicPr>
          <p:cNvPr id="4" name="图片 3"/>
          <p:cNvPicPr>
            <a:picLocks noChangeAspect="1"/>
          </p:cNvPicPr>
          <p:nvPr/>
        </p:nvPicPr>
        <p:blipFill>
          <a:blip r:embed="rId3"/>
          <a:stretch>
            <a:fillRect/>
          </a:stretch>
        </p:blipFill>
        <p:spPr>
          <a:xfrm>
            <a:off x="497933" y="1979589"/>
            <a:ext cx="11780863" cy="3672408"/>
          </a:xfrm>
          <a:prstGeom prst="rect">
            <a:avLst/>
          </a:prstGeom>
        </p:spPr>
      </p:pic>
      <p:sp>
        <p:nvSpPr>
          <p:cNvPr id="5" name="矩形 4"/>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a:solidFill>
                  <a:schemeClr val="tx1">
                    <a:lumMod val="65000"/>
                    <a:lumOff val="35000"/>
                  </a:schemeClr>
                </a:solidFill>
                <a:latin typeface="微软雅黑" charset="0"/>
                <a:ea typeface="微软雅黑" charset="0"/>
              </a:rPr>
              <a:t>参保</a:t>
            </a:r>
            <a:r>
              <a:rPr lang="zh-CN" altLang="en-US" dirty="0" smtClean="0">
                <a:solidFill>
                  <a:schemeClr val="tx1">
                    <a:lumMod val="65000"/>
                    <a:lumOff val="35000"/>
                  </a:schemeClr>
                </a:solidFill>
                <a:latin typeface="微软雅黑" charset="0"/>
                <a:ea typeface="微软雅黑" charset="0"/>
              </a:rPr>
              <a:t>人员险种不全</a:t>
            </a:r>
            <a:r>
              <a:rPr lang="en-US" altLang="zh-CN" dirty="0" smtClean="0">
                <a:solidFill>
                  <a:schemeClr val="tx1">
                    <a:lumMod val="65000"/>
                    <a:lumOff val="35000"/>
                  </a:schemeClr>
                </a:solidFill>
                <a:latin typeface="微软雅黑" charset="0"/>
                <a:ea typeface="微软雅黑" charset="0"/>
              </a:rPr>
              <a:t>,4050</a:t>
            </a:r>
            <a:r>
              <a:rPr lang="zh-CN" altLang="en-US" dirty="0" smtClean="0">
                <a:solidFill>
                  <a:schemeClr val="tx1">
                    <a:lumMod val="65000"/>
                    <a:lumOff val="35000"/>
                  </a:schemeClr>
                </a:solidFill>
                <a:latin typeface="微软雅黑" charset="0"/>
                <a:ea typeface="微软雅黑" charset="0"/>
              </a:rPr>
              <a:t>人员新参保养老等月报备案申请在此模块进行审核操作</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765477190"/>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t>各险种费率</a:t>
            </a:r>
            <a:endParaRPr lang="zh-CN" altLang="en-US" sz="3600" b="1" dirty="0">
              <a:latin typeface="微软雅黑" charset="0"/>
              <a:ea typeface="微软雅黑" charset="0"/>
            </a:endParaRPr>
          </a:p>
        </p:txBody>
      </p:sp>
      <p:sp>
        <p:nvSpPr>
          <p:cNvPr id="6" name="矩形 5"/>
          <p:cNvSpPr/>
          <p:nvPr/>
        </p:nvSpPr>
        <p:spPr>
          <a:xfrm>
            <a:off x="497933" y="2123604"/>
            <a:ext cx="10027675" cy="5355312"/>
          </a:xfrm>
          <a:prstGeom prst="rect">
            <a:avLst/>
          </a:prstGeom>
        </p:spPr>
        <p:txBody>
          <a:bodyPr wrap="square">
            <a:spAutoFit/>
          </a:bodyPr>
          <a:lstStyle/>
          <a:p>
            <a:r>
              <a:rPr lang="zh-CN" altLang="en-US" dirty="0" smtClean="0"/>
              <a:t>失</a:t>
            </a:r>
            <a:r>
              <a:rPr lang="zh-CN" altLang="en-US" dirty="0"/>
              <a:t>业</a:t>
            </a:r>
          </a:p>
          <a:p>
            <a:r>
              <a:rPr lang="zh-CN" altLang="en-US" dirty="0"/>
              <a:t> </a:t>
            </a:r>
            <a:r>
              <a:rPr lang="zh-CN" altLang="en-US" dirty="0" smtClean="0"/>
              <a:t>个</a:t>
            </a:r>
            <a:r>
              <a:rPr lang="zh-CN" altLang="en-US" dirty="0"/>
              <a:t>人</a:t>
            </a:r>
            <a:r>
              <a:rPr lang="en-US" altLang="zh-CN" dirty="0"/>
              <a:t>0.003</a:t>
            </a:r>
            <a:r>
              <a:rPr lang="en-US" altLang="zh-CN" b="1" dirty="0"/>
              <a:t>|</a:t>
            </a:r>
            <a:r>
              <a:rPr lang="zh-CN" altLang="en-US" dirty="0"/>
              <a:t>单位</a:t>
            </a:r>
            <a:r>
              <a:rPr lang="en-US" altLang="zh-CN" dirty="0"/>
              <a:t>0.007 , </a:t>
            </a:r>
            <a:r>
              <a:rPr lang="zh-CN" altLang="en-US" dirty="0" smtClean="0"/>
              <a:t>个</a:t>
            </a:r>
            <a:r>
              <a:rPr lang="zh-CN" altLang="en-US" dirty="0"/>
              <a:t>人划统筹</a:t>
            </a:r>
            <a:r>
              <a:rPr lang="en-US" altLang="zh-CN" b="1" dirty="0"/>
              <a:t>|</a:t>
            </a:r>
            <a:r>
              <a:rPr lang="zh-CN" altLang="en-US" dirty="0"/>
              <a:t>单位划统筹 </a:t>
            </a:r>
            <a:r>
              <a:rPr lang="en-US" altLang="zh-CN" dirty="0"/>
              <a:t>, </a:t>
            </a:r>
            <a:r>
              <a:rPr lang="zh-CN" altLang="en-US" dirty="0"/>
              <a:t>农民工个人不</a:t>
            </a:r>
            <a:r>
              <a:rPr lang="zh-CN" altLang="en-US" dirty="0" smtClean="0"/>
              <a:t>缴</a:t>
            </a:r>
            <a:endParaRPr lang="en-US" altLang="zh-CN" dirty="0" smtClean="0"/>
          </a:p>
          <a:p>
            <a:endParaRPr lang="zh-CN" altLang="en-US" dirty="0"/>
          </a:p>
          <a:p>
            <a:r>
              <a:rPr lang="zh-CN" altLang="en-US" dirty="0"/>
              <a:t>工</a:t>
            </a:r>
            <a:r>
              <a:rPr lang="zh-CN" altLang="en-US" dirty="0" smtClean="0"/>
              <a:t>伤</a:t>
            </a:r>
            <a:endParaRPr lang="zh-CN" altLang="en-US" dirty="0"/>
          </a:p>
          <a:p>
            <a:r>
              <a:rPr lang="zh-CN" altLang="en-US" dirty="0"/>
              <a:t> </a:t>
            </a:r>
            <a:r>
              <a:rPr lang="zh-CN" altLang="en-US" dirty="0" smtClean="0"/>
              <a:t>个</a:t>
            </a:r>
            <a:r>
              <a:rPr lang="zh-CN" altLang="en-US" dirty="0"/>
              <a:t>人无</a:t>
            </a:r>
            <a:r>
              <a:rPr lang="en-US" altLang="zh-CN" b="1" dirty="0"/>
              <a:t>|</a:t>
            </a:r>
            <a:r>
              <a:rPr lang="zh-CN" altLang="en-US" dirty="0"/>
              <a:t>单位按行业划分 </a:t>
            </a:r>
            <a:r>
              <a:rPr lang="en-US" altLang="zh-CN" dirty="0"/>
              <a:t>, </a:t>
            </a:r>
            <a:r>
              <a:rPr lang="zh-CN" altLang="en-US" dirty="0" smtClean="0"/>
              <a:t>单</a:t>
            </a:r>
            <a:r>
              <a:rPr lang="zh-CN" altLang="en-US" dirty="0"/>
              <a:t>位划统</a:t>
            </a:r>
            <a:r>
              <a:rPr lang="zh-CN" altLang="en-US" dirty="0" smtClean="0"/>
              <a:t>筹</a:t>
            </a:r>
            <a:endParaRPr lang="en-US" altLang="zh-CN" dirty="0" smtClean="0"/>
          </a:p>
          <a:p>
            <a:endParaRPr lang="zh-CN" altLang="en-US" dirty="0"/>
          </a:p>
          <a:p>
            <a:r>
              <a:rPr lang="zh-CN" altLang="en-US" dirty="0"/>
              <a:t>生育</a:t>
            </a:r>
          </a:p>
          <a:p>
            <a:r>
              <a:rPr lang="zh-CN" altLang="en-US" dirty="0"/>
              <a:t> </a:t>
            </a:r>
            <a:r>
              <a:rPr lang="zh-CN" altLang="en-US" dirty="0" smtClean="0"/>
              <a:t>个</a:t>
            </a:r>
            <a:r>
              <a:rPr lang="zh-CN" altLang="en-US" dirty="0"/>
              <a:t>人无</a:t>
            </a:r>
            <a:r>
              <a:rPr lang="en-US" altLang="zh-CN" b="1" dirty="0"/>
              <a:t>|</a:t>
            </a:r>
            <a:r>
              <a:rPr lang="zh-CN" altLang="en-US" dirty="0"/>
              <a:t>单</a:t>
            </a:r>
            <a:r>
              <a:rPr lang="zh-CN" altLang="en-US" dirty="0" smtClean="0"/>
              <a:t>位</a:t>
            </a:r>
            <a:r>
              <a:rPr lang="en-US" altLang="zh-CN" dirty="0" smtClean="0"/>
              <a:t>0.005 </a:t>
            </a:r>
            <a:r>
              <a:rPr lang="en-US" altLang="zh-CN" dirty="0"/>
              <a:t>, </a:t>
            </a:r>
            <a:r>
              <a:rPr lang="zh-CN" altLang="en-US" dirty="0" smtClean="0"/>
              <a:t>单</a:t>
            </a:r>
            <a:r>
              <a:rPr lang="zh-CN" altLang="en-US" dirty="0"/>
              <a:t>位划统筹</a:t>
            </a:r>
            <a:br>
              <a:rPr lang="zh-CN" altLang="en-US" dirty="0"/>
            </a:br>
            <a:endParaRPr lang="zh-CN" altLang="en-US" dirty="0"/>
          </a:p>
          <a:p>
            <a:r>
              <a:rPr lang="zh-CN" altLang="en-US" dirty="0"/>
              <a:t>医疗</a:t>
            </a:r>
          </a:p>
          <a:p>
            <a:r>
              <a:rPr lang="zh-CN" altLang="en-US" dirty="0"/>
              <a:t> </a:t>
            </a:r>
            <a:r>
              <a:rPr lang="zh-CN" altLang="en-US" dirty="0" smtClean="0"/>
              <a:t>个</a:t>
            </a:r>
            <a:r>
              <a:rPr lang="zh-CN" altLang="en-US" dirty="0"/>
              <a:t>人</a:t>
            </a:r>
            <a:r>
              <a:rPr lang="en-US" altLang="zh-CN" dirty="0"/>
              <a:t>0.02</a:t>
            </a:r>
            <a:r>
              <a:rPr lang="en-US" altLang="zh-CN" b="1" dirty="0"/>
              <a:t>|</a:t>
            </a:r>
            <a:r>
              <a:rPr lang="zh-CN" altLang="en-US" dirty="0"/>
              <a:t>单位</a:t>
            </a:r>
            <a:r>
              <a:rPr lang="en-US" altLang="zh-CN" dirty="0" smtClean="0"/>
              <a:t>0.07</a:t>
            </a:r>
            <a:r>
              <a:rPr lang="en-US" altLang="zh-CN" b="1" dirty="0"/>
              <a:t> </a:t>
            </a:r>
            <a:r>
              <a:rPr lang="en-US" altLang="zh-CN" dirty="0" smtClean="0"/>
              <a:t>, </a:t>
            </a:r>
            <a:r>
              <a:rPr lang="zh-CN" altLang="en-US" dirty="0"/>
              <a:t>缴费</a:t>
            </a:r>
            <a:r>
              <a:rPr lang="en-US" altLang="zh-CN" dirty="0"/>
              <a:t>:</a:t>
            </a:r>
            <a:r>
              <a:rPr lang="zh-CN" altLang="en-US" dirty="0"/>
              <a:t>个人划账户</a:t>
            </a:r>
            <a:r>
              <a:rPr lang="en-US" altLang="zh-CN" b="1" dirty="0"/>
              <a:t>|</a:t>
            </a:r>
            <a:r>
              <a:rPr lang="zh-CN" altLang="en-US" dirty="0"/>
              <a:t>单</a:t>
            </a:r>
            <a:r>
              <a:rPr lang="zh-CN" altLang="en-US" dirty="0" smtClean="0"/>
              <a:t>位划</a:t>
            </a:r>
            <a:r>
              <a:rPr lang="zh-CN" altLang="en-US" dirty="0"/>
              <a:t>统</a:t>
            </a:r>
            <a:r>
              <a:rPr lang="zh-CN" altLang="en-US" dirty="0" smtClean="0"/>
              <a:t>筹</a:t>
            </a:r>
            <a:endParaRPr lang="en-US" altLang="zh-CN" b="1" dirty="0" smtClean="0"/>
          </a:p>
          <a:p>
            <a:r>
              <a:rPr lang="zh-CN" altLang="en-US" dirty="0" smtClean="0"/>
              <a:t> 单</a:t>
            </a:r>
            <a:r>
              <a:rPr lang="zh-CN" altLang="en-US" dirty="0"/>
              <a:t>位划账</a:t>
            </a:r>
            <a:r>
              <a:rPr lang="zh-CN" altLang="en-US" dirty="0" smtClean="0"/>
              <a:t>户 </a:t>
            </a:r>
            <a:r>
              <a:rPr lang="en-US" altLang="zh-CN" dirty="0" smtClean="0"/>
              <a:t>0.007(40</a:t>
            </a:r>
            <a:r>
              <a:rPr lang="zh-CN" altLang="en-US" dirty="0" smtClean="0"/>
              <a:t>岁以下</a:t>
            </a:r>
            <a:r>
              <a:rPr lang="en-US" altLang="zh-CN" dirty="0" smtClean="0"/>
              <a:t>), 0.01(41-50), 0.016(51</a:t>
            </a:r>
            <a:r>
              <a:rPr lang="zh-CN" altLang="en-US" dirty="0" smtClean="0"/>
              <a:t>以上</a:t>
            </a:r>
            <a:r>
              <a:rPr lang="en-US" altLang="zh-CN" dirty="0" smtClean="0"/>
              <a:t>)</a:t>
            </a:r>
            <a:r>
              <a:rPr lang="zh-CN" altLang="en-US" dirty="0"/>
              <a:t/>
            </a:r>
            <a:br>
              <a:rPr lang="zh-CN" altLang="en-US" dirty="0"/>
            </a:br>
            <a:endParaRPr lang="zh-CN" altLang="en-US" dirty="0"/>
          </a:p>
          <a:p>
            <a:r>
              <a:rPr lang="zh-CN" altLang="en-US" dirty="0"/>
              <a:t>大额</a:t>
            </a:r>
          </a:p>
          <a:p>
            <a:r>
              <a:rPr lang="zh-CN" altLang="en-US" dirty="0"/>
              <a:t> 个人</a:t>
            </a:r>
            <a:r>
              <a:rPr lang="en-US" altLang="zh-CN" dirty="0"/>
              <a:t>: 1.6</a:t>
            </a:r>
            <a:r>
              <a:rPr lang="zh-CN" altLang="en-US" dirty="0"/>
              <a:t>元 </a:t>
            </a:r>
            <a:r>
              <a:rPr lang="en-US" altLang="zh-CN" dirty="0"/>
              <a:t>, </a:t>
            </a:r>
            <a:r>
              <a:rPr lang="zh-CN" altLang="en-US" dirty="0"/>
              <a:t>单位</a:t>
            </a:r>
            <a:r>
              <a:rPr lang="en-US" altLang="zh-CN" dirty="0"/>
              <a:t>: 6.4</a:t>
            </a:r>
            <a:r>
              <a:rPr lang="zh-CN" altLang="en-US" dirty="0"/>
              <a:t>元</a:t>
            </a:r>
            <a:br>
              <a:rPr lang="zh-CN" altLang="en-US" dirty="0"/>
            </a:br>
            <a:endParaRPr lang="zh-CN" altLang="en-US" dirty="0"/>
          </a:p>
          <a:p>
            <a:r>
              <a:rPr lang="zh-CN" altLang="en-US" dirty="0"/>
              <a:t>养老</a:t>
            </a:r>
            <a:br>
              <a:rPr lang="zh-CN" altLang="en-US" dirty="0"/>
            </a:br>
            <a:endParaRPr lang="zh-CN" altLang="en-US" dirty="0"/>
          </a:p>
          <a:p>
            <a:r>
              <a:rPr lang="zh-CN" altLang="en-US" dirty="0" smtClean="0"/>
              <a:t>个</a:t>
            </a:r>
            <a:r>
              <a:rPr lang="zh-CN" altLang="en-US" dirty="0"/>
              <a:t>人</a:t>
            </a:r>
            <a:r>
              <a:rPr lang="en-US" altLang="zh-CN" dirty="0"/>
              <a:t>0.08</a:t>
            </a:r>
            <a:r>
              <a:rPr lang="en-US" altLang="zh-CN" b="1" dirty="0"/>
              <a:t>|</a:t>
            </a:r>
            <a:r>
              <a:rPr lang="zh-CN" altLang="en-US" dirty="0"/>
              <a:t>单位</a:t>
            </a:r>
            <a:r>
              <a:rPr lang="en-US" altLang="zh-CN" dirty="0" smtClean="0"/>
              <a:t>0.2</a:t>
            </a:r>
            <a:r>
              <a:rPr lang="en-US" altLang="zh-CN" dirty="0"/>
              <a:t>(2019</a:t>
            </a:r>
            <a:r>
              <a:rPr lang="zh-CN" altLang="en-US" dirty="0"/>
              <a:t>年</a:t>
            </a:r>
            <a:r>
              <a:rPr lang="en-US" altLang="zh-CN" dirty="0"/>
              <a:t>5</a:t>
            </a:r>
            <a:r>
              <a:rPr lang="zh-CN" altLang="en-US" dirty="0"/>
              <a:t>月后</a:t>
            </a:r>
            <a:r>
              <a:rPr lang="en-US" altLang="zh-CN" dirty="0"/>
              <a:t>0.16</a:t>
            </a:r>
            <a:r>
              <a:rPr lang="en-US" altLang="zh-CN" dirty="0" smtClean="0"/>
              <a:t>)</a:t>
            </a:r>
            <a:endParaRPr lang="zh-CN" altLang="en-US" dirty="0"/>
          </a:p>
        </p:txBody>
      </p:sp>
    </p:spTree>
    <p:extLst>
      <p:ext uri="{BB962C8B-B14F-4D97-AF65-F5344CB8AC3E}">
        <p14:creationId xmlns:p14="http://schemas.microsoft.com/office/powerpoint/2010/main" val="2160854530"/>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086312" y="3707143"/>
            <a:ext cx="10595639" cy="2107804"/>
            <a:chOff x="1343571" y="3560439"/>
            <a:chExt cx="10595639" cy="2107804"/>
          </a:xfrm>
        </p:grpSpPr>
        <p:grpSp>
          <p:nvGrpSpPr>
            <p:cNvPr id="3" name="组合 2"/>
            <p:cNvGrpSpPr/>
            <p:nvPr/>
          </p:nvGrpSpPr>
          <p:grpSpPr>
            <a:xfrm>
              <a:off x="1343571" y="3560439"/>
              <a:ext cx="2272947" cy="2107804"/>
              <a:chOff x="446227" y="3544192"/>
              <a:chExt cx="2650594" cy="2458012"/>
            </a:xfrm>
          </p:grpSpPr>
          <p:sp>
            <p:nvSpPr>
              <p:cNvPr id="5" name="矩形 16"/>
              <p:cNvSpPr/>
              <p:nvPr/>
            </p:nvSpPr>
            <p:spPr>
              <a:xfrm>
                <a:off x="446227" y="3544192"/>
                <a:ext cx="1176435" cy="1176435"/>
              </a:xfrm>
              <a:prstGeom prst="rect">
                <a:avLst/>
              </a:prstGeom>
              <a:solidFill>
                <a:srgbClr val="01379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6" name="矩形 17"/>
              <p:cNvSpPr/>
              <p:nvPr/>
            </p:nvSpPr>
            <p:spPr>
              <a:xfrm>
                <a:off x="1706241" y="3544192"/>
                <a:ext cx="1176435" cy="1176435"/>
              </a:xfrm>
              <a:prstGeom prst="rect">
                <a:avLst/>
              </a:prstGeom>
              <a:solidFill>
                <a:srgbClr val="006DB8"/>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7" name="矩形 18"/>
              <p:cNvSpPr/>
              <p:nvPr/>
            </p:nvSpPr>
            <p:spPr>
              <a:xfrm>
                <a:off x="456012" y="4825771"/>
                <a:ext cx="1176433" cy="1176433"/>
              </a:xfrm>
              <a:prstGeom prst="rect">
                <a:avLst/>
              </a:prstGeom>
              <a:solidFill>
                <a:srgbClr val="4A66A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8" name="矩形 19"/>
              <p:cNvSpPr/>
              <p:nvPr/>
            </p:nvSpPr>
            <p:spPr>
              <a:xfrm>
                <a:off x="1706241" y="4825771"/>
                <a:ext cx="1176435" cy="1176433"/>
              </a:xfrm>
              <a:prstGeom prst="rect">
                <a:avLst/>
              </a:prstGeom>
              <a:solidFill>
                <a:srgbClr val="F59400"/>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9" name="文本框 20"/>
              <p:cNvSpPr txBox="1"/>
              <p:nvPr/>
            </p:nvSpPr>
            <p:spPr>
              <a:xfrm>
                <a:off x="446227" y="3553076"/>
                <a:ext cx="2650594" cy="2440610"/>
              </a:xfrm>
              <a:prstGeom prst="rect">
                <a:avLst/>
              </a:prstGeom>
              <a:noFill/>
              <a:ln w="9525">
                <a:noFill/>
              </a:ln>
            </p:spPr>
            <p:txBody>
              <a:bodyPr wrap="square">
                <a:spAutoFit/>
              </a:bodyPr>
              <a:lstStyle/>
              <a:p>
                <a:pPr lvl="0" eaLnBrk="1" hangingPunct="1"/>
                <a:r>
                  <a:rPr lang="en-US" altLang="zh-CN" sz="13000" b="1" dirty="0" smtClean="0">
                    <a:solidFill>
                      <a:schemeClr val="bg1"/>
                    </a:solidFill>
                    <a:ea typeface="Arial" pitchFamily="34" charset="0"/>
                  </a:rPr>
                  <a:t>03</a:t>
                </a:r>
                <a:endParaRPr lang="zh-CN" altLang="en-US" sz="13000" b="1" dirty="0">
                  <a:solidFill>
                    <a:schemeClr val="bg1"/>
                  </a:solidFill>
                  <a:ea typeface="Arial" pitchFamily="34" charset="0"/>
                </a:endParaRPr>
              </a:p>
            </p:txBody>
          </p:sp>
        </p:grpSp>
        <p:sp>
          <p:nvSpPr>
            <p:cNvPr id="11" name="文本框 22"/>
            <p:cNvSpPr txBox="1"/>
            <p:nvPr/>
          </p:nvSpPr>
          <p:spPr>
            <a:xfrm>
              <a:off x="4367907" y="3596893"/>
              <a:ext cx="5724644" cy="1200329"/>
            </a:xfrm>
            <a:prstGeom prst="rect">
              <a:avLst/>
            </a:prstGeom>
            <a:noFill/>
            <a:ln w="9525">
              <a:noFill/>
            </a:ln>
          </p:spPr>
          <p:txBody>
            <a:bodyPr wrap="none">
              <a:spAutoFit/>
            </a:bodyPr>
            <a:lstStyle/>
            <a:p>
              <a:pPr lvl="0"/>
              <a:r>
                <a:rPr lang="zh-CN" altLang="en-US" sz="7200" dirty="0">
                  <a:solidFill>
                    <a:schemeClr val="tx1">
                      <a:lumMod val="65000"/>
                      <a:lumOff val="35000"/>
                    </a:schemeClr>
                  </a:solidFill>
                  <a:latin typeface="微软雅黑" charset="0"/>
                  <a:ea typeface="微软雅黑" charset="0"/>
                </a:rPr>
                <a:t>年度基数申报</a:t>
              </a:r>
            </a:p>
          </p:txBody>
        </p:sp>
        <p:sp>
          <p:nvSpPr>
            <p:cNvPr id="12" name="文本框 22"/>
            <p:cNvSpPr txBox="1"/>
            <p:nvPr/>
          </p:nvSpPr>
          <p:spPr>
            <a:xfrm>
              <a:off x="4392119" y="4879475"/>
              <a:ext cx="7547091" cy="646331"/>
            </a:xfrm>
            <a:prstGeom prst="rect">
              <a:avLst/>
            </a:prstGeom>
            <a:noFill/>
            <a:ln w="9525">
              <a:noFill/>
            </a:ln>
          </p:spPr>
          <p:txBody>
            <a:bodyPr wrap="square">
              <a:spAutoFit/>
            </a:bodyPr>
            <a:lstStyle/>
            <a:p>
              <a:endParaRPr lang="zh-CN" altLang="zh-CN" sz="3600" dirty="0">
                <a:solidFill>
                  <a:schemeClr val="bg1">
                    <a:lumMod val="65000"/>
                  </a:schemeClr>
                </a:solidFill>
                <a:latin typeface="微软雅黑" charset="0"/>
                <a:ea typeface="微软雅黑" charset="0"/>
              </a:endParaRPr>
            </a:p>
          </p:txBody>
        </p:sp>
      </p:grpSp>
    </p:spTree>
    <p:extLst>
      <p:ext uri="{BB962C8B-B14F-4D97-AF65-F5344CB8AC3E}">
        <p14:creationId xmlns:p14="http://schemas.microsoft.com/office/powerpoint/2010/main" val="2608278770"/>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48652" y="1443749"/>
            <a:ext cx="7440266" cy="5230273"/>
            <a:chOff x="1348652" y="1354530"/>
            <a:chExt cx="7440266" cy="5230273"/>
          </a:xfrm>
        </p:grpSpPr>
        <p:sp>
          <p:nvSpPr>
            <p:cNvPr id="25" name="文本框 4"/>
            <p:cNvSpPr txBox="1"/>
            <p:nvPr/>
          </p:nvSpPr>
          <p:spPr>
            <a:xfrm>
              <a:off x="1348652" y="1354531"/>
              <a:ext cx="911377" cy="856185"/>
            </a:xfrm>
            <a:prstGeom prst="rect">
              <a:avLst/>
            </a:prstGeom>
            <a:solidFill>
              <a:srgbClr val="006DB8"/>
            </a:solidFill>
            <a:ln w="9525">
              <a:noFill/>
            </a:ln>
          </p:spPr>
          <p:txBody>
            <a:bodyPr wrap="square">
              <a:spAutoFit/>
            </a:bodyPr>
            <a:lstStyle/>
            <a:p>
              <a:pPr lvl="0" eaLnBrk="1" hangingPunct="1"/>
              <a:r>
                <a:rPr lang="en-US" altLang="zh-CN" sz="4968" b="1" dirty="0">
                  <a:solidFill>
                    <a:schemeClr val="bg1"/>
                  </a:solidFill>
                  <a:ea typeface="Arial" pitchFamily="34" charset="0"/>
                </a:rPr>
                <a:t>01</a:t>
              </a:r>
              <a:endParaRPr lang="zh-CN" altLang="en-US" sz="4968" b="1" dirty="0">
                <a:solidFill>
                  <a:schemeClr val="bg1"/>
                </a:solidFill>
                <a:ea typeface="Arial" pitchFamily="34" charset="0"/>
              </a:endParaRPr>
            </a:p>
          </p:txBody>
        </p:sp>
        <p:sp>
          <p:nvSpPr>
            <p:cNvPr id="28" name="文本框 9"/>
            <p:cNvSpPr txBox="1"/>
            <p:nvPr/>
          </p:nvSpPr>
          <p:spPr>
            <a:xfrm>
              <a:off x="2981100" y="1446263"/>
              <a:ext cx="5789163" cy="707886"/>
            </a:xfrm>
            <a:prstGeom prst="rect">
              <a:avLst/>
            </a:prstGeom>
            <a:noFill/>
            <a:ln w="9525">
              <a:noFill/>
            </a:ln>
          </p:spPr>
          <p:txBody>
            <a:bodyPr wrap="square">
              <a:spAutoFit/>
            </a:bodyPr>
            <a:lstStyle/>
            <a:p>
              <a:pPr lvl="0"/>
              <a:r>
                <a:rPr lang="zh-CN" altLang="en-US" sz="3974" dirty="0" smtClean="0">
                  <a:solidFill>
                    <a:schemeClr val="tx1">
                      <a:lumMod val="65000"/>
                      <a:lumOff val="35000"/>
                    </a:schemeClr>
                  </a:solidFill>
                  <a:latin typeface="微软雅黑" charset="0"/>
                  <a:ea typeface="微软雅黑" charset="0"/>
                </a:rPr>
                <a:t>人员增减</a:t>
              </a:r>
              <a:endParaRPr lang="zh-CN" altLang="en-US" sz="3974" dirty="0">
                <a:solidFill>
                  <a:schemeClr val="tx1">
                    <a:lumMod val="65000"/>
                    <a:lumOff val="35000"/>
                  </a:schemeClr>
                </a:solidFill>
                <a:latin typeface="微软雅黑" charset="0"/>
                <a:ea typeface="微软雅黑" charset="0"/>
              </a:endParaRPr>
            </a:p>
          </p:txBody>
        </p:sp>
        <p:cxnSp>
          <p:nvCxnSpPr>
            <p:cNvPr id="31" name="直接连接符 14"/>
            <p:cNvCxnSpPr/>
            <p:nvPr/>
          </p:nvCxnSpPr>
          <p:spPr>
            <a:xfrm>
              <a:off x="2550086" y="1354530"/>
              <a:ext cx="0" cy="856186"/>
            </a:xfrm>
            <a:prstGeom prst="line">
              <a:avLst/>
            </a:prstGeom>
            <a:ln w="6350" cap="flat" cmpd="sng">
              <a:solidFill>
                <a:srgbClr val="006DB8"/>
              </a:solidFill>
              <a:prstDash val="solid"/>
              <a:headEnd type="none" w="med" len="med"/>
              <a:tailEnd type="none" w="med" len="med"/>
            </a:ln>
          </p:spPr>
        </p:cxnSp>
        <p:cxnSp>
          <p:nvCxnSpPr>
            <p:cNvPr id="34" name="直接连接符 23"/>
            <p:cNvCxnSpPr/>
            <p:nvPr/>
          </p:nvCxnSpPr>
          <p:spPr>
            <a:xfrm>
              <a:off x="2493307" y="1354530"/>
              <a:ext cx="0" cy="856186"/>
            </a:xfrm>
            <a:prstGeom prst="line">
              <a:avLst/>
            </a:prstGeom>
            <a:ln w="28575" cap="flat" cmpd="sng">
              <a:solidFill>
                <a:srgbClr val="006DB8"/>
              </a:solidFill>
              <a:prstDash val="solid"/>
              <a:headEnd type="none" w="med" len="med"/>
              <a:tailEnd type="none" w="med" len="med"/>
            </a:ln>
          </p:spPr>
        </p:cxnSp>
        <p:sp>
          <p:nvSpPr>
            <p:cNvPr id="59" name="文本框 4"/>
            <p:cNvSpPr txBox="1"/>
            <p:nvPr/>
          </p:nvSpPr>
          <p:spPr>
            <a:xfrm>
              <a:off x="1367307" y="2812560"/>
              <a:ext cx="911377" cy="856185"/>
            </a:xfrm>
            <a:prstGeom prst="rect">
              <a:avLst/>
            </a:prstGeom>
            <a:solidFill>
              <a:srgbClr val="EA9B33"/>
            </a:solidFill>
            <a:ln w="9525">
              <a:noFill/>
            </a:ln>
          </p:spPr>
          <p:txBody>
            <a:bodyPr wrap="square">
              <a:spAutoFit/>
            </a:bodyPr>
            <a:lstStyle/>
            <a:p>
              <a:pPr lvl="0" eaLnBrk="1" hangingPunct="1"/>
              <a:r>
                <a:rPr lang="en-US" altLang="zh-CN" sz="4968" b="1" dirty="0">
                  <a:solidFill>
                    <a:schemeClr val="bg1"/>
                  </a:solidFill>
                  <a:ea typeface="Arial" pitchFamily="34" charset="0"/>
                </a:rPr>
                <a:t>02</a:t>
              </a:r>
              <a:endParaRPr lang="zh-CN" altLang="en-US" sz="4968" b="1" dirty="0">
                <a:solidFill>
                  <a:schemeClr val="bg1"/>
                </a:solidFill>
                <a:ea typeface="Arial" pitchFamily="34" charset="0"/>
              </a:endParaRPr>
            </a:p>
          </p:txBody>
        </p:sp>
        <p:sp>
          <p:nvSpPr>
            <p:cNvPr id="60" name="文本框 9"/>
            <p:cNvSpPr txBox="1"/>
            <p:nvPr/>
          </p:nvSpPr>
          <p:spPr>
            <a:xfrm>
              <a:off x="2999755" y="2904292"/>
              <a:ext cx="5789163" cy="703295"/>
            </a:xfrm>
            <a:prstGeom prst="rect">
              <a:avLst/>
            </a:prstGeom>
            <a:noFill/>
            <a:ln w="9525">
              <a:noFill/>
            </a:ln>
          </p:spPr>
          <p:txBody>
            <a:bodyPr wrap="square">
              <a:spAutoFit/>
            </a:bodyPr>
            <a:lstStyle/>
            <a:p>
              <a:pPr lvl="0" algn="l" eaLnBrk="1" hangingPunct="1"/>
              <a:r>
                <a:rPr lang="zh-CN" altLang="en-US" sz="3974" dirty="0" smtClean="0">
                  <a:solidFill>
                    <a:schemeClr val="tx1">
                      <a:lumMod val="65000"/>
                      <a:lumOff val="35000"/>
                    </a:schemeClr>
                  </a:solidFill>
                  <a:latin typeface="微软雅黑" charset="0"/>
                  <a:ea typeface="微软雅黑" charset="0"/>
                </a:rPr>
                <a:t>月度人员增减申报</a:t>
              </a:r>
              <a:endParaRPr lang="zh-CN" altLang="en-US" sz="3974" dirty="0">
                <a:solidFill>
                  <a:schemeClr val="tx1">
                    <a:lumMod val="65000"/>
                    <a:lumOff val="35000"/>
                  </a:schemeClr>
                </a:solidFill>
                <a:latin typeface="微软雅黑" charset="0"/>
                <a:ea typeface="微软雅黑" charset="0"/>
              </a:endParaRPr>
            </a:p>
          </p:txBody>
        </p:sp>
        <p:cxnSp>
          <p:nvCxnSpPr>
            <p:cNvPr id="61" name="直接连接符 14"/>
            <p:cNvCxnSpPr/>
            <p:nvPr/>
          </p:nvCxnSpPr>
          <p:spPr>
            <a:xfrm>
              <a:off x="2568741" y="2812558"/>
              <a:ext cx="0" cy="856186"/>
            </a:xfrm>
            <a:prstGeom prst="line">
              <a:avLst/>
            </a:prstGeom>
            <a:ln w="6350" cap="flat" cmpd="sng">
              <a:solidFill>
                <a:srgbClr val="EA9B33"/>
              </a:solidFill>
              <a:prstDash val="solid"/>
              <a:headEnd type="none" w="med" len="med"/>
              <a:tailEnd type="none" w="med" len="med"/>
            </a:ln>
          </p:spPr>
        </p:cxnSp>
        <p:cxnSp>
          <p:nvCxnSpPr>
            <p:cNvPr id="62" name="直接连接符 23"/>
            <p:cNvCxnSpPr/>
            <p:nvPr/>
          </p:nvCxnSpPr>
          <p:spPr>
            <a:xfrm>
              <a:off x="2511962" y="2812558"/>
              <a:ext cx="0" cy="856186"/>
            </a:xfrm>
            <a:prstGeom prst="line">
              <a:avLst/>
            </a:prstGeom>
            <a:ln w="28575" cap="flat" cmpd="sng">
              <a:solidFill>
                <a:srgbClr val="EA9B33"/>
              </a:solidFill>
              <a:prstDash val="solid"/>
              <a:headEnd type="none" w="med" len="med"/>
              <a:tailEnd type="none" w="med" len="med"/>
            </a:ln>
          </p:spPr>
        </p:cxnSp>
        <p:sp>
          <p:nvSpPr>
            <p:cNvPr id="63" name="文本框 4"/>
            <p:cNvSpPr txBox="1"/>
            <p:nvPr/>
          </p:nvSpPr>
          <p:spPr>
            <a:xfrm>
              <a:off x="1367307" y="4270589"/>
              <a:ext cx="911377" cy="856185"/>
            </a:xfrm>
            <a:prstGeom prst="rect">
              <a:avLst/>
            </a:prstGeom>
            <a:solidFill>
              <a:srgbClr val="4A66AC"/>
            </a:solidFill>
            <a:ln w="9525">
              <a:noFill/>
            </a:ln>
          </p:spPr>
          <p:txBody>
            <a:bodyPr wrap="square">
              <a:spAutoFit/>
            </a:bodyPr>
            <a:lstStyle/>
            <a:p>
              <a:pPr lvl="0" eaLnBrk="1" hangingPunct="1"/>
              <a:r>
                <a:rPr lang="en-US" altLang="zh-CN" sz="4968" b="1" dirty="0">
                  <a:solidFill>
                    <a:schemeClr val="bg1"/>
                  </a:solidFill>
                  <a:ea typeface="Arial" pitchFamily="34" charset="0"/>
                </a:rPr>
                <a:t>03</a:t>
              </a:r>
              <a:endParaRPr lang="zh-CN" altLang="en-US" sz="4968" b="1" dirty="0">
                <a:solidFill>
                  <a:schemeClr val="bg1"/>
                </a:solidFill>
                <a:ea typeface="Arial" pitchFamily="34" charset="0"/>
              </a:endParaRPr>
            </a:p>
          </p:txBody>
        </p:sp>
        <p:sp>
          <p:nvSpPr>
            <p:cNvPr id="64" name="文本框 9"/>
            <p:cNvSpPr txBox="1"/>
            <p:nvPr/>
          </p:nvSpPr>
          <p:spPr>
            <a:xfrm>
              <a:off x="2999755" y="4362321"/>
              <a:ext cx="5789163" cy="703295"/>
            </a:xfrm>
            <a:prstGeom prst="rect">
              <a:avLst/>
            </a:prstGeom>
            <a:noFill/>
            <a:ln w="9525">
              <a:noFill/>
            </a:ln>
          </p:spPr>
          <p:txBody>
            <a:bodyPr wrap="square">
              <a:spAutoFit/>
            </a:bodyPr>
            <a:lstStyle/>
            <a:p>
              <a:pPr lvl="0" algn="l" eaLnBrk="1" hangingPunct="1"/>
              <a:r>
                <a:rPr lang="zh-CN" altLang="en-US" sz="3974" dirty="0" smtClean="0">
                  <a:solidFill>
                    <a:schemeClr val="tx1">
                      <a:lumMod val="65000"/>
                      <a:lumOff val="35000"/>
                    </a:schemeClr>
                  </a:solidFill>
                  <a:latin typeface="微软雅黑" charset="0"/>
                  <a:ea typeface="微软雅黑" charset="0"/>
                </a:rPr>
                <a:t>年度基数申报</a:t>
              </a:r>
              <a:endParaRPr lang="zh-CN" altLang="en-US" sz="3974" dirty="0">
                <a:solidFill>
                  <a:schemeClr val="tx1">
                    <a:lumMod val="65000"/>
                    <a:lumOff val="35000"/>
                  </a:schemeClr>
                </a:solidFill>
                <a:latin typeface="微软雅黑" charset="0"/>
                <a:ea typeface="微软雅黑" charset="0"/>
              </a:endParaRPr>
            </a:p>
          </p:txBody>
        </p:sp>
        <p:cxnSp>
          <p:nvCxnSpPr>
            <p:cNvPr id="65" name="直接连接符 14"/>
            <p:cNvCxnSpPr/>
            <p:nvPr/>
          </p:nvCxnSpPr>
          <p:spPr>
            <a:xfrm>
              <a:off x="2568741" y="4270587"/>
              <a:ext cx="0" cy="856186"/>
            </a:xfrm>
            <a:prstGeom prst="line">
              <a:avLst/>
            </a:prstGeom>
            <a:ln w="6350" cap="flat" cmpd="sng">
              <a:solidFill>
                <a:srgbClr val="4A66AC"/>
              </a:solidFill>
              <a:prstDash val="solid"/>
              <a:headEnd type="none" w="med" len="med"/>
              <a:tailEnd type="none" w="med" len="med"/>
            </a:ln>
          </p:spPr>
        </p:cxnSp>
        <p:cxnSp>
          <p:nvCxnSpPr>
            <p:cNvPr id="66" name="直接连接符 23"/>
            <p:cNvCxnSpPr/>
            <p:nvPr/>
          </p:nvCxnSpPr>
          <p:spPr>
            <a:xfrm>
              <a:off x="2511962" y="4270587"/>
              <a:ext cx="0" cy="856186"/>
            </a:xfrm>
            <a:prstGeom prst="line">
              <a:avLst/>
            </a:prstGeom>
            <a:ln w="28575" cap="flat" cmpd="sng">
              <a:solidFill>
                <a:srgbClr val="4A66AC"/>
              </a:solidFill>
              <a:prstDash val="solid"/>
              <a:headEnd type="none" w="med" len="med"/>
              <a:tailEnd type="none" w="med" len="med"/>
            </a:ln>
          </p:spPr>
        </p:cxnSp>
        <p:sp>
          <p:nvSpPr>
            <p:cNvPr id="67" name="文本框 4"/>
            <p:cNvSpPr txBox="1"/>
            <p:nvPr/>
          </p:nvSpPr>
          <p:spPr>
            <a:xfrm>
              <a:off x="1367307" y="5728618"/>
              <a:ext cx="911377" cy="856185"/>
            </a:xfrm>
            <a:prstGeom prst="rect">
              <a:avLst/>
            </a:prstGeom>
            <a:solidFill>
              <a:srgbClr val="43AB92"/>
            </a:solidFill>
            <a:ln w="9525">
              <a:noFill/>
            </a:ln>
          </p:spPr>
          <p:txBody>
            <a:bodyPr wrap="square">
              <a:spAutoFit/>
            </a:bodyPr>
            <a:lstStyle/>
            <a:p>
              <a:pPr lvl="0" eaLnBrk="1" hangingPunct="1"/>
              <a:r>
                <a:rPr lang="en-US" altLang="zh-CN" sz="4968" b="1" dirty="0">
                  <a:solidFill>
                    <a:schemeClr val="bg1"/>
                  </a:solidFill>
                  <a:ea typeface="Arial" pitchFamily="34" charset="0"/>
                </a:rPr>
                <a:t>04</a:t>
              </a:r>
              <a:endParaRPr lang="zh-CN" altLang="en-US" sz="4968" b="1" dirty="0">
                <a:solidFill>
                  <a:schemeClr val="bg1"/>
                </a:solidFill>
                <a:ea typeface="Arial" pitchFamily="34" charset="0"/>
              </a:endParaRPr>
            </a:p>
          </p:txBody>
        </p:sp>
        <p:sp>
          <p:nvSpPr>
            <p:cNvPr id="68" name="文本框 9"/>
            <p:cNvSpPr txBox="1"/>
            <p:nvPr/>
          </p:nvSpPr>
          <p:spPr>
            <a:xfrm>
              <a:off x="2999755" y="5820350"/>
              <a:ext cx="5789163" cy="703295"/>
            </a:xfrm>
            <a:prstGeom prst="rect">
              <a:avLst/>
            </a:prstGeom>
            <a:noFill/>
            <a:ln w="9525">
              <a:noFill/>
            </a:ln>
          </p:spPr>
          <p:txBody>
            <a:bodyPr wrap="square">
              <a:spAutoFit/>
            </a:bodyPr>
            <a:lstStyle/>
            <a:p>
              <a:pPr lvl="0" algn="l" eaLnBrk="1" hangingPunct="1"/>
              <a:r>
                <a:rPr lang="zh-CN" altLang="en-US" sz="3974" dirty="0" smtClean="0">
                  <a:solidFill>
                    <a:schemeClr val="tx1">
                      <a:lumMod val="65000"/>
                      <a:lumOff val="35000"/>
                    </a:schemeClr>
                  </a:solidFill>
                  <a:latin typeface="微软雅黑" charset="0"/>
                  <a:ea typeface="微软雅黑" charset="0"/>
                </a:rPr>
                <a:t>人员在职转退休</a:t>
              </a:r>
              <a:endParaRPr lang="zh-CN" altLang="en-US" sz="3974" dirty="0">
                <a:solidFill>
                  <a:schemeClr val="tx1">
                    <a:lumMod val="65000"/>
                    <a:lumOff val="35000"/>
                  </a:schemeClr>
                </a:solidFill>
                <a:latin typeface="微软雅黑" charset="0"/>
                <a:ea typeface="微软雅黑" charset="0"/>
              </a:endParaRPr>
            </a:p>
          </p:txBody>
        </p:sp>
        <p:cxnSp>
          <p:nvCxnSpPr>
            <p:cNvPr id="69" name="直接连接符 14"/>
            <p:cNvCxnSpPr/>
            <p:nvPr/>
          </p:nvCxnSpPr>
          <p:spPr>
            <a:xfrm>
              <a:off x="2568741" y="5728616"/>
              <a:ext cx="0" cy="856186"/>
            </a:xfrm>
            <a:prstGeom prst="line">
              <a:avLst/>
            </a:prstGeom>
            <a:ln w="6350" cap="flat" cmpd="sng">
              <a:solidFill>
                <a:srgbClr val="43AB92"/>
              </a:solidFill>
              <a:prstDash val="solid"/>
              <a:headEnd type="none" w="med" len="med"/>
              <a:tailEnd type="none" w="med" len="med"/>
            </a:ln>
          </p:spPr>
        </p:cxnSp>
        <p:cxnSp>
          <p:nvCxnSpPr>
            <p:cNvPr id="70" name="直接连接符 23"/>
            <p:cNvCxnSpPr/>
            <p:nvPr/>
          </p:nvCxnSpPr>
          <p:spPr>
            <a:xfrm>
              <a:off x="2511962" y="5728616"/>
              <a:ext cx="0" cy="856186"/>
            </a:xfrm>
            <a:prstGeom prst="line">
              <a:avLst/>
            </a:prstGeom>
            <a:ln w="28575" cap="flat" cmpd="sng">
              <a:solidFill>
                <a:srgbClr val="43AB92"/>
              </a:solidFill>
              <a:prstDash val="solid"/>
              <a:headEnd type="none" w="med" len="med"/>
              <a:tailEnd type="none" w="med" len="med"/>
            </a:ln>
          </p:spPr>
        </p:cxnSp>
      </p:grpSp>
    </p:spTree>
    <p:extLst>
      <p:ext uri="{BB962C8B-B14F-4D97-AF65-F5344CB8AC3E}">
        <p14:creationId xmlns:p14="http://schemas.microsoft.com/office/powerpoint/2010/main" val="2925146532"/>
      </p:ext>
    </p:extLst>
  </p:cSld>
  <p:clrMapOvr>
    <a:masterClrMapping/>
  </p:clrMapOvr>
  <p:transition spd="slow" advTm="0">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descr="银海画册ad"/>
          <p:cNvPicPr>
            <a:picLocks noChangeAspect="1"/>
          </p:cNvPicPr>
          <p:nvPr/>
        </p:nvPicPr>
        <p:blipFill>
          <a:blip r:embed="rId3"/>
          <a:stretch>
            <a:fillRect/>
          </a:stretch>
        </p:blipFill>
        <p:spPr>
          <a:xfrm>
            <a:off x="875473" y="2592442"/>
            <a:ext cx="11274206" cy="1716985"/>
          </a:xfrm>
          <a:prstGeom prst="rect">
            <a:avLst/>
          </a:prstGeom>
          <a:noFill/>
          <a:ln w="9525">
            <a:noFill/>
          </a:ln>
        </p:spPr>
      </p:pic>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年度基数申报</a:t>
            </a:r>
          </a:p>
          <a:p>
            <a:pPr lvl="0"/>
            <a:endParaRPr lang="zh-CN" altLang="en-US" sz="3600" dirty="0">
              <a:latin typeface="微软雅黑" charset="0"/>
              <a:ea typeface="微软雅黑" charset="0"/>
            </a:endParaRPr>
          </a:p>
        </p:txBody>
      </p:sp>
      <p:sp>
        <p:nvSpPr>
          <p:cNvPr id="6" name="矩形 31"/>
          <p:cNvSpPr>
            <a:spLocks noChangeArrowheads="1"/>
          </p:cNvSpPr>
          <p:nvPr/>
        </p:nvSpPr>
        <p:spPr bwMode="auto">
          <a:xfrm>
            <a:off x="4943972" y="3158546"/>
            <a:ext cx="38164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rPr>
              <a:t>年</a:t>
            </a: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度基数申报</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5146175"/>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t>涉</a:t>
            </a:r>
            <a:r>
              <a:rPr lang="zh-CN" altLang="en-US" sz="3600" b="1" dirty="0" smtClean="0"/>
              <a:t>及的表和过程</a:t>
            </a:r>
            <a:endParaRPr lang="zh-CN" altLang="en-US" sz="3600" b="1" dirty="0"/>
          </a:p>
        </p:txBody>
      </p:sp>
      <p:sp>
        <p:nvSpPr>
          <p:cNvPr id="93" name="文本框 5"/>
          <p:cNvSpPr txBox="1"/>
          <p:nvPr/>
        </p:nvSpPr>
        <p:spPr>
          <a:xfrm>
            <a:off x="1271564" y="2339628"/>
            <a:ext cx="8856984" cy="4401205"/>
          </a:xfrm>
          <a:prstGeom prst="rect">
            <a:avLst/>
          </a:prstGeom>
          <a:noFill/>
          <a:ln w="9525">
            <a:noFill/>
          </a:ln>
        </p:spPr>
        <p:txBody>
          <a:bodyPr wrap="square">
            <a:spAutoFit/>
          </a:bodyPr>
          <a:lstStyle/>
          <a:p>
            <a:pPr algn="just">
              <a:lnSpc>
                <a:spcPct val="14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表</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lvl="0" algn="just">
              <a:lnSpc>
                <a:spcPct val="140000"/>
              </a:lnSpc>
            </a:pP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.ac01k8</a:t>
            </a:r>
          </a:p>
          <a:p>
            <a:pPr algn="just">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wsjb.tmp_ac42</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.ac02</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.ab02</a:t>
            </a:r>
          </a:p>
          <a:p>
            <a:pPr lvl="0"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wsjb.irac01a3</a:t>
            </a:r>
          </a:p>
          <a:p>
            <a:pPr lvl="0"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wsjb.irad51</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wsjb.irad54</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过程</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algn="just">
              <a:lnSpc>
                <a:spcPct val="140000"/>
              </a:lnSpc>
            </a:pP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wsjb.pkg_p_validate</a:t>
            </a:r>
          </a:p>
          <a:p>
            <a:pPr algn="just">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wsjb.pkg_YearApply</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5589673"/>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年度基数申报</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497934" y="2436865"/>
            <a:ext cx="11862862" cy="3467283"/>
          </a:xfrm>
          <a:prstGeom prst="rect">
            <a:avLst/>
          </a:prstGeom>
        </p:spPr>
      </p:pic>
      <p:sp>
        <p:nvSpPr>
          <p:cNvPr id="4" name="矩形 3"/>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申报年度社平工资公布后单位应在此模块先进行年审后再进行月度人员增减申报</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129963351"/>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latin typeface="微软雅黑" charset="0"/>
                <a:ea typeface="微软雅黑" charset="0"/>
              </a:rPr>
              <a:t>年</a:t>
            </a:r>
            <a:r>
              <a:rPr lang="zh-CN" altLang="en-US" sz="3600" b="1" dirty="0" smtClean="0">
                <a:latin typeface="微软雅黑" charset="0"/>
                <a:ea typeface="微软雅黑" charset="0"/>
              </a:rPr>
              <a:t>度基</a:t>
            </a:r>
            <a:r>
              <a:rPr lang="zh-CN" altLang="en-US" sz="3600" b="1" dirty="0">
                <a:latin typeface="微软雅黑" charset="0"/>
                <a:ea typeface="微软雅黑" charset="0"/>
              </a:rPr>
              <a:t>数申报</a:t>
            </a:r>
            <a:r>
              <a:rPr lang="zh-CN" altLang="en-US" sz="3600" b="1" dirty="0" smtClean="0">
                <a:latin typeface="微软雅黑" charset="0"/>
                <a:ea typeface="微软雅黑" charset="0"/>
              </a:rPr>
              <a:t>审核</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444189" y="1475532"/>
            <a:ext cx="12038310" cy="3960440"/>
          </a:xfrm>
          <a:prstGeom prst="rect">
            <a:avLst/>
          </a:prstGeom>
        </p:spPr>
      </p:pic>
      <p:sp>
        <p:nvSpPr>
          <p:cNvPr id="4" name="矩形 3"/>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对单位提交的年度基数申报进行审核并补差</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1862669979"/>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086312" y="3707143"/>
            <a:ext cx="10595639" cy="2107804"/>
            <a:chOff x="1343571" y="3560439"/>
            <a:chExt cx="10595639" cy="2107804"/>
          </a:xfrm>
        </p:grpSpPr>
        <p:grpSp>
          <p:nvGrpSpPr>
            <p:cNvPr id="3" name="组合 2"/>
            <p:cNvGrpSpPr/>
            <p:nvPr/>
          </p:nvGrpSpPr>
          <p:grpSpPr>
            <a:xfrm>
              <a:off x="1343571" y="3560439"/>
              <a:ext cx="2272947" cy="2107804"/>
              <a:chOff x="446227" y="3544192"/>
              <a:chExt cx="2650594" cy="2458012"/>
            </a:xfrm>
          </p:grpSpPr>
          <p:sp>
            <p:nvSpPr>
              <p:cNvPr id="5" name="矩形 16"/>
              <p:cNvSpPr/>
              <p:nvPr/>
            </p:nvSpPr>
            <p:spPr>
              <a:xfrm>
                <a:off x="446227" y="3544192"/>
                <a:ext cx="1176435" cy="1176435"/>
              </a:xfrm>
              <a:prstGeom prst="rect">
                <a:avLst/>
              </a:prstGeom>
              <a:solidFill>
                <a:srgbClr val="01379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6" name="矩形 17"/>
              <p:cNvSpPr/>
              <p:nvPr/>
            </p:nvSpPr>
            <p:spPr>
              <a:xfrm>
                <a:off x="1706241" y="3544192"/>
                <a:ext cx="1176435" cy="1176435"/>
              </a:xfrm>
              <a:prstGeom prst="rect">
                <a:avLst/>
              </a:prstGeom>
              <a:solidFill>
                <a:srgbClr val="006DB8"/>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7" name="矩形 18"/>
              <p:cNvSpPr/>
              <p:nvPr/>
            </p:nvSpPr>
            <p:spPr>
              <a:xfrm>
                <a:off x="456012" y="4825771"/>
                <a:ext cx="1176433" cy="1176433"/>
              </a:xfrm>
              <a:prstGeom prst="rect">
                <a:avLst/>
              </a:prstGeom>
              <a:solidFill>
                <a:srgbClr val="4A66A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8" name="矩形 19"/>
              <p:cNvSpPr/>
              <p:nvPr/>
            </p:nvSpPr>
            <p:spPr>
              <a:xfrm>
                <a:off x="1706241" y="4825771"/>
                <a:ext cx="1176435" cy="1176433"/>
              </a:xfrm>
              <a:prstGeom prst="rect">
                <a:avLst/>
              </a:prstGeom>
              <a:solidFill>
                <a:srgbClr val="F59400"/>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9" name="文本框 20"/>
              <p:cNvSpPr txBox="1"/>
              <p:nvPr/>
            </p:nvSpPr>
            <p:spPr>
              <a:xfrm>
                <a:off x="446227" y="3553076"/>
                <a:ext cx="2650594" cy="2440610"/>
              </a:xfrm>
              <a:prstGeom prst="rect">
                <a:avLst/>
              </a:prstGeom>
              <a:noFill/>
              <a:ln w="9525">
                <a:noFill/>
              </a:ln>
            </p:spPr>
            <p:txBody>
              <a:bodyPr wrap="square">
                <a:spAutoFit/>
              </a:bodyPr>
              <a:lstStyle/>
              <a:p>
                <a:pPr lvl="0" eaLnBrk="1" hangingPunct="1"/>
                <a:r>
                  <a:rPr lang="en-US" altLang="zh-CN" sz="13000" b="1" dirty="0" smtClean="0">
                    <a:solidFill>
                      <a:schemeClr val="bg1"/>
                    </a:solidFill>
                    <a:ea typeface="Arial" pitchFamily="34" charset="0"/>
                  </a:rPr>
                  <a:t>0</a:t>
                </a:r>
                <a:r>
                  <a:rPr lang="en-US" altLang="zh-CN" sz="13000" b="1" dirty="0">
                    <a:solidFill>
                      <a:schemeClr val="bg1"/>
                    </a:solidFill>
                    <a:ea typeface="Arial" pitchFamily="34" charset="0"/>
                  </a:rPr>
                  <a:t>4</a:t>
                </a:r>
                <a:endParaRPr lang="zh-CN" altLang="en-US" sz="13000" b="1" dirty="0">
                  <a:solidFill>
                    <a:schemeClr val="bg1"/>
                  </a:solidFill>
                  <a:ea typeface="Arial" pitchFamily="34" charset="0"/>
                </a:endParaRPr>
              </a:p>
            </p:txBody>
          </p:sp>
        </p:grpSp>
        <p:sp>
          <p:nvSpPr>
            <p:cNvPr id="11" name="文本框 22"/>
            <p:cNvSpPr txBox="1"/>
            <p:nvPr/>
          </p:nvSpPr>
          <p:spPr>
            <a:xfrm>
              <a:off x="4367907" y="3596893"/>
              <a:ext cx="6647974" cy="1200329"/>
            </a:xfrm>
            <a:prstGeom prst="rect">
              <a:avLst/>
            </a:prstGeom>
            <a:noFill/>
            <a:ln w="9525">
              <a:noFill/>
            </a:ln>
          </p:spPr>
          <p:txBody>
            <a:bodyPr wrap="none">
              <a:spAutoFit/>
            </a:bodyPr>
            <a:lstStyle/>
            <a:p>
              <a:pPr lvl="0"/>
              <a:r>
                <a:rPr lang="zh-CN" altLang="en-US" sz="7200" dirty="0">
                  <a:solidFill>
                    <a:schemeClr val="tx1">
                      <a:lumMod val="65000"/>
                      <a:lumOff val="35000"/>
                    </a:schemeClr>
                  </a:solidFill>
                  <a:latin typeface="微软雅黑" charset="0"/>
                  <a:ea typeface="微软雅黑" charset="0"/>
                </a:rPr>
                <a:t>人员在职转退休</a:t>
              </a:r>
            </a:p>
          </p:txBody>
        </p:sp>
        <p:sp>
          <p:nvSpPr>
            <p:cNvPr id="12" name="文本框 22"/>
            <p:cNvSpPr txBox="1"/>
            <p:nvPr/>
          </p:nvSpPr>
          <p:spPr>
            <a:xfrm>
              <a:off x="4392119" y="4879475"/>
              <a:ext cx="7547091" cy="646331"/>
            </a:xfrm>
            <a:prstGeom prst="rect">
              <a:avLst/>
            </a:prstGeom>
            <a:noFill/>
            <a:ln w="9525">
              <a:noFill/>
            </a:ln>
          </p:spPr>
          <p:txBody>
            <a:bodyPr wrap="square">
              <a:spAutoFit/>
            </a:bodyPr>
            <a:lstStyle/>
            <a:p>
              <a:endParaRPr lang="zh-CN" altLang="zh-CN" sz="3600" dirty="0">
                <a:solidFill>
                  <a:schemeClr val="bg1">
                    <a:lumMod val="65000"/>
                  </a:schemeClr>
                </a:solidFill>
                <a:latin typeface="微软雅黑" charset="0"/>
                <a:ea typeface="微软雅黑" charset="0"/>
              </a:endParaRPr>
            </a:p>
          </p:txBody>
        </p:sp>
      </p:grpSp>
    </p:spTree>
    <p:extLst>
      <p:ext uri="{BB962C8B-B14F-4D97-AF65-F5344CB8AC3E}">
        <p14:creationId xmlns:p14="http://schemas.microsoft.com/office/powerpoint/2010/main" val="2085675630"/>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t>涉</a:t>
            </a:r>
            <a:r>
              <a:rPr lang="zh-CN" altLang="en-US" sz="3600" b="1" dirty="0" smtClean="0"/>
              <a:t>及的表和过程</a:t>
            </a:r>
            <a:endParaRPr lang="zh-CN" altLang="en-US" sz="3600" b="1" dirty="0"/>
          </a:p>
        </p:txBody>
      </p:sp>
      <p:sp>
        <p:nvSpPr>
          <p:cNvPr id="93" name="文本框 5"/>
          <p:cNvSpPr txBox="1"/>
          <p:nvPr/>
        </p:nvSpPr>
        <p:spPr>
          <a:xfrm>
            <a:off x="1271564" y="2339628"/>
            <a:ext cx="8856984" cy="4013406"/>
          </a:xfrm>
          <a:prstGeom prst="rect">
            <a:avLst/>
          </a:prstGeom>
          <a:noFill/>
          <a:ln w="9525">
            <a:noFill/>
          </a:ln>
        </p:spPr>
        <p:txBody>
          <a:bodyPr wrap="square">
            <a:spAutoFit/>
          </a:bodyPr>
          <a:lstStyle/>
          <a:p>
            <a:pPr algn="just">
              <a:lnSpc>
                <a:spcPct val="14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表</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lvl="0" algn="just">
              <a:lnSpc>
                <a:spcPct val="140000"/>
              </a:lnSpc>
            </a:pP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wsjb.irac01a6</a:t>
            </a:r>
          </a:p>
          <a:p>
            <a:pPr algn="just">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wsjb.irac01a7</a:t>
            </a: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wsjb.irac01a7_yl</a:t>
            </a: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xasi2.ae40</a:t>
            </a: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xasi2.ac02_zy</a:t>
            </a: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xasi2.ac01k1</a:t>
            </a: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xasi2.ac02_apply</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过程</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algn="just">
              <a:lnSpc>
                <a:spcPct val="140000"/>
              </a:lnSpc>
            </a:pPr>
            <a:endPar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XASI2.PKG_GX_PERSONRETIRE</a:t>
            </a:r>
          </a:p>
        </p:txBody>
      </p:sp>
    </p:spTree>
    <p:extLst>
      <p:ext uri="{BB962C8B-B14F-4D97-AF65-F5344CB8AC3E}">
        <p14:creationId xmlns:p14="http://schemas.microsoft.com/office/powerpoint/2010/main" val="1282246647"/>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descr="银海画册ad"/>
          <p:cNvPicPr>
            <a:picLocks noChangeAspect="1"/>
          </p:cNvPicPr>
          <p:nvPr/>
        </p:nvPicPr>
        <p:blipFill>
          <a:blip r:embed="rId3"/>
          <a:stretch>
            <a:fillRect/>
          </a:stretch>
        </p:blipFill>
        <p:spPr>
          <a:xfrm>
            <a:off x="875473" y="2592442"/>
            <a:ext cx="11274206" cy="1716985"/>
          </a:xfrm>
          <a:prstGeom prst="rect">
            <a:avLst/>
          </a:prstGeom>
          <a:noFill/>
          <a:ln w="9525">
            <a:noFill/>
          </a:ln>
        </p:spPr>
      </p:pic>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月</a:t>
            </a:r>
            <a:r>
              <a:rPr lang="zh-CN" altLang="en-US" sz="3600" b="1" dirty="0">
                <a:latin typeface="微软雅黑" charset="0"/>
                <a:ea typeface="微软雅黑" charset="0"/>
              </a:rPr>
              <a:t>度人员增减申报</a:t>
            </a:r>
          </a:p>
          <a:p>
            <a:pPr lvl="0"/>
            <a:endParaRPr lang="zh-CN" altLang="en-US" sz="3600" dirty="0">
              <a:latin typeface="微软雅黑" charset="0"/>
              <a:ea typeface="微软雅黑" charset="0"/>
            </a:endParaRPr>
          </a:p>
        </p:txBody>
      </p:sp>
      <p:sp>
        <p:nvSpPr>
          <p:cNvPr id="6" name="矩形 31"/>
          <p:cNvSpPr>
            <a:spLocks noChangeArrowheads="1"/>
          </p:cNvSpPr>
          <p:nvPr/>
        </p:nvSpPr>
        <p:spPr bwMode="auto">
          <a:xfrm>
            <a:off x="5015980" y="3158546"/>
            <a:ext cx="38164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人员退休申请</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6" name="图片 24" descr="银海画册ad"/>
          <p:cNvPicPr>
            <a:picLocks noChangeAspect="1"/>
          </p:cNvPicPr>
          <p:nvPr/>
        </p:nvPicPr>
        <p:blipFill>
          <a:blip r:embed="rId3"/>
          <a:stretch>
            <a:fillRect/>
          </a:stretch>
        </p:blipFill>
        <p:spPr>
          <a:xfrm>
            <a:off x="824759" y="4930983"/>
            <a:ext cx="11274206" cy="1716985"/>
          </a:xfrm>
          <a:prstGeom prst="rect">
            <a:avLst/>
          </a:prstGeom>
          <a:noFill/>
          <a:ln w="9525">
            <a:noFill/>
          </a:ln>
        </p:spPr>
      </p:pic>
      <p:sp>
        <p:nvSpPr>
          <p:cNvPr id="7" name="矩形 31"/>
          <p:cNvSpPr>
            <a:spLocks noChangeArrowheads="1"/>
          </p:cNvSpPr>
          <p:nvPr/>
        </p:nvSpPr>
        <p:spPr bwMode="auto">
          <a:xfrm>
            <a:off x="4655939" y="5579988"/>
            <a:ext cx="38164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人员退休申请核定</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3085048"/>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descr="银海画册ad"/>
          <p:cNvPicPr>
            <a:picLocks noChangeAspect="1"/>
          </p:cNvPicPr>
          <p:nvPr/>
        </p:nvPicPr>
        <p:blipFill>
          <a:blip r:embed="rId3"/>
          <a:stretch>
            <a:fillRect/>
          </a:stretch>
        </p:blipFill>
        <p:spPr>
          <a:xfrm>
            <a:off x="875473" y="2592442"/>
            <a:ext cx="11274206" cy="1716985"/>
          </a:xfrm>
          <a:prstGeom prst="rect">
            <a:avLst/>
          </a:prstGeom>
          <a:noFill/>
          <a:ln w="9525">
            <a:noFill/>
          </a:ln>
        </p:spPr>
      </p:pic>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月</a:t>
            </a:r>
            <a:r>
              <a:rPr lang="zh-CN" altLang="en-US" sz="3600" b="1" dirty="0">
                <a:latin typeface="微软雅黑" charset="0"/>
                <a:ea typeface="微软雅黑" charset="0"/>
              </a:rPr>
              <a:t>度人员增减申报</a:t>
            </a:r>
          </a:p>
          <a:p>
            <a:pPr lvl="0"/>
            <a:endParaRPr lang="zh-CN" altLang="en-US" sz="3600" dirty="0">
              <a:latin typeface="微软雅黑" charset="0"/>
              <a:ea typeface="微软雅黑" charset="0"/>
            </a:endParaRPr>
          </a:p>
        </p:txBody>
      </p:sp>
      <p:sp>
        <p:nvSpPr>
          <p:cNvPr id="6" name="矩形 31"/>
          <p:cNvSpPr>
            <a:spLocks noChangeArrowheads="1"/>
          </p:cNvSpPr>
          <p:nvPr/>
        </p:nvSpPr>
        <p:spPr bwMode="auto">
          <a:xfrm>
            <a:off x="5015980" y="3158546"/>
            <a:ext cx="38164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rPr>
              <a:t>养老</a:t>
            </a: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退休核定</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6" name="图片 24" descr="银海画册ad"/>
          <p:cNvPicPr>
            <a:picLocks noChangeAspect="1"/>
          </p:cNvPicPr>
          <p:nvPr/>
        </p:nvPicPr>
        <p:blipFill>
          <a:blip r:embed="rId3"/>
          <a:stretch>
            <a:fillRect/>
          </a:stretch>
        </p:blipFill>
        <p:spPr>
          <a:xfrm>
            <a:off x="824759" y="4930983"/>
            <a:ext cx="11274206" cy="1716985"/>
          </a:xfrm>
          <a:prstGeom prst="rect">
            <a:avLst/>
          </a:prstGeom>
          <a:noFill/>
          <a:ln w="9525">
            <a:noFill/>
          </a:ln>
        </p:spPr>
      </p:pic>
      <p:sp>
        <p:nvSpPr>
          <p:cNvPr id="7" name="矩形 31"/>
          <p:cNvSpPr>
            <a:spLocks noChangeArrowheads="1"/>
          </p:cNvSpPr>
          <p:nvPr/>
        </p:nvSpPr>
        <p:spPr bwMode="auto">
          <a:xfrm>
            <a:off x="5015979" y="5579988"/>
            <a:ext cx="38164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rPr>
              <a:t>医疗</a:t>
            </a: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退休核定</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6800642"/>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latin typeface="微软雅黑" charset="0"/>
                <a:ea typeface="微软雅黑" charset="0"/>
              </a:rPr>
              <a:t>人</a:t>
            </a:r>
            <a:r>
              <a:rPr lang="zh-CN" altLang="en-US" sz="3600" b="1" dirty="0" smtClean="0">
                <a:latin typeface="微软雅黑" charset="0"/>
                <a:ea typeface="微软雅黑" charset="0"/>
              </a:rPr>
              <a:t>员退休申请</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519830" y="1475532"/>
            <a:ext cx="12136375" cy="3960440"/>
          </a:xfrm>
          <a:prstGeom prst="rect">
            <a:avLst/>
          </a:prstGeom>
        </p:spPr>
      </p:pic>
      <p:sp>
        <p:nvSpPr>
          <p:cNvPr id="4" name="矩形 3"/>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单位对到龄人员进行退休申请在此模板操作</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3151834520"/>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退休人员申请核定</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497933" y="1403524"/>
            <a:ext cx="11848059" cy="4320480"/>
          </a:xfrm>
          <a:prstGeom prst="rect">
            <a:avLst/>
          </a:prstGeom>
        </p:spPr>
      </p:pic>
      <p:sp>
        <p:nvSpPr>
          <p:cNvPr id="4" name="矩形 3"/>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a:solidFill>
                  <a:schemeClr val="tx1">
                    <a:lumMod val="65000"/>
                    <a:lumOff val="35000"/>
                  </a:schemeClr>
                </a:solidFill>
                <a:latin typeface="微软雅黑" charset="0"/>
                <a:ea typeface="微软雅黑" charset="0"/>
              </a:rPr>
              <a:t>行</a:t>
            </a:r>
            <a:r>
              <a:rPr lang="zh-CN" altLang="en-US" dirty="0" smtClean="0">
                <a:solidFill>
                  <a:schemeClr val="tx1">
                    <a:lumMod val="65000"/>
                    <a:lumOff val="35000"/>
                  </a:schemeClr>
                </a:solidFill>
                <a:latin typeface="微软雅黑" charset="0"/>
                <a:ea typeface="微软雅黑" charset="0"/>
              </a:rPr>
              <a:t>政审批局对单位提交的到龄人员退休申请在此模块进行审核并审批</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2613052899"/>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086312" y="3707143"/>
            <a:ext cx="10595639" cy="2107804"/>
            <a:chOff x="1343571" y="3560439"/>
            <a:chExt cx="10595639" cy="2107804"/>
          </a:xfrm>
        </p:grpSpPr>
        <p:grpSp>
          <p:nvGrpSpPr>
            <p:cNvPr id="3" name="组合 2"/>
            <p:cNvGrpSpPr/>
            <p:nvPr/>
          </p:nvGrpSpPr>
          <p:grpSpPr>
            <a:xfrm>
              <a:off x="1343571" y="3560439"/>
              <a:ext cx="2272947" cy="2107804"/>
              <a:chOff x="446227" y="3544192"/>
              <a:chExt cx="2650594" cy="2458012"/>
            </a:xfrm>
          </p:grpSpPr>
          <p:sp>
            <p:nvSpPr>
              <p:cNvPr id="5" name="矩形 16"/>
              <p:cNvSpPr/>
              <p:nvPr/>
            </p:nvSpPr>
            <p:spPr>
              <a:xfrm>
                <a:off x="446227" y="3544192"/>
                <a:ext cx="1176435" cy="1176435"/>
              </a:xfrm>
              <a:prstGeom prst="rect">
                <a:avLst/>
              </a:prstGeom>
              <a:solidFill>
                <a:srgbClr val="01379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6" name="矩形 17"/>
              <p:cNvSpPr/>
              <p:nvPr/>
            </p:nvSpPr>
            <p:spPr>
              <a:xfrm>
                <a:off x="1706241" y="3544192"/>
                <a:ext cx="1176435" cy="1176435"/>
              </a:xfrm>
              <a:prstGeom prst="rect">
                <a:avLst/>
              </a:prstGeom>
              <a:solidFill>
                <a:srgbClr val="006DB8"/>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7" name="矩形 18"/>
              <p:cNvSpPr/>
              <p:nvPr/>
            </p:nvSpPr>
            <p:spPr>
              <a:xfrm>
                <a:off x="456012" y="4825771"/>
                <a:ext cx="1176433" cy="1176433"/>
              </a:xfrm>
              <a:prstGeom prst="rect">
                <a:avLst/>
              </a:prstGeom>
              <a:solidFill>
                <a:srgbClr val="4A66AC"/>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8" name="矩形 19"/>
              <p:cNvSpPr/>
              <p:nvPr/>
            </p:nvSpPr>
            <p:spPr>
              <a:xfrm>
                <a:off x="1706241" y="4825771"/>
                <a:ext cx="1176435" cy="1176433"/>
              </a:xfrm>
              <a:prstGeom prst="rect">
                <a:avLst/>
              </a:prstGeom>
              <a:solidFill>
                <a:srgbClr val="F59400"/>
              </a:solidFill>
              <a:ln w="9525">
                <a:noFill/>
              </a:ln>
            </p:spPr>
            <p:txBody>
              <a:bodyPr anchor="ctr"/>
              <a:lstStyle/>
              <a:p>
                <a:pPr lvl="0" algn="ctr" eaLnBrk="1" hangingPunct="1"/>
                <a:endParaRPr lang="zh-CN" altLang="en-US" dirty="0">
                  <a:solidFill>
                    <a:srgbClr val="FFFFFF"/>
                  </a:solidFill>
                  <a:latin typeface="Calibri" pitchFamily="34" charset="0"/>
                  <a:ea typeface="宋体" pitchFamily="2" charset="-122"/>
                </a:endParaRPr>
              </a:p>
            </p:txBody>
          </p:sp>
          <p:sp>
            <p:nvSpPr>
              <p:cNvPr id="9" name="文本框 20"/>
              <p:cNvSpPr txBox="1"/>
              <p:nvPr/>
            </p:nvSpPr>
            <p:spPr>
              <a:xfrm>
                <a:off x="446227" y="3553076"/>
                <a:ext cx="2650594" cy="2440610"/>
              </a:xfrm>
              <a:prstGeom prst="rect">
                <a:avLst/>
              </a:prstGeom>
              <a:noFill/>
              <a:ln w="9525">
                <a:noFill/>
              </a:ln>
            </p:spPr>
            <p:txBody>
              <a:bodyPr wrap="square">
                <a:spAutoFit/>
              </a:bodyPr>
              <a:lstStyle/>
              <a:p>
                <a:pPr lvl="0" eaLnBrk="1" hangingPunct="1"/>
                <a:r>
                  <a:rPr lang="en-US" altLang="zh-CN" sz="13000" b="1" dirty="0" smtClean="0">
                    <a:solidFill>
                      <a:schemeClr val="bg1"/>
                    </a:solidFill>
                    <a:ea typeface="Arial" pitchFamily="34" charset="0"/>
                  </a:rPr>
                  <a:t>01</a:t>
                </a:r>
                <a:endParaRPr lang="zh-CN" altLang="en-US" sz="13000" b="1" dirty="0">
                  <a:solidFill>
                    <a:schemeClr val="bg1"/>
                  </a:solidFill>
                  <a:ea typeface="Arial" pitchFamily="34" charset="0"/>
                </a:endParaRPr>
              </a:p>
            </p:txBody>
          </p:sp>
        </p:grpSp>
        <p:sp>
          <p:nvSpPr>
            <p:cNvPr id="11" name="文本框 22"/>
            <p:cNvSpPr txBox="1"/>
            <p:nvPr/>
          </p:nvSpPr>
          <p:spPr>
            <a:xfrm>
              <a:off x="4367907" y="3596893"/>
              <a:ext cx="3877985" cy="1200329"/>
            </a:xfrm>
            <a:prstGeom prst="rect">
              <a:avLst/>
            </a:prstGeom>
            <a:noFill/>
            <a:ln w="9525">
              <a:noFill/>
            </a:ln>
          </p:spPr>
          <p:txBody>
            <a:bodyPr wrap="none">
              <a:spAutoFit/>
            </a:bodyPr>
            <a:lstStyle/>
            <a:p>
              <a:pPr lvl="0"/>
              <a:r>
                <a:rPr lang="zh-CN" altLang="en-US" sz="7200" dirty="0">
                  <a:solidFill>
                    <a:schemeClr val="tx1">
                      <a:lumMod val="65000"/>
                      <a:lumOff val="35000"/>
                    </a:schemeClr>
                  </a:solidFill>
                  <a:latin typeface="微软雅黑" charset="0"/>
                  <a:ea typeface="微软雅黑" charset="0"/>
                </a:rPr>
                <a:t>人</a:t>
              </a:r>
              <a:r>
                <a:rPr lang="zh-CN" altLang="en-US" sz="7200" dirty="0" smtClean="0">
                  <a:solidFill>
                    <a:schemeClr val="tx1">
                      <a:lumMod val="65000"/>
                      <a:lumOff val="35000"/>
                    </a:schemeClr>
                  </a:solidFill>
                  <a:latin typeface="微软雅黑" charset="0"/>
                  <a:ea typeface="微软雅黑" charset="0"/>
                </a:rPr>
                <a:t>员增减</a:t>
              </a:r>
              <a:endParaRPr lang="zh-CN" altLang="en-US" sz="7200" dirty="0">
                <a:solidFill>
                  <a:schemeClr val="tx1">
                    <a:lumMod val="65000"/>
                    <a:lumOff val="35000"/>
                  </a:schemeClr>
                </a:solidFill>
                <a:latin typeface="微软雅黑" charset="0"/>
                <a:ea typeface="微软雅黑" charset="0"/>
              </a:endParaRPr>
            </a:p>
          </p:txBody>
        </p:sp>
        <p:sp>
          <p:nvSpPr>
            <p:cNvPr id="12" name="文本框 22"/>
            <p:cNvSpPr txBox="1"/>
            <p:nvPr/>
          </p:nvSpPr>
          <p:spPr>
            <a:xfrm>
              <a:off x="4392119" y="4879475"/>
              <a:ext cx="7547091" cy="646331"/>
            </a:xfrm>
            <a:prstGeom prst="rect">
              <a:avLst/>
            </a:prstGeom>
            <a:noFill/>
            <a:ln w="9525">
              <a:noFill/>
            </a:ln>
          </p:spPr>
          <p:txBody>
            <a:bodyPr wrap="square">
              <a:spAutoFit/>
            </a:bodyPr>
            <a:lstStyle/>
            <a:p>
              <a:endParaRPr lang="zh-CN" altLang="zh-CN" sz="3600" dirty="0">
                <a:solidFill>
                  <a:schemeClr val="bg1">
                    <a:lumMod val="65000"/>
                  </a:schemeClr>
                </a:solidFill>
                <a:latin typeface="微软雅黑" charset="0"/>
                <a:ea typeface="微软雅黑" charset="0"/>
              </a:endParaRPr>
            </a:p>
          </p:txBody>
        </p:sp>
      </p:grpSp>
    </p:spTree>
    <p:extLst>
      <p:ext uri="{BB962C8B-B14F-4D97-AF65-F5344CB8AC3E}">
        <p14:creationId xmlns:p14="http://schemas.microsoft.com/office/powerpoint/2010/main" val="3674402485"/>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养老退休核定</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497933" y="1835573"/>
            <a:ext cx="11765724" cy="3384376"/>
          </a:xfrm>
          <a:prstGeom prst="rect">
            <a:avLst/>
          </a:prstGeom>
        </p:spPr>
      </p:pic>
      <p:sp>
        <p:nvSpPr>
          <p:cNvPr id="4" name="矩形 3"/>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a:solidFill>
                  <a:schemeClr val="tx1">
                    <a:lumMod val="65000"/>
                    <a:lumOff val="35000"/>
                  </a:schemeClr>
                </a:solidFill>
                <a:latin typeface="微软雅黑" charset="0"/>
                <a:ea typeface="微软雅黑" charset="0"/>
              </a:rPr>
              <a:t>行</a:t>
            </a:r>
            <a:r>
              <a:rPr lang="zh-CN" altLang="en-US" dirty="0" smtClean="0">
                <a:solidFill>
                  <a:schemeClr val="tx1">
                    <a:lumMod val="65000"/>
                    <a:lumOff val="35000"/>
                  </a:schemeClr>
                </a:solidFill>
                <a:latin typeface="微软雅黑" charset="0"/>
                <a:ea typeface="微软雅黑" charset="0"/>
              </a:rPr>
              <a:t>政审批局审核并审批</a:t>
            </a:r>
            <a:r>
              <a:rPr lang="zh-CN" altLang="en-US" dirty="0">
                <a:solidFill>
                  <a:schemeClr val="tx1">
                    <a:lumMod val="65000"/>
                    <a:lumOff val="35000"/>
                  </a:schemeClr>
                </a:solidFill>
                <a:latin typeface="微软雅黑" charset="0"/>
                <a:ea typeface="微软雅黑" charset="0"/>
              </a:rPr>
              <a:t>的到龄人员退休申</a:t>
            </a:r>
            <a:r>
              <a:rPr lang="zh-CN" altLang="en-US" dirty="0" smtClean="0">
                <a:solidFill>
                  <a:schemeClr val="tx1">
                    <a:lumMod val="65000"/>
                    <a:lumOff val="35000"/>
                  </a:schemeClr>
                </a:solidFill>
                <a:latin typeface="微软雅黑" charset="0"/>
                <a:ea typeface="微软雅黑" charset="0"/>
              </a:rPr>
              <a:t>请在此模块进行养老退休核定与审批</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1974596928"/>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latin typeface="微软雅黑" charset="0"/>
                <a:ea typeface="微软雅黑" charset="0"/>
              </a:rPr>
              <a:t>医</a:t>
            </a:r>
            <a:r>
              <a:rPr lang="zh-CN" altLang="en-US" sz="3600" b="1" dirty="0" smtClean="0">
                <a:latin typeface="微软雅黑" charset="0"/>
                <a:ea typeface="微软雅黑" charset="0"/>
              </a:rPr>
              <a:t>疗退休核定</a:t>
            </a:r>
            <a:endParaRPr lang="zh-CN" altLang="en-US" sz="3600" b="1" dirty="0">
              <a:latin typeface="微软雅黑" charset="0"/>
              <a:ea typeface="微软雅黑" charset="0"/>
            </a:endParaRPr>
          </a:p>
        </p:txBody>
      </p:sp>
      <p:pic>
        <p:nvPicPr>
          <p:cNvPr id="3" name="图片 2"/>
          <p:cNvPicPr>
            <a:picLocks noChangeAspect="1"/>
          </p:cNvPicPr>
          <p:nvPr/>
        </p:nvPicPr>
        <p:blipFill>
          <a:blip r:embed="rId3"/>
          <a:stretch>
            <a:fillRect/>
          </a:stretch>
        </p:blipFill>
        <p:spPr>
          <a:xfrm>
            <a:off x="497934" y="1475533"/>
            <a:ext cx="12127944" cy="3384376"/>
          </a:xfrm>
          <a:prstGeom prst="rect">
            <a:avLst/>
          </a:prstGeom>
        </p:spPr>
      </p:pic>
      <p:sp>
        <p:nvSpPr>
          <p:cNvPr id="4" name="矩形 3"/>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退休人员养老退休核定与审批通过的在此模块进行医疗退休的核定与审批</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2784102943"/>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smtClean="0">
                <a:latin typeface="微软雅黑" charset="0"/>
                <a:ea typeface="微软雅黑" charset="0"/>
              </a:rPr>
              <a:t>退休相关</a:t>
            </a:r>
            <a:endParaRPr lang="zh-CN" altLang="en-US" sz="3600" b="1" dirty="0">
              <a:latin typeface="微软雅黑" charset="0"/>
              <a:ea typeface="微软雅黑" charset="0"/>
            </a:endParaRPr>
          </a:p>
        </p:txBody>
      </p:sp>
      <p:sp>
        <p:nvSpPr>
          <p:cNvPr id="6" name="矩形 5"/>
          <p:cNvSpPr/>
          <p:nvPr/>
        </p:nvSpPr>
        <p:spPr>
          <a:xfrm>
            <a:off x="497933" y="2123604"/>
            <a:ext cx="10027675" cy="6463308"/>
          </a:xfrm>
          <a:prstGeom prst="rect">
            <a:avLst/>
          </a:prstGeom>
        </p:spPr>
        <p:txBody>
          <a:bodyPr wrap="square">
            <a:spAutoFit/>
          </a:bodyPr>
          <a:lstStyle/>
          <a:p>
            <a:r>
              <a:rPr lang="en-US" altLang="zh-CN" dirty="0" smtClean="0"/>
              <a:t>1.</a:t>
            </a:r>
            <a:r>
              <a:rPr lang="zh-CN" altLang="zh-CN" dirty="0" smtClean="0"/>
              <a:t>网</a:t>
            </a:r>
            <a:r>
              <a:rPr lang="zh-CN" altLang="zh-CN" dirty="0"/>
              <a:t>厅前台企业端自动检测单位参保人员的年龄</a:t>
            </a:r>
            <a:r>
              <a:rPr lang="en-US" altLang="zh-CN" dirty="0"/>
              <a:t>,</a:t>
            </a:r>
            <a:r>
              <a:rPr lang="zh-CN" altLang="zh-CN" dirty="0"/>
              <a:t>在参保人即将到达法定退休年龄（男</a:t>
            </a:r>
            <a:r>
              <a:rPr lang="en-US" altLang="zh-CN" dirty="0"/>
              <a:t>60</a:t>
            </a:r>
            <a:r>
              <a:rPr lang="zh-CN" altLang="zh-CN" dirty="0"/>
              <a:t>岁、女</a:t>
            </a:r>
            <a:r>
              <a:rPr lang="en-US" altLang="zh-CN" dirty="0"/>
              <a:t>55</a:t>
            </a:r>
            <a:r>
              <a:rPr lang="zh-CN" altLang="zh-CN" dirty="0"/>
              <a:t>岁</a:t>
            </a:r>
            <a:r>
              <a:rPr lang="zh-CN" altLang="zh-CN" dirty="0" smtClean="0"/>
              <a:t>）</a:t>
            </a:r>
            <a:r>
              <a:rPr lang="zh-CN" altLang="zh-CN" dirty="0"/>
              <a:t>提前</a:t>
            </a:r>
            <a:r>
              <a:rPr lang="en-US" altLang="zh-CN" dirty="0"/>
              <a:t>2</a:t>
            </a:r>
            <a:r>
              <a:rPr lang="zh-CN" altLang="zh-CN" dirty="0"/>
              <a:t>个月提示单</a:t>
            </a:r>
            <a:r>
              <a:rPr lang="zh-CN" altLang="zh-CN" dirty="0" smtClean="0"/>
              <a:t>位</a:t>
            </a:r>
            <a:r>
              <a:rPr lang="zh-CN" altLang="en-US" dirty="0" smtClean="0"/>
              <a:t>进行人员退休申请</a:t>
            </a:r>
            <a:r>
              <a:rPr lang="en-US" altLang="zh-CN" dirty="0" smtClean="0"/>
              <a:t>.</a:t>
            </a:r>
          </a:p>
          <a:p>
            <a:endParaRPr lang="en-US" altLang="zh-CN" dirty="0" smtClean="0"/>
          </a:p>
          <a:p>
            <a:r>
              <a:rPr lang="en-US" altLang="zh-CN" dirty="0" smtClean="0"/>
              <a:t>2.</a:t>
            </a:r>
            <a:r>
              <a:rPr lang="zh-CN" altLang="zh-CN" dirty="0"/>
              <a:t>养老退休条</a:t>
            </a:r>
            <a:r>
              <a:rPr lang="zh-CN" altLang="zh-CN" dirty="0" smtClean="0"/>
              <a:t>件</a:t>
            </a:r>
            <a:r>
              <a:rPr lang="en-US" altLang="zh-CN" dirty="0" smtClean="0"/>
              <a:t>:</a:t>
            </a:r>
          </a:p>
          <a:p>
            <a:r>
              <a:rPr lang="zh-CN" altLang="zh-CN" dirty="0" smtClean="0"/>
              <a:t>累</a:t>
            </a:r>
            <a:r>
              <a:rPr lang="zh-CN" altLang="zh-CN" dirty="0"/>
              <a:t>计缴费年限（视同</a:t>
            </a:r>
            <a:r>
              <a:rPr lang="en-US" altLang="zh-CN" dirty="0"/>
              <a:t>+</a:t>
            </a:r>
            <a:r>
              <a:rPr lang="zh-CN" altLang="zh-CN" dirty="0"/>
              <a:t>实缴）不低于</a:t>
            </a:r>
            <a:r>
              <a:rPr lang="en-US" altLang="zh-CN" dirty="0"/>
              <a:t>180</a:t>
            </a:r>
            <a:r>
              <a:rPr lang="zh-CN" altLang="zh-CN" dirty="0"/>
              <a:t>个</a:t>
            </a:r>
            <a:r>
              <a:rPr lang="zh-CN" altLang="zh-CN" dirty="0" smtClean="0"/>
              <a:t>月</a:t>
            </a:r>
            <a:r>
              <a:rPr lang="en-US" altLang="zh-CN" dirty="0" smtClean="0"/>
              <a:t>,</a:t>
            </a:r>
            <a:r>
              <a:rPr lang="zh-CN" altLang="zh-CN" dirty="0" smtClean="0"/>
              <a:t>灵</a:t>
            </a:r>
            <a:r>
              <a:rPr lang="zh-CN" altLang="zh-CN" dirty="0"/>
              <a:t>活就业人员实际缴费年限不低于</a:t>
            </a:r>
            <a:r>
              <a:rPr lang="en-US" altLang="zh-CN" dirty="0"/>
              <a:t>60</a:t>
            </a:r>
            <a:r>
              <a:rPr lang="zh-CN" altLang="zh-CN" dirty="0"/>
              <a:t>个月</a:t>
            </a:r>
            <a:r>
              <a:rPr lang="zh-CN" altLang="zh-CN" dirty="0" smtClean="0"/>
              <a:t>；</a:t>
            </a:r>
            <a:endParaRPr lang="en-US" altLang="zh-CN" dirty="0" smtClean="0"/>
          </a:p>
          <a:p>
            <a:endParaRPr lang="en-US" altLang="zh-CN" dirty="0" smtClean="0"/>
          </a:p>
          <a:p>
            <a:r>
              <a:rPr lang="en-US" altLang="zh-CN" dirty="0" smtClean="0"/>
              <a:t>3.</a:t>
            </a:r>
            <a:r>
              <a:rPr lang="en-US" altLang="zh-CN" dirty="0"/>
              <a:t> </a:t>
            </a:r>
            <a:r>
              <a:rPr lang="zh-CN" altLang="en-US" dirty="0"/>
              <a:t>医疗</a:t>
            </a:r>
            <a:r>
              <a:rPr lang="zh-CN" altLang="zh-CN" dirty="0" smtClean="0"/>
              <a:t>退</a:t>
            </a:r>
            <a:r>
              <a:rPr lang="zh-CN" altLang="zh-CN" dirty="0"/>
              <a:t>休条</a:t>
            </a:r>
            <a:r>
              <a:rPr lang="zh-CN" altLang="zh-CN" dirty="0" smtClean="0"/>
              <a:t>件</a:t>
            </a:r>
            <a:r>
              <a:rPr lang="en-US" altLang="zh-CN" dirty="0" smtClean="0"/>
              <a:t>:</a:t>
            </a:r>
          </a:p>
          <a:p>
            <a:r>
              <a:rPr lang="en-US" altLang="zh-CN" dirty="0" smtClean="0"/>
              <a:t>(1)</a:t>
            </a:r>
            <a:r>
              <a:rPr lang="zh-CN" altLang="zh-CN" dirty="0"/>
              <a:t>退休年月前，人员不能存在欠费信</a:t>
            </a:r>
            <a:r>
              <a:rPr lang="zh-CN" altLang="zh-CN" dirty="0" smtClean="0"/>
              <a:t>息</a:t>
            </a:r>
            <a:r>
              <a:rPr lang="en-US" altLang="zh-CN" dirty="0" smtClean="0"/>
              <a:t>,</a:t>
            </a:r>
            <a:r>
              <a:rPr lang="zh-CN" altLang="zh-CN" dirty="0"/>
              <a:t>退休当月核定数据要实</a:t>
            </a:r>
            <a:r>
              <a:rPr lang="zh-CN" altLang="zh-CN" dirty="0" smtClean="0"/>
              <a:t>缴</a:t>
            </a:r>
            <a:r>
              <a:rPr lang="en-US" altLang="zh-CN" dirty="0" smtClean="0"/>
              <a:t>,</a:t>
            </a:r>
            <a:r>
              <a:rPr lang="zh-CN" altLang="zh-CN" dirty="0"/>
              <a:t>退休年龄达到法定退休年</a:t>
            </a:r>
            <a:r>
              <a:rPr lang="zh-CN" altLang="zh-CN" dirty="0" smtClean="0"/>
              <a:t>龄</a:t>
            </a:r>
            <a:r>
              <a:rPr lang="en-US" altLang="zh-CN" dirty="0" smtClean="0"/>
              <a:t>.</a:t>
            </a:r>
          </a:p>
          <a:p>
            <a:r>
              <a:rPr lang="en-US" altLang="zh-CN" dirty="0" smtClean="0">
                <a:sym typeface="Wingdings" panose="05000000000000000000" pitchFamily="2" charset="2"/>
              </a:rPr>
              <a:t>(2</a:t>
            </a:r>
            <a:r>
              <a:rPr lang="en-US" altLang="zh-CN" dirty="0" smtClean="0"/>
              <a:t>)</a:t>
            </a:r>
            <a:r>
              <a:rPr lang="zh-CN" altLang="zh-CN" dirty="0" smtClean="0"/>
              <a:t>总</a:t>
            </a:r>
            <a:r>
              <a:rPr lang="zh-CN" altLang="zh-CN" dirty="0"/>
              <a:t>年限：男</a:t>
            </a:r>
            <a:r>
              <a:rPr lang="en-US" altLang="zh-CN" dirty="0"/>
              <a:t> 360</a:t>
            </a:r>
            <a:r>
              <a:rPr lang="zh-CN" altLang="zh-CN" dirty="0"/>
              <a:t>个月，女</a:t>
            </a:r>
            <a:r>
              <a:rPr lang="en-US" altLang="zh-CN" dirty="0"/>
              <a:t> 300</a:t>
            </a:r>
            <a:r>
              <a:rPr lang="zh-CN" altLang="zh-CN" dirty="0"/>
              <a:t>个月。到达法定退休年龄不再缴费</a:t>
            </a:r>
            <a:r>
              <a:rPr lang="en-US" altLang="zh-CN" dirty="0"/>
              <a:t>,</a:t>
            </a:r>
            <a:r>
              <a:rPr lang="zh-CN" altLang="zh-CN" dirty="0"/>
              <a:t>按最后缴费月为时点审核在职缴费年限</a:t>
            </a:r>
            <a:r>
              <a:rPr lang="en-US" altLang="zh-CN" dirty="0"/>
              <a:t>,</a:t>
            </a:r>
            <a:r>
              <a:rPr lang="zh-CN" altLang="zh-CN" dirty="0"/>
              <a:t>超龄缴费的多缴不予退还</a:t>
            </a:r>
            <a:r>
              <a:rPr lang="zh-CN" altLang="zh-CN" dirty="0" smtClean="0"/>
              <a:t>。</a:t>
            </a:r>
            <a:r>
              <a:rPr lang="en-US" altLang="zh-CN" dirty="0" smtClean="0"/>
              <a:t>(</a:t>
            </a:r>
            <a:r>
              <a:rPr lang="zh-CN" altLang="en-US" dirty="0" smtClean="0"/>
              <a:t>算入缴费年限</a:t>
            </a:r>
            <a:r>
              <a:rPr lang="en-US" altLang="zh-CN" dirty="0" smtClean="0"/>
              <a:t>)</a:t>
            </a:r>
          </a:p>
          <a:p>
            <a:r>
              <a:rPr lang="en-US" altLang="zh-CN" dirty="0" smtClean="0"/>
              <a:t>(3)</a:t>
            </a:r>
            <a:r>
              <a:rPr lang="zh-CN" altLang="zh-CN" dirty="0"/>
              <a:t>本地实缴年限：退休年月在</a:t>
            </a:r>
            <a:r>
              <a:rPr lang="en-US" altLang="zh-CN" dirty="0"/>
              <a:t>2016</a:t>
            </a:r>
            <a:r>
              <a:rPr lang="zh-CN" altLang="zh-CN" dirty="0"/>
              <a:t>年及之前的本地实缴为</a:t>
            </a:r>
            <a:r>
              <a:rPr lang="en-US" altLang="zh-CN" dirty="0"/>
              <a:t>120</a:t>
            </a:r>
            <a:r>
              <a:rPr lang="zh-CN" altLang="zh-CN" dirty="0"/>
              <a:t>个月，</a:t>
            </a:r>
            <a:r>
              <a:rPr lang="en-US" altLang="zh-CN" dirty="0"/>
              <a:t>2016</a:t>
            </a:r>
            <a:r>
              <a:rPr lang="zh-CN" altLang="zh-CN" dirty="0"/>
              <a:t>年之后，每推迟</a:t>
            </a:r>
            <a:r>
              <a:rPr lang="en-US" altLang="zh-CN" dirty="0"/>
              <a:t>1</a:t>
            </a:r>
            <a:r>
              <a:rPr lang="zh-CN" altLang="zh-CN" dirty="0"/>
              <a:t>年，本地实缴年限增加一年，最多增加五</a:t>
            </a:r>
            <a:r>
              <a:rPr lang="zh-CN" altLang="zh-CN" dirty="0" smtClean="0"/>
              <a:t>年。</a:t>
            </a:r>
            <a:endParaRPr lang="en-US" altLang="zh-CN" dirty="0" smtClean="0"/>
          </a:p>
          <a:p>
            <a:r>
              <a:rPr lang="en-US" altLang="zh-CN" dirty="0" smtClean="0"/>
              <a:t>(4)</a:t>
            </a:r>
            <a:r>
              <a:rPr lang="zh-CN" altLang="zh-CN" dirty="0" smtClean="0"/>
              <a:t>大</a:t>
            </a:r>
            <a:r>
              <a:rPr lang="zh-CN" altLang="zh-CN" dirty="0"/>
              <a:t>额：</a:t>
            </a:r>
            <a:r>
              <a:rPr lang="en-US" altLang="zh-CN" dirty="0"/>
              <a:t>144</a:t>
            </a:r>
            <a:r>
              <a:rPr lang="zh-CN" altLang="zh-CN" dirty="0"/>
              <a:t>个月</a:t>
            </a:r>
            <a:r>
              <a:rPr lang="zh-CN" altLang="zh-CN" dirty="0" smtClean="0"/>
              <a:t>。</a:t>
            </a:r>
            <a:endParaRPr lang="en-US" altLang="zh-CN" dirty="0" smtClean="0"/>
          </a:p>
          <a:p>
            <a:endParaRPr lang="en-US" altLang="zh-CN" dirty="0"/>
          </a:p>
          <a:p>
            <a:r>
              <a:rPr lang="en-US" altLang="zh-CN" dirty="0" smtClean="0"/>
              <a:t>4.</a:t>
            </a:r>
            <a:r>
              <a:rPr lang="zh-CN" altLang="en-US" dirty="0" smtClean="0"/>
              <a:t>视同</a:t>
            </a:r>
            <a:r>
              <a:rPr lang="en-US" altLang="zh-CN" dirty="0" smtClean="0"/>
              <a:t>:</a:t>
            </a:r>
          </a:p>
          <a:p>
            <a:r>
              <a:rPr lang="en-US" altLang="zh-CN" dirty="0"/>
              <a:t>001</a:t>
            </a:r>
            <a:r>
              <a:rPr lang="zh-CN" altLang="en-US" dirty="0"/>
              <a:t> </a:t>
            </a:r>
            <a:r>
              <a:rPr lang="en-US" altLang="zh-CN" dirty="0"/>
              <a:t>005</a:t>
            </a:r>
            <a:r>
              <a:rPr lang="zh-CN" altLang="en-US" dirty="0"/>
              <a:t> </a:t>
            </a:r>
            <a:r>
              <a:rPr lang="en-US" altLang="zh-CN" dirty="0"/>
              <a:t>007</a:t>
            </a:r>
            <a:endParaRPr lang="zh-CN" altLang="en-US" dirty="0"/>
          </a:p>
          <a:p>
            <a:r>
              <a:rPr lang="en-US" altLang="zh-CN" dirty="0"/>
              <a:t>009</a:t>
            </a:r>
            <a:r>
              <a:rPr lang="zh-CN" altLang="en-US" dirty="0"/>
              <a:t> 居民视同 </a:t>
            </a:r>
            <a:r>
              <a:rPr lang="en-US" altLang="zh-CN" dirty="0"/>
              <a:t>008</a:t>
            </a:r>
            <a:r>
              <a:rPr lang="zh-CN" altLang="en-US" dirty="0"/>
              <a:t>高新以外实缴视同  </a:t>
            </a:r>
            <a:r>
              <a:rPr lang="en-US" altLang="zh-CN" dirty="0"/>
              <a:t>015</a:t>
            </a:r>
            <a:r>
              <a:rPr lang="zh-CN" altLang="en-US" dirty="0"/>
              <a:t>咸阳转入实际年限认定</a:t>
            </a:r>
          </a:p>
          <a:p>
            <a:endParaRPr lang="zh-CN" altLang="zh-CN" dirty="0"/>
          </a:p>
          <a:p>
            <a:endParaRPr lang="zh-CN" altLang="zh-CN" dirty="0"/>
          </a:p>
          <a:p>
            <a:endParaRPr lang="en-US" altLang="zh-CN" dirty="0" smtClean="0"/>
          </a:p>
          <a:p>
            <a:endParaRPr lang="zh-CN" altLang="zh-CN" dirty="0"/>
          </a:p>
          <a:p>
            <a:endParaRPr lang="zh-CN" altLang="zh-CN" dirty="0"/>
          </a:p>
          <a:p>
            <a:endParaRPr lang="zh-CN" altLang="en-US" dirty="0"/>
          </a:p>
        </p:txBody>
      </p:sp>
    </p:spTree>
    <p:extLst>
      <p:ext uri="{BB962C8B-B14F-4D97-AF65-F5344CB8AC3E}">
        <p14:creationId xmlns:p14="http://schemas.microsoft.com/office/powerpoint/2010/main" val="4232733140"/>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2265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descr="银海画册ad"/>
          <p:cNvPicPr>
            <a:picLocks noChangeAspect="1"/>
          </p:cNvPicPr>
          <p:nvPr/>
        </p:nvPicPr>
        <p:blipFill>
          <a:blip r:embed="rId3"/>
          <a:stretch>
            <a:fillRect/>
          </a:stretch>
        </p:blipFill>
        <p:spPr>
          <a:xfrm>
            <a:off x="875473" y="2592442"/>
            <a:ext cx="11274206" cy="1716985"/>
          </a:xfrm>
          <a:prstGeom prst="rect">
            <a:avLst/>
          </a:prstGeom>
          <a:noFill/>
          <a:ln w="9525">
            <a:noFill/>
          </a:ln>
        </p:spPr>
      </p:pic>
      <p:sp>
        <p:nvSpPr>
          <p:cNvPr id="2" name="文本占位符 1"/>
          <p:cNvSpPr>
            <a:spLocks noGrp="1"/>
          </p:cNvSpPr>
          <p:nvPr>
            <p:ph type="body" sz="quarter" idx="10"/>
          </p:nvPr>
        </p:nvSpPr>
        <p:spPr/>
        <p:txBody>
          <a:bodyPr/>
          <a:lstStyle/>
          <a:p>
            <a:pPr lvl="0"/>
            <a:r>
              <a:rPr lang="zh-CN" altLang="en-US" sz="3600" b="1" dirty="0">
                <a:latin typeface="微软雅黑" charset="0"/>
                <a:ea typeface="微软雅黑" charset="0"/>
              </a:rPr>
              <a:t>人员增减</a:t>
            </a:r>
          </a:p>
        </p:txBody>
      </p:sp>
      <p:sp>
        <p:nvSpPr>
          <p:cNvPr id="6" name="矩形 31"/>
          <p:cNvSpPr>
            <a:spLocks noChangeArrowheads="1"/>
          </p:cNvSpPr>
          <p:nvPr/>
        </p:nvSpPr>
        <p:spPr bwMode="auto">
          <a:xfrm>
            <a:off x="5269692" y="3158546"/>
            <a:ext cx="27607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人员新参保</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6" name="图片 24" descr="银海画册ad"/>
          <p:cNvPicPr>
            <a:picLocks noChangeAspect="1"/>
          </p:cNvPicPr>
          <p:nvPr/>
        </p:nvPicPr>
        <p:blipFill>
          <a:blip r:embed="rId3"/>
          <a:stretch>
            <a:fillRect/>
          </a:stretch>
        </p:blipFill>
        <p:spPr>
          <a:xfrm>
            <a:off x="824759" y="4930983"/>
            <a:ext cx="11274206" cy="1716985"/>
          </a:xfrm>
          <a:prstGeom prst="rect">
            <a:avLst/>
          </a:prstGeom>
          <a:noFill/>
          <a:ln w="9525">
            <a:noFill/>
          </a:ln>
        </p:spPr>
      </p:pic>
      <p:sp>
        <p:nvSpPr>
          <p:cNvPr id="18" name="矩形 31"/>
          <p:cNvSpPr>
            <a:spLocks noChangeArrowheads="1"/>
          </p:cNvSpPr>
          <p:nvPr/>
        </p:nvSpPr>
        <p:spPr bwMode="auto">
          <a:xfrm>
            <a:off x="5269692" y="5497087"/>
            <a:ext cx="27607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人员续保</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8601730"/>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24" descr="银海画册ad"/>
          <p:cNvPicPr>
            <a:picLocks noChangeAspect="1"/>
          </p:cNvPicPr>
          <p:nvPr/>
        </p:nvPicPr>
        <p:blipFill>
          <a:blip r:embed="rId3"/>
          <a:stretch>
            <a:fillRect/>
          </a:stretch>
        </p:blipFill>
        <p:spPr>
          <a:xfrm>
            <a:off x="875473" y="2592442"/>
            <a:ext cx="11274206" cy="1716985"/>
          </a:xfrm>
          <a:prstGeom prst="rect">
            <a:avLst/>
          </a:prstGeom>
          <a:noFill/>
          <a:ln w="9525">
            <a:noFill/>
          </a:ln>
        </p:spPr>
      </p:pic>
      <p:sp>
        <p:nvSpPr>
          <p:cNvPr id="2" name="文本占位符 1"/>
          <p:cNvSpPr>
            <a:spLocks noGrp="1"/>
          </p:cNvSpPr>
          <p:nvPr>
            <p:ph type="body" sz="quarter" idx="10"/>
          </p:nvPr>
        </p:nvSpPr>
        <p:spPr/>
        <p:txBody>
          <a:bodyPr/>
          <a:lstStyle/>
          <a:p>
            <a:pPr lvl="0"/>
            <a:r>
              <a:rPr lang="zh-CN" altLang="en-US" sz="3600" b="1" dirty="0">
                <a:latin typeface="微软雅黑" charset="0"/>
                <a:ea typeface="微软雅黑" charset="0"/>
              </a:rPr>
              <a:t>人员增减</a:t>
            </a:r>
          </a:p>
        </p:txBody>
      </p:sp>
      <p:sp>
        <p:nvSpPr>
          <p:cNvPr id="6" name="矩形 31"/>
          <p:cNvSpPr>
            <a:spLocks noChangeArrowheads="1"/>
          </p:cNvSpPr>
          <p:nvPr/>
        </p:nvSpPr>
        <p:spPr bwMode="auto">
          <a:xfrm>
            <a:off x="5269692" y="3158546"/>
            <a:ext cx="27607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人员新增险种</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6" name="图片 24" descr="银海画册ad"/>
          <p:cNvPicPr>
            <a:picLocks noChangeAspect="1"/>
          </p:cNvPicPr>
          <p:nvPr/>
        </p:nvPicPr>
        <p:blipFill>
          <a:blip r:embed="rId3"/>
          <a:stretch>
            <a:fillRect/>
          </a:stretch>
        </p:blipFill>
        <p:spPr>
          <a:xfrm>
            <a:off x="824759" y="4930983"/>
            <a:ext cx="11274206" cy="1716985"/>
          </a:xfrm>
          <a:prstGeom prst="rect">
            <a:avLst/>
          </a:prstGeom>
          <a:noFill/>
          <a:ln w="9525">
            <a:noFill/>
          </a:ln>
        </p:spPr>
      </p:pic>
      <p:sp>
        <p:nvSpPr>
          <p:cNvPr id="18" name="矩形 31"/>
          <p:cNvSpPr>
            <a:spLocks noChangeArrowheads="1"/>
          </p:cNvSpPr>
          <p:nvPr/>
        </p:nvSpPr>
        <p:spPr bwMode="auto">
          <a:xfrm>
            <a:off x="5269692" y="5497087"/>
            <a:ext cx="27607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defTabSz="908456" fontAlgn="auto">
              <a:defRPr/>
            </a:pPr>
            <a:r>
              <a:rPr lang="zh-CN" altLang="en-US" sz="3200" b="1" noProof="1" smtClean="0">
                <a:solidFill>
                  <a:schemeClr val="tx1">
                    <a:lumMod val="65000"/>
                    <a:lumOff val="35000"/>
                  </a:schemeClr>
                </a:solidFill>
                <a:latin typeface="微软雅黑" panose="020B0503020204020204" pitchFamily="34" charset="-122"/>
                <a:ea typeface="微软雅黑" panose="020B0503020204020204" pitchFamily="34" charset="-122"/>
              </a:rPr>
              <a:t>人员暂停缴费</a:t>
            </a:r>
            <a:endParaRPr lang="zh-CN" altLang="en-US" sz="3200" b="1"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8376299"/>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dirty="0"/>
              <a:t>涉</a:t>
            </a:r>
            <a:r>
              <a:rPr lang="zh-CN" altLang="en-US" sz="3600" b="1" dirty="0" smtClean="0"/>
              <a:t>及的表和过程</a:t>
            </a:r>
            <a:endParaRPr lang="zh-CN" altLang="en-US" sz="3600" b="1" dirty="0"/>
          </a:p>
        </p:txBody>
      </p:sp>
      <p:sp>
        <p:nvSpPr>
          <p:cNvPr id="93" name="文本框 5"/>
          <p:cNvSpPr txBox="1"/>
          <p:nvPr/>
        </p:nvSpPr>
        <p:spPr>
          <a:xfrm>
            <a:off x="1271564" y="2339628"/>
            <a:ext cx="8856984" cy="4484305"/>
          </a:xfrm>
          <a:prstGeom prst="rect">
            <a:avLst/>
          </a:prstGeom>
          <a:noFill/>
          <a:ln w="9525">
            <a:noFill/>
          </a:ln>
        </p:spPr>
        <p:txBody>
          <a:bodyPr wrap="square">
            <a:spAutoFit/>
          </a:bodyPr>
          <a:lstStyle/>
          <a:p>
            <a:pPr algn="just">
              <a:lnSpc>
                <a:spcPct val="140000"/>
              </a:lnSpc>
            </a:pPr>
            <a:r>
              <a:rPr lang="zh-CN" altLang="en-US"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表</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lvl="0" algn="just">
              <a:lnSpc>
                <a:spcPct val="140000"/>
              </a:lnSpc>
            </a:pP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.ac01</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xasi2</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.ab02</a:t>
            </a:r>
          </a:p>
          <a:p>
            <a:pPr lvl="0"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wsjb.irab08</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wsjb.tmp_irac01a2</a:t>
            </a:r>
            <a:endPar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wsjb.tmp_irac01a4</a:t>
            </a:r>
            <a:endPar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wsjb.irac01</a:t>
            </a:r>
          </a:p>
          <a:p>
            <a:pPr lvl="0" algn="just" eaLnBrk="1" hangingPunct="1">
              <a:lnSpc>
                <a:spcPct val="140000"/>
              </a:lnSpc>
            </a:pP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a:lnSpc>
                <a:spcPct val="140000"/>
              </a:lnSpc>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过程</a:t>
            </a: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rPr>
              <a:t>:</a:t>
            </a:r>
          </a:p>
          <a:p>
            <a:pPr lvl="0" algn="just" eaLnBrk="1" hangingPunct="1">
              <a:lnSpc>
                <a:spcPct val="140000"/>
              </a:lnSpc>
            </a:pP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sym typeface="宋体" panose="02010600030101010101" pitchFamily="2" charset="-122"/>
            </a:endParaRPr>
          </a:p>
          <a:p>
            <a:pPr lvl="0" algn="just" eaLnBrk="1" hangingPunct="1">
              <a:lnSpc>
                <a:spcPct val="14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wsjb.pkg_p_validate</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gn="just" eaLnBrk="1" hangingPunct="1">
              <a:lnSpc>
                <a:spcPct val="140000"/>
              </a:lnSpc>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7571599"/>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defTabSz="908456" fontAlgn="auto">
              <a:defRPr/>
            </a:pPr>
            <a:r>
              <a:rPr lang="zh-CN" altLang="en-US" sz="3600" b="1" noProof="1">
                <a:latin typeface="微软雅黑" panose="020B0503020204020204" pitchFamily="34" charset="-122"/>
                <a:ea typeface="微软雅黑" panose="020B0503020204020204" pitchFamily="34" charset="-122"/>
              </a:rPr>
              <a:t>人员新参保</a:t>
            </a:r>
          </a:p>
        </p:txBody>
      </p:sp>
      <p:pic>
        <p:nvPicPr>
          <p:cNvPr id="4" name="图片 3"/>
          <p:cNvPicPr>
            <a:picLocks noChangeAspect="1"/>
          </p:cNvPicPr>
          <p:nvPr/>
        </p:nvPicPr>
        <p:blipFill>
          <a:blip r:embed="rId3"/>
          <a:stretch>
            <a:fillRect/>
          </a:stretch>
        </p:blipFill>
        <p:spPr>
          <a:xfrm>
            <a:off x="468983" y="1403524"/>
            <a:ext cx="11339648" cy="4269827"/>
          </a:xfrm>
          <a:prstGeom prst="rect">
            <a:avLst/>
          </a:prstGeom>
        </p:spPr>
      </p:pic>
      <p:sp>
        <p:nvSpPr>
          <p:cNvPr id="5" name="矩形 4"/>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从未在西安市参保过工伤 失业 医疗 生育 养老等险种的人员首次参保可在此模块进行新参保登记</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2722857456"/>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defTabSz="908456" fontAlgn="auto">
              <a:defRPr/>
            </a:pPr>
            <a:r>
              <a:rPr lang="zh-CN" altLang="en-US" sz="3600" b="1" noProof="1">
                <a:latin typeface="微软雅黑" panose="020B0503020204020204" pitchFamily="34" charset="-122"/>
                <a:ea typeface="微软雅黑" panose="020B0503020204020204" pitchFamily="34" charset="-122"/>
              </a:rPr>
              <a:t>人员续保</a:t>
            </a:r>
          </a:p>
        </p:txBody>
      </p:sp>
      <p:pic>
        <p:nvPicPr>
          <p:cNvPr id="3" name="图片 2"/>
          <p:cNvPicPr>
            <a:picLocks noChangeAspect="1"/>
          </p:cNvPicPr>
          <p:nvPr/>
        </p:nvPicPr>
        <p:blipFill>
          <a:blip r:embed="rId3"/>
          <a:stretch>
            <a:fillRect/>
          </a:stretch>
        </p:blipFill>
        <p:spPr>
          <a:xfrm>
            <a:off x="407467" y="1547540"/>
            <a:ext cx="11934870" cy="3697442"/>
          </a:xfrm>
          <a:prstGeom prst="rect">
            <a:avLst/>
          </a:prstGeom>
        </p:spPr>
      </p:pic>
      <p:sp>
        <p:nvSpPr>
          <p:cNvPr id="5" name="矩形 4"/>
          <p:cNvSpPr/>
          <p:nvPr/>
        </p:nvSpPr>
        <p:spPr>
          <a:xfrm>
            <a:off x="468982" y="6012036"/>
            <a:ext cx="10027675" cy="1200329"/>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smtClean="0">
                <a:solidFill>
                  <a:schemeClr val="tx1">
                    <a:lumMod val="65000"/>
                    <a:lumOff val="35000"/>
                  </a:schemeClr>
                </a:solidFill>
                <a:latin typeface="微软雅黑" charset="0"/>
                <a:ea typeface="微软雅黑" charset="0"/>
              </a:rPr>
              <a:t>西安市参保过工伤 失业 医疗 生育</a:t>
            </a:r>
            <a:r>
              <a:rPr lang="zh-CN" altLang="en-US" dirty="0">
                <a:solidFill>
                  <a:schemeClr val="tx1">
                    <a:lumMod val="65000"/>
                    <a:lumOff val="35000"/>
                  </a:schemeClr>
                </a:solidFill>
                <a:latin typeface="微软雅黑" charset="0"/>
                <a:ea typeface="微软雅黑" charset="0"/>
              </a:rPr>
              <a:t>等险</a:t>
            </a:r>
            <a:r>
              <a:rPr lang="zh-CN" altLang="en-US" dirty="0" smtClean="0">
                <a:solidFill>
                  <a:schemeClr val="tx1">
                    <a:lumMod val="65000"/>
                    <a:lumOff val="35000"/>
                  </a:schemeClr>
                </a:solidFill>
                <a:latin typeface="微软雅黑" charset="0"/>
                <a:ea typeface="微软雅黑" charset="0"/>
              </a:rPr>
              <a:t>种 或人员养老关系已经转移到该单位的人员再此模块进行</a:t>
            </a:r>
            <a:r>
              <a:rPr lang="zh-CN" altLang="en-US" dirty="0">
                <a:solidFill>
                  <a:schemeClr val="tx1">
                    <a:lumMod val="65000"/>
                    <a:lumOff val="35000"/>
                  </a:schemeClr>
                </a:solidFill>
                <a:latin typeface="微软雅黑" charset="0"/>
                <a:ea typeface="微软雅黑" charset="0"/>
              </a:rPr>
              <a:t>续</a:t>
            </a:r>
            <a:r>
              <a:rPr lang="zh-CN" altLang="en-US" dirty="0" smtClean="0">
                <a:solidFill>
                  <a:schemeClr val="tx1">
                    <a:lumMod val="65000"/>
                    <a:lumOff val="35000"/>
                  </a:schemeClr>
                </a:solidFill>
                <a:latin typeface="微软雅黑" charset="0"/>
                <a:ea typeface="微软雅黑" charset="0"/>
              </a:rPr>
              <a:t>保操作</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2987714944"/>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3600" b="1" noProof="1">
                <a:latin typeface="微软雅黑" panose="020B0503020204020204" pitchFamily="34" charset="-122"/>
                <a:ea typeface="微软雅黑" panose="020B0503020204020204" pitchFamily="34" charset="-122"/>
              </a:rPr>
              <a:t>人员新增险种</a:t>
            </a:r>
          </a:p>
          <a:p>
            <a:endParaRPr lang="zh-CN" altLang="en-US" dirty="0"/>
          </a:p>
        </p:txBody>
      </p:sp>
      <p:pic>
        <p:nvPicPr>
          <p:cNvPr id="3" name="图片 2"/>
          <p:cNvPicPr>
            <a:picLocks noChangeAspect="1"/>
          </p:cNvPicPr>
          <p:nvPr/>
        </p:nvPicPr>
        <p:blipFill>
          <a:blip r:embed="rId3"/>
          <a:stretch>
            <a:fillRect/>
          </a:stretch>
        </p:blipFill>
        <p:spPr>
          <a:xfrm>
            <a:off x="497933" y="1763564"/>
            <a:ext cx="12006878" cy="3723608"/>
          </a:xfrm>
          <a:prstGeom prst="rect">
            <a:avLst/>
          </a:prstGeom>
        </p:spPr>
      </p:pic>
      <p:sp>
        <p:nvSpPr>
          <p:cNvPr id="5" name="矩形 4"/>
          <p:cNvSpPr/>
          <p:nvPr/>
        </p:nvSpPr>
        <p:spPr>
          <a:xfrm>
            <a:off x="468982" y="6012036"/>
            <a:ext cx="10027675" cy="923330"/>
          </a:xfrm>
          <a:prstGeom prst="rect">
            <a:avLst/>
          </a:prstGeom>
        </p:spPr>
        <p:txBody>
          <a:bodyPr wrap="square">
            <a:spAutoFit/>
          </a:bodyPr>
          <a:lstStyle/>
          <a:p>
            <a:pPr lvl="0"/>
            <a:r>
              <a:rPr lang="zh-CN" altLang="en-US" dirty="0" smtClean="0">
                <a:solidFill>
                  <a:schemeClr val="tx1">
                    <a:lumMod val="65000"/>
                    <a:lumOff val="35000"/>
                  </a:schemeClr>
                </a:solidFill>
                <a:latin typeface="微软雅黑" charset="0"/>
                <a:ea typeface="微软雅黑" charset="0"/>
              </a:rPr>
              <a:t>功能描述</a:t>
            </a:r>
            <a:r>
              <a:rPr lang="en-US" altLang="zh-CN" dirty="0" smtClean="0">
                <a:solidFill>
                  <a:schemeClr val="tx1">
                    <a:lumMod val="65000"/>
                    <a:lumOff val="35000"/>
                  </a:schemeClr>
                </a:solidFill>
                <a:latin typeface="微软雅黑" charset="0"/>
                <a:ea typeface="微软雅黑" charset="0"/>
              </a:rPr>
              <a:t>:</a:t>
            </a:r>
          </a:p>
          <a:p>
            <a:pPr lvl="0"/>
            <a:endParaRPr lang="en-US" altLang="zh-CN" dirty="0">
              <a:solidFill>
                <a:schemeClr val="tx1">
                  <a:lumMod val="65000"/>
                  <a:lumOff val="35000"/>
                </a:schemeClr>
              </a:solidFill>
              <a:latin typeface="微软雅黑" charset="0"/>
              <a:ea typeface="微软雅黑" charset="0"/>
            </a:endParaRPr>
          </a:p>
          <a:p>
            <a:pPr lvl="0"/>
            <a:r>
              <a:rPr lang="zh-CN" altLang="en-US" dirty="0">
                <a:solidFill>
                  <a:schemeClr val="tx1">
                    <a:lumMod val="65000"/>
                    <a:lumOff val="35000"/>
                  </a:schemeClr>
                </a:solidFill>
                <a:latin typeface="微软雅黑" charset="0"/>
                <a:ea typeface="微软雅黑" charset="0"/>
              </a:rPr>
              <a:t>人</a:t>
            </a:r>
            <a:r>
              <a:rPr lang="zh-CN" altLang="en-US" dirty="0" smtClean="0">
                <a:solidFill>
                  <a:schemeClr val="tx1">
                    <a:lumMod val="65000"/>
                    <a:lumOff val="35000"/>
                  </a:schemeClr>
                </a:solidFill>
                <a:latin typeface="微软雅黑" charset="0"/>
                <a:ea typeface="微软雅黑" charset="0"/>
              </a:rPr>
              <a:t>员已经在该单位参保但险种不全的人员可在此模块进行人员险种新增</a:t>
            </a:r>
            <a:endParaRPr lang="zh-CN" altLang="en-US" dirty="0">
              <a:solidFill>
                <a:schemeClr val="tx1">
                  <a:lumMod val="65000"/>
                  <a:lumOff val="35000"/>
                </a:schemeClr>
              </a:solidFill>
              <a:latin typeface="微软雅黑" charset="0"/>
              <a:ea typeface="微软雅黑" charset="0"/>
            </a:endParaRPr>
          </a:p>
        </p:txBody>
      </p:sp>
    </p:spTree>
    <p:extLst>
      <p:ext uri="{BB962C8B-B14F-4D97-AF65-F5344CB8AC3E}">
        <p14:creationId xmlns:p14="http://schemas.microsoft.com/office/powerpoint/2010/main" val="4039163533"/>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fill="hold"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幻灯片 1"/>
</p:tagLst>
</file>

<file path=ppt/theme/theme1.xml><?xml version="1.0" encoding="utf-8"?>
<a:theme xmlns:a="http://schemas.openxmlformats.org/drawingml/2006/main" name="1_默认设计模板">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17059</TotalTime>
  <Pages>0</Pages>
  <Words>1250</Words>
  <Characters>0</Characters>
  <Application>Microsoft Office PowerPoint</Application>
  <DocSecurity>0</DocSecurity>
  <PresentationFormat>自定义</PresentationFormat>
  <Lines>0</Lines>
  <Paragraphs>221</Paragraphs>
  <Slides>33</Slides>
  <Notes>33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仿宋_GB2312</vt:lpstr>
      <vt:lpstr>宋体</vt:lpstr>
      <vt:lpstr>微软雅黑</vt:lpstr>
      <vt:lpstr>Arial</vt:lpstr>
      <vt:lpstr>Calibri</vt:lpstr>
      <vt:lpstr>Wingdings</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evil_killer</cp:lastModifiedBy>
  <cp:revision>1638</cp:revision>
  <dcterms:created xsi:type="dcterms:W3CDTF">2013-01-25T01:44:32Z</dcterms:created>
  <dcterms:modified xsi:type="dcterms:W3CDTF">2019-11-10T18:18:34Z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2052-9.1.0.4429</vt:lpwstr>
  </property>
</Properties>
</file>