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5F708-A7D8-0C47-1E71-5443F999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F211C-AC51-5071-F813-F91B42E3C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188A7-D2FB-521C-FEB4-984B102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7BC62-91EE-F944-2220-38D4A6F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06FE-DB1C-B1BD-3C8A-02CC0604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7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F3AC1-CC2F-3CDB-DB64-0DE8F07A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25003-54B1-D33B-439A-B9AFA2D0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AFBBE-2174-729A-5034-96CBD11B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56378-151C-614F-F299-A335AFC3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2C115-8257-6AB9-27AF-889587F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1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D15C2-84AE-0494-4B3E-74F4BAD18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F2460-998C-5DBC-11B5-0B3A77A9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DB7CF-E6B3-87D1-4E75-4A4824C8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D9F06-802D-25A8-7B14-E13995ED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2DCB5-945D-6310-8AA2-0B49D52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E0D3E-C0FE-18EC-3132-CD4A9F0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07F9C-A42D-B840-3D5D-372E843F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811BF-DBFB-8957-C2C9-1224BA28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E7350-15D2-5D90-11FB-8306362E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CEA38-2D6C-92DD-7E3D-BBD5F61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56E4-C140-96F3-5CBA-C7B4772D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667AF-BB9A-E12E-EF5F-812385EB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88BF2-84AA-B2DC-76FB-B46051D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0B1C0-C02B-901C-6B65-D6174918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0CA17-F176-101A-5B61-E298C7AF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80D0E-14C7-1BDE-415B-937CFDDF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0C723-DBC7-0292-5E97-59397D31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AEEB6-D403-EDAA-AEC1-2B77FF4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6E3D0-53BB-30E0-6BF3-66FEAF7F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B3D0C-F585-63DC-6DC3-C93E628E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9F791-EAF3-A1B5-D4F0-9D534C24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746-559B-E60A-6088-7BFB3F57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5B8E9-17D2-E570-F39E-707A5C45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670E0-3557-40FC-EA47-C13C12CAD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B870DE-5EAD-5B4C-8EE7-8EBDCC317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08998-E3CB-2132-BC7B-0421706B7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72BAF-F1A4-65F6-8319-A0D3B59B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5CEAC-87E4-00EC-18B7-35D517F7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90FD3C-8007-BF75-2FC9-32951F0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6075-D72E-5120-B17A-CBADB5F3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BC52B-06CC-AF32-A0C6-8128A63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64BA1-8BA0-9F3C-907F-53B0DC24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7B18D5-BCE9-41E1-63FF-2AC3B410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2170EE-6128-6126-2226-A5695E2C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7B830-B58F-98C1-EF8D-F0DBCE01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5D38A-FFC9-E776-53F7-4FEB678F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97964-5A40-2BEB-391E-ACE7A684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8663A-5192-8C89-C2CF-3212E3DC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47379-390A-DB6B-FDE5-BC8BA5EF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D83FE-23F4-D628-87A4-8A2F70D8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07B02-048C-7BC3-8395-97665D81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7B83E-F4F0-A595-641A-8A918206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0447-B3F2-620E-BD82-4CF27A82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2382D7-15CA-0434-C85F-9F3F4291D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18033-C1DD-734A-CB6B-B47BFADBC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F7752-24F8-C25F-D927-49916B1E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83245-0A6E-2949-7D5E-AC0FFC3F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73978-FCDA-16CC-03DB-5FDDDC17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815100-6218-7C96-2FD9-602E2F2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1AE3E-3C01-08CD-D9A4-9FF51C83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16FC-87A7-1185-8223-14FD41A8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8AB0-F1D3-4E06-8153-D33AB74BD503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6CC72-3756-67F4-6102-90DF4DA4B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BFA4-45BB-9B6E-8A34-A4AA533C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136F-A742-4E63-BE4B-3DE0CE4E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5BAC711-758D-A191-60E3-F63C38EF67FD}"/>
              </a:ext>
            </a:extLst>
          </p:cNvPr>
          <p:cNvSpPr txBox="1"/>
          <p:nvPr/>
        </p:nvSpPr>
        <p:spPr>
          <a:xfrm>
            <a:off x="2896386" y="1257634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JetBrains Mono"/>
              </a:rPr>
              <a:t>组件</a:t>
            </a:r>
            <a:r>
              <a:rPr lang="en-US" altLang="zh-CN" sz="1800" dirty="0" err="1">
                <a:effectLst/>
                <a:latin typeface="JetBrains Mono"/>
              </a:rPr>
              <a:t>JwtUtil</a:t>
            </a:r>
            <a:endParaRPr lang="en-US" altLang="zh-CN" sz="1800" dirty="0">
              <a:effectLst/>
              <a:latin typeface="JetBrains Mono"/>
            </a:endParaRPr>
          </a:p>
          <a:p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createToken</a:t>
            </a:r>
            <a:r>
              <a:rPr lang="zh-CN" altLang="en-US" sz="1800" dirty="0">
                <a:solidFill>
                  <a:srgbClr val="FFC66D"/>
                </a:solidFill>
                <a:effectLst/>
                <a:latin typeface="JetBrains Mono"/>
              </a:rPr>
              <a:t>：接收用户信息类生成</a:t>
            </a:r>
            <a:r>
              <a:rPr lang="en-US" altLang="zh-CN" sz="1800" dirty="0">
                <a:solidFill>
                  <a:srgbClr val="FFC66D"/>
                </a:solidFill>
                <a:effectLst/>
                <a:latin typeface="JetBrains Mono"/>
              </a:rPr>
              <a:t>token</a:t>
            </a:r>
          </a:p>
          <a:p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parseToken</a:t>
            </a:r>
            <a:r>
              <a:rPr lang="zh-CN" altLang="en-US" sz="1800" dirty="0">
                <a:solidFill>
                  <a:srgbClr val="FFC66D"/>
                </a:solidFill>
                <a:effectLst/>
                <a:latin typeface="JetBrains Mono"/>
              </a:rPr>
              <a:t>：根据</a:t>
            </a:r>
            <a:r>
              <a:rPr lang="en-US" altLang="zh-CN" sz="1800" dirty="0">
                <a:solidFill>
                  <a:srgbClr val="FFC66D"/>
                </a:solidFill>
                <a:effectLst/>
                <a:latin typeface="JetBrains Mono"/>
              </a:rPr>
              <a:t>token</a:t>
            </a:r>
            <a:r>
              <a:rPr lang="zh-CN" altLang="en-US" sz="1800" dirty="0">
                <a:solidFill>
                  <a:srgbClr val="FFC66D"/>
                </a:solidFill>
                <a:effectLst/>
                <a:latin typeface="JetBrains Mono"/>
              </a:rPr>
              <a:t>还原为用户信息类</a:t>
            </a:r>
            <a:endParaRPr lang="en-US" altLang="zh-CN" sz="1800" dirty="0">
              <a:solidFill>
                <a:srgbClr val="FFC66D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FFC66D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FFC66D"/>
              </a:solidFill>
              <a:effectLst/>
              <a:latin typeface="JetBrains Mono"/>
            </a:endParaRPr>
          </a:p>
          <a:p>
            <a:r>
              <a:rPr lang="zh-CN" altLang="en-US" dirty="0">
                <a:latin typeface="JetBrains Mono"/>
              </a:rPr>
              <a:t>拦截器</a:t>
            </a:r>
            <a:r>
              <a:rPr lang="en-US" altLang="zh-CN" dirty="0" err="1">
                <a:latin typeface="JetBrains Mono"/>
              </a:rPr>
              <a:t>JwtValidateInterceptor</a:t>
            </a:r>
            <a:endParaRPr lang="en-US" altLang="zh-CN" dirty="0">
              <a:latin typeface="JetBrains Mono"/>
            </a:endParaRPr>
          </a:p>
          <a:p>
            <a:r>
              <a:rPr lang="zh-CN" altLang="en-US" dirty="0">
                <a:solidFill>
                  <a:srgbClr val="FFC66D"/>
                </a:solidFill>
                <a:latin typeface="JetBrains Mono"/>
              </a:rPr>
              <a:t>方法前拦截，尝试</a:t>
            </a:r>
            <a:r>
              <a:rPr lang="en-US" altLang="zh-CN" dirty="0" err="1">
                <a:solidFill>
                  <a:srgbClr val="FFC66D"/>
                </a:solidFill>
                <a:latin typeface="JetBrains Mono"/>
              </a:rPr>
              <a:t>parseToken</a:t>
            </a:r>
            <a:r>
              <a:rPr lang="zh-CN" altLang="en-US" sz="1800" dirty="0">
                <a:solidFill>
                  <a:srgbClr val="FFC66D"/>
                </a:solidFill>
                <a:effectLst/>
                <a:latin typeface="JetBrains Mono"/>
              </a:rPr>
              <a:t>，成功则通过</a:t>
            </a:r>
            <a:endParaRPr lang="en-US" altLang="zh-CN" dirty="0">
              <a:latin typeface="JetBrains Mono"/>
            </a:endParaRPr>
          </a:p>
          <a:p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A9B7C6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A9B7C6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A9B7C6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altLang="zh-CN" dirty="0">
              <a:solidFill>
                <a:srgbClr val="A9B7C6"/>
              </a:solidFill>
              <a:latin typeface="JetBrains Mono"/>
            </a:endParaRPr>
          </a:p>
          <a:p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7796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JetBrains Mono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子赟 周</dc:creator>
  <cp:lastModifiedBy>子赟 周</cp:lastModifiedBy>
  <cp:revision>5</cp:revision>
  <dcterms:created xsi:type="dcterms:W3CDTF">2023-09-28T08:05:00Z</dcterms:created>
  <dcterms:modified xsi:type="dcterms:W3CDTF">2023-09-28T08:17:03Z</dcterms:modified>
</cp:coreProperties>
</file>