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0134F-CF1C-41EB-A535-FAE2D044DE88}" v="11" dt="2021-04-28T03:57:17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4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2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0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474025-20D4-43E7-8746-CBDE7F8C58C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B1E0B-D05F-46D8-9143-A5754F0C9A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tar: 32 Points 1024">
            <a:extLst>
              <a:ext uri="{FF2B5EF4-FFF2-40B4-BE49-F238E27FC236}">
                <a16:creationId xmlns:a16="http://schemas.microsoft.com/office/drawing/2014/main" id="{3A236E56-0231-4A4A-9704-D8D1D0F892F7}"/>
              </a:ext>
            </a:extLst>
          </p:cNvPr>
          <p:cNvSpPr/>
          <p:nvPr/>
        </p:nvSpPr>
        <p:spPr>
          <a:xfrm>
            <a:off x="8739554" y="49412"/>
            <a:ext cx="3279477" cy="2973087"/>
          </a:xfrm>
          <a:prstGeom prst="star3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rofile image">
            <a:extLst>
              <a:ext uri="{FF2B5EF4-FFF2-40B4-BE49-F238E27FC236}">
                <a16:creationId xmlns:a16="http://schemas.microsoft.com/office/drawing/2014/main" id="{A38DB5B6-6EA8-401E-A168-64575F3B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5" y="207863"/>
            <a:ext cx="1451728" cy="14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C6845-E498-43B5-999E-45D765D74D33}"/>
              </a:ext>
            </a:extLst>
          </p:cNvPr>
          <p:cNvSpPr txBox="1"/>
          <p:nvPr/>
        </p:nvSpPr>
        <p:spPr>
          <a:xfrm>
            <a:off x="1747287" y="834093"/>
            <a:ext cx="2180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My name is Henry Clune, I am a senior information science major with one semester left. I wanted to challenge myself with coding in a language I haven’t been formally taught, so I used python.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1FA1F-A5BA-4162-AD5F-26BA0BA74A48}"/>
              </a:ext>
            </a:extLst>
          </p:cNvPr>
          <p:cNvSpPr txBox="1"/>
          <p:nvPr/>
        </p:nvSpPr>
        <p:spPr>
          <a:xfrm>
            <a:off x="1685243" y="301960"/>
            <a:ext cx="21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About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CC7A7-C769-4F6A-949E-A0B46FD54409}"/>
              </a:ext>
            </a:extLst>
          </p:cNvPr>
          <p:cNvSpPr txBox="1"/>
          <p:nvPr/>
        </p:nvSpPr>
        <p:spPr>
          <a:xfrm>
            <a:off x="295559" y="2507431"/>
            <a:ext cx="21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About the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30C97-B815-4164-96DF-C0DDC0243C74}"/>
              </a:ext>
            </a:extLst>
          </p:cNvPr>
          <p:cNvSpPr txBox="1"/>
          <p:nvPr/>
        </p:nvSpPr>
        <p:spPr>
          <a:xfrm>
            <a:off x="295559" y="2973087"/>
            <a:ext cx="2180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 wanted to make a simple game that could be played over a local network and have wins recorded in a database.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EF16A-E88A-453F-B13B-1E04698CE806}"/>
              </a:ext>
            </a:extLst>
          </p:cNvPr>
          <p:cNvSpPr txBox="1"/>
          <p:nvPr/>
        </p:nvSpPr>
        <p:spPr>
          <a:xfrm>
            <a:off x="2476050" y="3949592"/>
            <a:ext cx="21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A124-1CD2-4FA6-9812-7E9E4FA0B0FE}"/>
              </a:ext>
            </a:extLst>
          </p:cNvPr>
          <p:cNvSpPr txBox="1"/>
          <p:nvPr/>
        </p:nvSpPr>
        <p:spPr>
          <a:xfrm>
            <a:off x="328690" y="4328064"/>
            <a:ext cx="2180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If you are going to make a server, ensure you set what you will parse your data as soon as possible in the project.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Sockets can be tricky at first but if you roll with the errors long enough you can usually find a solution.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simplest solution is not always the right solution when considering future proofing your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BCA12-68AF-42D0-B30D-B17DCFADB01C}"/>
              </a:ext>
            </a:extLst>
          </p:cNvPr>
          <p:cNvSpPr txBox="1"/>
          <p:nvPr/>
        </p:nvSpPr>
        <p:spPr>
          <a:xfrm>
            <a:off x="4704617" y="236372"/>
            <a:ext cx="278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Bubble Poppers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375A9-075C-44B8-999E-797E2869E2AE}"/>
              </a:ext>
            </a:extLst>
          </p:cNvPr>
          <p:cNvSpPr txBox="1"/>
          <p:nvPr/>
        </p:nvSpPr>
        <p:spPr>
          <a:xfrm>
            <a:off x="5005753" y="811647"/>
            <a:ext cx="2180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Create an account on the website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48160-CFBC-479C-AF75-203BC1461FEA}"/>
              </a:ext>
            </a:extLst>
          </p:cNvPr>
          <p:cNvSpPr txBox="1"/>
          <p:nvPr/>
        </p:nvSpPr>
        <p:spPr>
          <a:xfrm>
            <a:off x="2476051" y="2521991"/>
            <a:ext cx="21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Motivation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AB441-A313-4722-98B4-30209DD26F42}"/>
              </a:ext>
            </a:extLst>
          </p:cNvPr>
          <p:cNvSpPr txBox="1"/>
          <p:nvPr/>
        </p:nvSpPr>
        <p:spPr>
          <a:xfrm>
            <a:off x="2509182" y="2921168"/>
            <a:ext cx="2180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Have a simple concept that I could challenge myself with, learn new libraries and modules for python, and incorporate learned SQL and PHP.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BD256-B292-4F2A-8824-DD31C9FAFB0C}"/>
              </a:ext>
            </a:extLst>
          </p:cNvPr>
          <p:cNvSpPr txBox="1"/>
          <p:nvPr/>
        </p:nvSpPr>
        <p:spPr>
          <a:xfrm>
            <a:off x="328690" y="3955992"/>
            <a:ext cx="214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Lessons Learned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2DAF9-6A6D-4BD8-A73B-332D5994B764}"/>
              </a:ext>
            </a:extLst>
          </p:cNvPr>
          <p:cNvSpPr txBox="1"/>
          <p:nvPr/>
        </p:nvSpPr>
        <p:spPr>
          <a:xfrm>
            <a:off x="2442919" y="4328926"/>
            <a:ext cx="2180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Having to switch how I parsed data through my network and server to guarantee stability and functionality.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Connecting the python to my database through a connector led me to some firewall issues.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Learning and writing code for python’s pickle and socket libraries took me a while to understand fully.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D63E6E-787E-41DC-956C-833B3900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411" y="1465862"/>
            <a:ext cx="2937521" cy="11220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7A07A2-166E-445D-9766-B479F75BDF23}"/>
              </a:ext>
            </a:extLst>
          </p:cNvPr>
          <p:cNvSpPr txBox="1"/>
          <p:nvPr/>
        </p:nvSpPr>
        <p:spPr>
          <a:xfrm>
            <a:off x="5005753" y="2586318"/>
            <a:ext cx="2180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the Server and Play the Game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B07DD5-9C4B-4229-96F1-5B2AFFB8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116" y="3286452"/>
            <a:ext cx="1620110" cy="17263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48D7B1-AE0F-4C0D-A324-B51958E8391F}"/>
              </a:ext>
            </a:extLst>
          </p:cNvPr>
          <p:cNvSpPr txBox="1"/>
          <p:nvPr/>
        </p:nvSpPr>
        <p:spPr>
          <a:xfrm>
            <a:off x="5005753" y="5038195"/>
            <a:ext cx="2180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wins on the leaderboard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CE52F3-078F-44D1-B0AC-0BB3C287F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285" y="5689871"/>
            <a:ext cx="2543771" cy="1131183"/>
          </a:xfrm>
          <a:prstGeom prst="rect">
            <a:avLst/>
          </a:prstGeom>
        </p:spPr>
      </p:pic>
      <p:pic>
        <p:nvPicPr>
          <p:cNvPr id="1024" name="Picture 1023" descr="Diagram&#10;&#10;Description automatically generated">
            <a:extLst>
              <a:ext uri="{FF2B5EF4-FFF2-40B4-BE49-F238E27FC236}">
                <a16:creationId xmlns:a16="http://schemas.microsoft.com/office/drawing/2014/main" id="{1A22A7AC-D8BB-47AD-9926-29CB6F5C5D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682" y="4800023"/>
            <a:ext cx="1532263" cy="208558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91CD49-4671-4407-8017-EA8FE55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033" y="696166"/>
            <a:ext cx="1748517" cy="17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3625688-7433-4C09-8409-D652D4F9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48" y="5072477"/>
            <a:ext cx="1080356" cy="108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C5F233-60DB-4A23-B537-D57CB0E5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42" y="3094145"/>
            <a:ext cx="1468539" cy="101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57AF6C4-CB5A-4840-BBB3-51202120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48" y="3984602"/>
            <a:ext cx="1080356" cy="108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87E80B6-F4BB-45E3-8FD1-CD8B2F95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48" y="3100114"/>
            <a:ext cx="2218419" cy="87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22CEE9D-F69E-4A2A-9B67-ED50A872B6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0057" y="4149646"/>
            <a:ext cx="1956660" cy="622774"/>
          </a:xfrm>
          <a:prstGeom prst="rect">
            <a:avLst/>
          </a:prstGeom>
        </p:spPr>
      </p:pic>
      <p:pic>
        <p:nvPicPr>
          <p:cNvPr id="1042" name="Picture 18" descr="MySQL :: MySQL Logo Downloads">
            <a:extLst>
              <a:ext uri="{FF2B5EF4-FFF2-40B4-BE49-F238E27FC236}">
                <a16:creationId xmlns:a16="http://schemas.microsoft.com/office/drawing/2014/main" id="{CF66C4A6-B0AF-4366-B15A-61742394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280" y="5047435"/>
            <a:ext cx="1417402" cy="9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7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</TotalTime>
  <Words>233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Clune</dc:creator>
  <cp:lastModifiedBy>Henry Clune</cp:lastModifiedBy>
  <cp:revision>13</cp:revision>
  <dcterms:created xsi:type="dcterms:W3CDTF">2021-04-28T01:13:07Z</dcterms:created>
  <dcterms:modified xsi:type="dcterms:W3CDTF">2021-04-28T03:59:04Z</dcterms:modified>
</cp:coreProperties>
</file>