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9" r:id="rId8"/>
    <p:sldId id="281" r:id="rId9"/>
    <p:sldId id="293" r:id="rId10"/>
    <p:sldId id="291" r:id="rId11"/>
    <p:sldId id="301" r:id="rId12"/>
    <p:sldId id="294" r:id="rId13"/>
    <p:sldId id="29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3595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A548B-1AC5-4384-A8A9-2956134B809D}" type="datetime1">
              <a:rPr lang="ru-RU" smtClean="0"/>
              <a:t>22.11.2022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AE8F-FB01-4F97-85F4-39880E0AF313}" type="datetime1">
              <a:rPr lang="ru-RU" smtClean="0"/>
              <a:pPr/>
              <a:t>22.11.2022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Междустрочный</a:t>
            </a:r>
            <a:r>
              <a:rPr lang="ru-RU" dirty="0"/>
              <a:t> интервал + номера страниц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9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0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1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0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1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47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Вставьте текст</a:t>
            </a:r>
            <a:endParaRPr lang="ru-RU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ru-RU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Дата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98B1AD-F79A-468B-A3DD-1B1E99031AC8}" type="datetime1">
              <a:rPr lang="ru-RU" smtClean="0"/>
              <a:t>22.11.2022</a:t>
            </a:fld>
            <a:endParaRPr lang="ru-RU" dirty="0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/>
              <a:t>Заголовок слайда</a:t>
            </a:r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Дата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065627-8B18-4CF3-B0D7-7C84D98D6BB5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701F81-F902-4554-8320-3CF457976334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Дата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CF0316-E726-4AFC-A72F-4114753F7CD6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36" name="Номер слайда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1B585B7-1DAD-4382-9AD8-79320F6119B1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02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Щелкните, чтобы изменить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и графи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Дата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3C5CFD7-6E8C-4329-80EA-39C9D8F85C48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Дата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179787-88E9-49B6-B3D5-A23F5747F2C5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pic>
        <p:nvPicPr>
          <p:cNvPr id="4" name="Рисунок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Дата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F205536-CA8F-4B07-8025-8173118AC95E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01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863E3B-BC9B-4D1D-91C8-CB38CFB345F9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Имя</a:t>
            </a:r>
          </a:p>
          <a:p>
            <a:pPr lvl="0" rtl="0"/>
            <a:r>
              <a:rPr lang="ru-RU" noProof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1 столбцо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Образец текста</a:t>
            </a:r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265AB9B-4D6C-400A-B641-CCFA2520DE7E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Заголовок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B3C7A04-4CD6-4A30-895F-D2A8EC215C72}" type="datetime1">
              <a:rPr lang="ru-RU" noProof="0" smtClean="0"/>
              <a:t>22.11.2022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26" y="2558827"/>
            <a:ext cx="4554748" cy="2052392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3600" dirty="0"/>
              <a:t>Игра «Монополия»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07402" y="6148454"/>
            <a:ext cx="4554748" cy="709546"/>
          </a:xfrm>
        </p:spPr>
        <p:txBody>
          <a:bodyPr rtlCol="0"/>
          <a:lstStyle/>
          <a:p>
            <a:pPr rtl="0"/>
            <a:r>
              <a:rPr lang="ru-RU" dirty="0"/>
              <a:t>Выполнил: Максимов Дмитрий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3A4792-4F92-448A-AF47-D06CC047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62" y="-382158"/>
            <a:ext cx="6064276" cy="40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Дата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682AE9B-0595-4030-AA7C-296A1CA15BB4}" type="datetime1">
              <a:rPr lang="ru-RU" smtClean="0"/>
              <a:t>22.11.2022</a:t>
            </a:fld>
            <a:endParaRPr lang="ru-RU" dirty="0"/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6661-E182-42F6-937B-9880A00A0CB5}"/>
              </a:ext>
            </a:extLst>
          </p:cNvPr>
          <p:cNvSpPr txBox="1"/>
          <p:nvPr/>
        </p:nvSpPr>
        <p:spPr>
          <a:xfrm>
            <a:off x="2229029" y="571388"/>
            <a:ext cx="773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Настройки игры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3A5110-8D71-43A0-AD75-EDA8CB99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4" y="1432039"/>
            <a:ext cx="3829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Цель разработки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Развитие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экономической грамотности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аналитического склада ума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стратегического и математического мышления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01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5181600" cy="1340615"/>
          </a:xfrm>
        </p:spPr>
        <p:txBody>
          <a:bodyPr rtlCol="0"/>
          <a:lstStyle/>
          <a:p>
            <a:pPr rtl="0"/>
            <a:r>
              <a:rPr lang="ru-RU" sz="3200" dirty="0"/>
              <a:t>Портрет потребителя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2354922"/>
            <a:ext cx="4638855" cy="2829820"/>
          </a:xfrm>
        </p:spPr>
        <p:txBody>
          <a:bodyPr rtlCol="0">
            <a:noAutofit/>
          </a:bodyPr>
          <a:lstStyle/>
          <a:p>
            <a:pPr rtl="0"/>
            <a:r>
              <a:rPr lang="ru-RU" sz="1900" dirty="0"/>
              <a:t>Идеальным потребителем для программы «Игра Монополия» является человек, интересующийся настольными, компьютерными, стратегическими и (или) экономическими играми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52443F-8AA8-473C-8485-E1983FBC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199" y="2075678"/>
            <a:ext cx="4452101" cy="29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02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465137"/>
            <a:ext cx="7444825" cy="1340615"/>
          </a:xfrm>
        </p:spPr>
        <p:txBody>
          <a:bodyPr rtlCol="0"/>
          <a:lstStyle/>
          <a:p>
            <a:pPr rtl="0"/>
            <a:r>
              <a:rPr lang="ru-RU" sz="3200" dirty="0"/>
              <a:t>Функциональные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675" y="1452067"/>
            <a:ext cx="5495026" cy="5542621"/>
          </a:xfrm>
        </p:spPr>
        <p:txBody>
          <a:bodyPr rtlCol="0">
            <a:noAutofit/>
          </a:bodyPr>
          <a:lstStyle/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Множественный исход на поле «Лотерея»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Нефиксированный налог. Ставка регулируется в настройках игры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Наличие таких полей, как «Джекпот», «Ход назад» 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Начисление денег при каждом пройденном круге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Наличие пассивных монополий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Наличие небольшой статистики по игре</a:t>
            </a:r>
            <a:endParaRPr lang="en-US" dirty="0"/>
          </a:p>
          <a:p>
            <a:pPr marL="342900" indent="-342900" rtl="0">
              <a:lnSpc>
                <a:spcPct val="140000"/>
              </a:lnSpc>
              <a:buAutoNum type="arabicPeriod"/>
            </a:pPr>
            <a:r>
              <a:rPr lang="ru-RU" dirty="0"/>
              <a:t>При банкротстве все деньги игрока переходят арендодателю, а все филиалы и фирмы игрока автоматически продаются, и деньги за их продажу начисляются арендодателю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103121-8AD0-4D90-9E9E-2EEA94AA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20" y="2244187"/>
            <a:ext cx="4583659" cy="25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0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917728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Представление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6661-E182-42F6-937B-9880A00A0CB5}"/>
              </a:ext>
            </a:extLst>
          </p:cNvPr>
          <p:cNvSpPr txBox="1"/>
          <p:nvPr/>
        </p:nvSpPr>
        <p:spPr>
          <a:xfrm>
            <a:off x="712397" y="501887"/>
            <a:ext cx="10767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Выбор игроков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8610BD-C2D5-414D-A991-D2CAB2FB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98" y="1550471"/>
            <a:ext cx="3395199" cy="48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6661-E182-42F6-937B-9880A00A0CB5}"/>
              </a:ext>
            </a:extLst>
          </p:cNvPr>
          <p:cNvSpPr txBox="1"/>
          <p:nvPr/>
        </p:nvSpPr>
        <p:spPr>
          <a:xfrm>
            <a:off x="4143910" y="450514"/>
            <a:ext cx="3904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Игровое поле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F11CC-F003-46D6-AD7A-2FDF6832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35" y="1290515"/>
            <a:ext cx="7382325" cy="51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6661-E182-42F6-937B-9880A00A0CB5}"/>
              </a:ext>
            </a:extLst>
          </p:cNvPr>
          <p:cNvSpPr txBox="1"/>
          <p:nvPr/>
        </p:nvSpPr>
        <p:spPr>
          <a:xfrm>
            <a:off x="4143910" y="450514"/>
            <a:ext cx="39041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Игровое поле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F11CC-F003-46D6-AD7A-2FDF6832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35" y="1290515"/>
            <a:ext cx="7382325" cy="51169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94845-1033-4865-AB9E-95F1A00B0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835" y="1290515"/>
            <a:ext cx="7382327" cy="51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6661-E182-42F6-937B-9880A00A0CB5}"/>
              </a:ext>
            </a:extLst>
          </p:cNvPr>
          <p:cNvSpPr txBox="1"/>
          <p:nvPr/>
        </p:nvSpPr>
        <p:spPr>
          <a:xfrm>
            <a:off x="1307424" y="456337"/>
            <a:ext cx="979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Информация о клетке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28574-EB24-45B1-8D88-C3FE0623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13" y="1078517"/>
            <a:ext cx="3028405" cy="55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0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6_TF16411245_Win32" id="{D9D7E3F3-D6BF-47D8-81CC-DF52EA9D1F27}" vid="{FC9FDDB7-8750-4770-BCD6-FB78CEC330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{A37E94C2-D82C-451C-AA83-D3463E1DC773}tf16411245_win32</Template>
  <TotalTime>459</TotalTime>
  <Words>153</Words>
  <Application>Microsoft Office PowerPoint</Application>
  <PresentationFormat>Широкоэкранный</PresentationFormat>
  <Paragraphs>46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Тема Office</vt:lpstr>
      <vt:lpstr>Игра «Монополия»</vt:lpstr>
      <vt:lpstr>Цель разработки</vt:lpstr>
      <vt:lpstr>Портрет потребителя</vt:lpstr>
      <vt:lpstr>Функциональные характеристики</vt:lpstr>
      <vt:lpstr>Представление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оформления кредитной заявки</dc:title>
  <dc:creator>Соня Брагина</dc:creator>
  <cp:lastModifiedBy>Дима Максимов</cp:lastModifiedBy>
  <cp:revision>13</cp:revision>
  <dcterms:created xsi:type="dcterms:W3CDTF">2022-11-09T12:26:28Z</dcterms:created>
  <dcterms:modified xsi:type="dcterms:W3CDTF">2022-11-22T09:28:48Z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