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9"/>
  </p:notesMasterIdLst>
  <p:sldIdLst>
    <p:sldId id="3116" r:id="rId3"/>
    <p:sldId id="3162" r:id="rId4"/>
    <p:sldId id="3163" r:id="rId5"/>
    <p:sldId id="3102" r:id="rId6"/>
    <p:sldId id="3127" r:id="rId7"/>
    <p:sldId id="3201" r:id="rId8"/>
    <p:sldId id="3183" r:id="rId9"/>
    <p:sldId id="3211" r:id="rId10"/>
    <p:sldId id="3212" r:id="rId11"/>
    <p:sldId id="3195" r:id="rId12"/>
    <p:sldId id="3185" r:id="rId13"/>
    <p:sldId id="3213" r:id="rId14"/>
    <p:sldId id="3214" r:id="rId15"/>
    <p:sldId id="3215" r:id="rId16"/>
    <p:sldId id="3216" r:id="rId17"/>
    <p:sldId id="3217" r:id="rId18"/>
    <p:sldId id="3218" r:id="rId19"/>
    <p:sldId id="3219" r:id="rId20"/>
    <p:sldId id="3220" r:id="rId21"/>
    <p:sldId id="3123" r:id="rId22"/>
    <p:sldId id="3107" r:id="rId23"/>
    <p:sldId id="3124" r:id="rId24"/>
    <p:sldId id="3125" r:id="rId25"/>
    <p:sldId id="3139" r:id="rId26"/>
    <p:sldId id="3159" r:id="rId27"/>
    <p:sldId id="3160" r:id="rId28"/>
    <p:sldId id="3161" r:id="rId29"/>
    <p:sldId id="3175" r:id="rId30"/>
    <p:sldId id="3176" r:id="rId31"/>
    <p:sldId id="3177" r:id="rId32"/>
    <p:sldId id="3178" r:id="rId33"/>
    <p:sldId id="3199" r:id="rId34"/>
    <p:sldId id="3200" r:id="rId35"/>
    <p:sldId id="3208" r:id="rId36"/>
    <p:sldId id="3209" r:id="rId37"/>
    <p:sldId id="3210" r:id="rId3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3/9/2024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113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07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9476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285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781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65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32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667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22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80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13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2930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0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970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79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508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29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52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90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596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817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Ejercicios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para resolver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Aplicando Recursión en estructura de Arreglos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a) Sumar los elementos de un vector.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b) Sumar los elementos pares de un vector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c) Sumar los elementos pares e impares de un vector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d) Calcular el promedio de notas cargadas en un vector, y devolver la cantidad de notas que superan el promedio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a) Sumar los elementos de un vector.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Ejemplo1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vector=arreglo[10]:entero 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V:vector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Pos: entero 2, REF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sum:entero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(Pos 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sum:=V[pos]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Pos+1, sum)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sum:= sum + V[pos]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vec:vector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res: entero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746607" y="1234417"/>
            <a:ext cx="5735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//Carga de datos en el vector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….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(vec,10, 1, res)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35858"/>
              </p:ext>
            </p:extLst>
          </p:nvPr>
        </p:nvGraphicFramePr>
        <p:xfrm>
          <a:off x="8484109" y="2978237"/>
          <a:ext cx="44808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9488828" y="343668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Pos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88828" y="418003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Dim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88828" y="4940086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sum=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a) Sumar los elementos de un vector.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Ejemplo1-1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vector=arreglo[10]:entero 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V:vector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2, </a:t>
            </a:r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2, REF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sum:entero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(Pos 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sum:= sum + V[pos]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sum:= sum + V[pos]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Pos+1, sum)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vec:vector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res: entero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746607" y="1234417"/>
            <a:ext cx="5735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//Carga de datos en el vector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….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res:=0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(vec,10, 1, res)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/>
          </p:nvPr>
        </p:nvGraphicFramePr>
        <p:xfrm>
          <a:off x="8484109" y="2978237"/>
          <a:ext cx="44808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9488828" y="343668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Pos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88828" y="418003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Dim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88828" y="4940086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sum=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a) Sumar los elementos de un vector.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Ejemplo2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vector=arreglo[10]:entero 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V:vector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Pos: entero 2): entero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(Pos &lt;=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V[pos] +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pos + 1)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 {inicializa el valor de la función suma}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funcion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vec:vector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res: entero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746607" y="1234417"/>
            <a:ext cx="5735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//Carga de datos en el vector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….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res:=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Fsumar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(vec,10, 1)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/>
          </p:nvPr>
        </p:nvGraphicFramePr>
        <p:xfrm>
          <a:off x="8484109" y="2978237"/>
          <a:ext cx="448081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5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9488828" y="343668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Pos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88828" y="4180030"/>
            <a:ext cx="100811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Dim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488828" y="4940086"/>
            <a:ext cx="139253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</a:rPr>
              <a:t>Fsumar</a:t>
            </a:r>
            <a:r>
              <a:rPr lang="es-AR" dirty="0" smtClean="0">
                <a:solidFill>
                  <a:schemeClr val="bg1"/>
                </a:solidFill>
              </a:rPr>
              <a:t>=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b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b) Sumar los elementos pares de un vector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script2</a:t>
            </a: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 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ESTRUCTURADO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vector = arreglo [10] entero 2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VARIABLES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REPETIR PARA i=1,10,1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:=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REPETIR PARA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 acumulador: entero 2 )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 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10)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acumulador := 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SINO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indice+1,acumulador)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SI((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MOD 2) = 0)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acumulador := acumulador + vector[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6746607" y="1234417"/>
            <a:ext cx="5735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valor: entero 3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initVec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vec,indice,valor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IMPRIMIR("La suma de todos los elementos pares es = ",valor)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9909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c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652379"/>
            <a:ext cx="118605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c) Sumar los elementos pares e impares de un vector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script3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 ESTRUCTURADO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vector = arreglo [10] entero 2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VARIABLES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REPETIR PARA i=1,10,1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:=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REPETIR PARA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2, 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2, 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acumImpar:entero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 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10)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acumImpar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SINO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indice+1,acumPar,acumImpar)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SI((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MOD 2) = 0)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vector[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SINO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acumImpar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acumImpar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vector[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</p:txBody>
      </p:sp>
    </p:spTree>
    <p:extLst>
      <p:ext uri="{BB962C8B-B14F-4D97-AF65-F5344CB8AC3E}">
        <p14:creationId xmlns:p14="http://schemas.microsoft.com/office/powerpoint/2010/main" val="5217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c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652379"/>
            <a:ext cx="118605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c) Sumar los elementos pares e impares de un vector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4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valorPares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valorImpares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:=1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vec,indice,valorPares,valorImpares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IMPRIMIR("La suma de todos los elementos pares es = ",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valorPares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IMPRIMIR("La suma de todos los elementos impares es = ",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valorImpares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40685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d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04631"/>
            <a:ext cx="118605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d) Calcular el promedio de notas cargadas en un vector, y devolver la cantidad de notas que superan el promedio</a:t>
            </a:r>
          </a:p>
          <a:p>
            <a:endParaRPr lang="es-AR" sz="14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script4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Vector = arreglo [10] real 5,2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inicializar( 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VARIABLES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 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REPETIR PARA i := 1,10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IMPRIMIR("Ingrese la nota del alumno ",i)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LEER(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REPETIR PARA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d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04631"/>
            <a:ext cx="118605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d) Calcular el promedio de notas cargadas en un vector, y devolver la cantidad de notas que superan el promedio</a:t>
            </a:r>
          </a:p>
          <a:p>
            <a:endParaRPr lang="es-AR" sz="14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vec:Vector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2, REF acumulador: real 5,2, 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5,2, REF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10)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:=acumulador/10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SINO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acumulador 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acumulador +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   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(vec,indice+1,acumulador,prom,cant)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Ej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d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04631"/>
            <a:ext cx="118605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d) Calcular el promedio de notas cargadas en un vector, y devolver la cantidad de notas que superan el promedio</a:t>
            </a:r>
          </a:p>
          <a:p>
            <a:endParaRPr lang="es-AR" sz="14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v: Vector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promedio: real 5,2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contador: entero 2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inicializar(v)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:=1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contador:=0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recursion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v,indice,acum,promedio,contador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IMPRIMIR("El promedio de las notas cargadas es de = ",promedio)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IMPRIMIR("La cantidad de notas que superan el promedio es de ",contador)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módulos de C pueden definirse al principio (como en Pseudocódigo) o al final, esto último sólo válido si se define al principio el prototipo del módulo (nombre y parámetros). Son iguales al módulo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o definidos antes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//El prototipo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moduloB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un modulo igual que en Pascal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Definición de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el modulo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arriba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</p:txBody>
      </p:sp>
    </p:spTree>
    <p:extLst>
      <p:ext uri="{BB962C8B-B14F-4D97-AF65-F5344CB8AC3E}">
        <p14:creationId xmlns:p14="http://schemas.microsoft.com/office/powerpoint/2010/main" val="2866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Parámetros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parámetros de un módulo se definen de igual forma que las variables. Como en C no existe el pasaje por referencia, el mismo se realiza enviando la dirección de memoria de una variable (puntero). En caso de no recibir parámetros, se escribe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los paréntesis.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es por referencia, uso puntero con asterisco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variableLocal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 //Defino una variable local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 //Variables globales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(x, y, &amp;z); //Invoco al modulo,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ampersand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en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 enviar puntero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Procedimiento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procedimientos en C se identifican con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al principio, la cual indica que no retornan un resultado salvo mediante pasaje por referencia.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//Procedimiento que recibe dos números y devuelve la suma en 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param1 + param2;	//Para usar el puntero, uso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x,y,&amp;z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al procedimiento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Función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funciones en C retornan un valor, y el tipo del mismo se indica al principio de su definición. El retorno se realiza mediante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return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 + param2;	//Retorno el resultado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z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 la función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2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Arrays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declaran igual que las variables, pero indicando entre corchetes la cantidad de elementos que almacenará el mismo. El número de corchetes indicará la dimensión del arreglo (1 – vector, 2 – matriz,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etc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).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en C son punteros al primer elemento.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Tipos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Estrucurados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[10,5]: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3" y="3636860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[10][5];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 = 0; i &lt; 10; i++){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inicializacion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del vector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[i] = 0;}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string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C no son más que arreglos de caracteres y, mediante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pueden operarse de forma muy sencilla. Como un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es un arreglo, y un arreglo es un puntero al primer elemento, 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no llevan &amp;.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nombre:= "Federico Moradillo";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Imprimir("Ingrese dato: 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Leer(nombre);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FinHacer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"Federico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Moradillo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Ingrese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dato: 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("%s",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 //No uso &amp;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registros se definen mediante la sentencia struct, declarando los distintos campos que lo componen. Dichos campos pueden ser de tipo nativo o definido por el usuario.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p1: Persona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 //Véase el punto y coma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p1;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 de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declaración de un arreglo de registros es tan simple como agregarle corchetes a una declaración normal de registro, indicando la dimensión del mismo.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[1..10]: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arreglo de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//10 posiciones de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Registro por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referencia/valor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Si bien los registros se envían por referencia como cualquier otra variable, al trabajar con los mismos se emplea la flecha “-&gt;” para acceder a sus campos, en lugar del conocido punto. Esto es igual para las listas.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cargarPersona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-&gt;apellido, "Moradillo");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-&gt;nombre, "Federico");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-&gt;edad= 24;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mostrarPersona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("Datos de la persona\n------------------\n\n");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("Nombre: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reg.nombre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("Apellido: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reg.apellido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("edad: %d\n",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reg.edad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_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getch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87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10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 err="1" smtClean="0">
                <a:solidFill>
                  <a:srgbClr val="FFFF00"/>
                </a:solidFill>
              </a:rPr>
              <a:t>Recursion</a:t>
            </a:r>
            <a:r>
              <a:rPr lang="es-AR" sz="2400" dirty="0" smtClean="0">
                <a:solidFill>
                  <a:srgbClr val="FFFF00"/>
                </a:solidFill>
              </a:rPr>
              <a:t>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10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Recursividad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 de recursividad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de ejercicios en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Mostrar solución de ejercicios en C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Recursividad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20" y="1161836"/>
            <a:ext cx="11716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Un algoritmo recursivo (procedimiento o función) presenta las siguientes 3 características: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Se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autoinvoca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dentro de su propia definición, es decir se llama a sí mismo dentro de su cuerpo (al menos una vez)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Presenta al menos un caso base o especial, donde se llevan a cabo acciones distintas que aseguran la finalización del proceso y la obtención de la solución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En cada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autoinvocación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se resuelve un problema de igual naturaleza que el original pero de menor tamaño. La reducción del tamaño del problema asegura que se alcance el caso base. </a:t>
            </a:r>
          </a:p>
        </p:txBody>
      </p:sp>
    </p:spTree>
    <p:extLst>
      <p:ext uri="{BB962C8B-B14F-4D97-AF65-F5344CB8AC3E}">
        <p14:creationId xmlns:p14="http://schemas.microsoft.com/office/powerpoint/2010/main" val="32038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Recursividad – Ejemplo Calculo de Factorial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Definición iterativa del </a:t>
            </a:r>
            <a:r>
              <a:rPr lang="pt-B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factorial</a:t>
            </a:r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pt-B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con</a:t>
            </a:r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n </a:t>
            </a:r>
            <a:r>
              <a:rPr lang="pt-B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entero</a:t>
            </a:r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positivo):</a:t>
            </a:r>
          </a:p>
          <a:p>
            <a:endParaRPr lang="pt-B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(n) = n * (n-1) * (n-2) * ....* 1 </a:t>
            </a:r>
          </a:p>
          <a:p>
            <a:r>
              <a:rPr lang="pt-B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(0) = 1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Programa Factorial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i: entero 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Imprimir: “Ingrese el valor para calcular el factorial”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Leer: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Repetir para i:=0,nro,1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si (i=0) entonces 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:=1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	sino 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i *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finsi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fin repetir para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  Imprimir: “El factorial de “,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“es: “,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Recursividad – Ejemplo Calculo de Factorial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Definición recursiva del factorial (con n entero positivo):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(n) = n * FACT (n-1)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(0) = 1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b="1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Factorial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Funcion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 Factorial (n: entero) : entero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si (n=0) entonces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Factorial :=1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sino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Factorial := n * Factorial (n-1)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fin si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Fin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función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47211" y="2339349"/>
            <a:ext cx="7485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600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  <a:endParaRPr lang="es-AR" sz="16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Imprimir: “Ingrese el valor para calcular el factorial”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Leer: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:=Factorial(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Imprimir: “El factorial de “,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, “es: “,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  <a:endParaRPr lang="es-AR" sz="1600" b="1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Recursividad – Ejemplo Calculo de Factorial (con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Proc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)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Definición recursiva del factorial (con n entero positivo):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(n) = n * FACT (n-1)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FACT (0) = 1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b="1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Programa Factorial</a:t>
            </a: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Factorial (n: entero, </a:t>
            </a:r>
            <a:r>
              <a:rPr lang="es-AR" sz="16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ref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 f:entero)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si (n=0) entonces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f:=1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sino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Factorial (n-1, f)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f:= n * f 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fin si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Fin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52609" y="2339349"/>
            <a:ext cx="6100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600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Imprimir: “Ingrese el valor para </a:t>
            </a:r>
            <a:endParaRPr lang="es-AR" sz="1600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calcular 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el factorial”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Leer: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Factorial(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Imprimir: “El factorial de “,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, “es: “,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fact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  <a:endParaRPr lang="es-AR" sz="16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52612</TotalTime>
  <Words>2744</Words>
  <Application>Microsoft Office PowerPoint</Application>
  <PresentationFormat>Panorámica</PresentationFormat>
  <Paragraphs>710</Paragraphs>
  <Slides>36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Wingdings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563</cp:revision>
  <dcterms:created xsi:type="dcterms:W3CDTF">2020-06-08T21:17:52Z</dcterms:created>
  <dcterms:modified xsi:type="dcterms:W3CDTF">2024-09-04T04:15:20Z</dcterms:modified>
</cp:coreProperties>
</file>