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1"/>
  </p:notesMasterIdLst>
  <p:sldIdLst>
    <p:sldId id="3116" r:id="rId3"/>
    <p:sldId id="3129" r:id="rId4"/>
    <p:sldId id="3130" r:id="rId5"/>
    <p:sldId id="3102" r:id="rId6"/>
    <p:sldId id="3127" r:id="rId7"/>
    <p:sldId id="3128" r:id="rId8"/>
    <p:sldId id="3118" r:id="rId9"/>
    <p:sldId id="3119" r:id="rId10"/>
    <p:sldId id="3101" r:id="rId11"/>
    <p:sldId id="3104" r:id="rId12"/>
    <p:sldId id="3120" r:id="rId13"/>
    <p:sldId id="3122" r:id="rId14"/>
    <p:sldId id="3121" r:id="rId15"/>
    <p:sldId id="3123" r:id="rId16"/>
    <p:sldId id="3107" r:id="rId17"/>
    <p:sldId id="3124" r:id="rId18"/>
    <p:sldId id="3125" r:id="rId19"/>
    <p:sldId id="3126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1422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666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36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22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156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805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588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48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84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08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Planteo de la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Solución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11678" y="1357951"/>
            <a:ext cx="6102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DATOS DE ENTRADA: 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NOMBRE Y APELLIDO EMPLEADO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SUELDO BÁSICO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COMIDA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PREMIOS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VIÁICOS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DÍAS DE AUSENCIA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MONTO DESCUENTO POR DÍA DE AUSENCIA</a:t>
            </a:r>
          </a:p>
          <a:p>
            <a:pPr algn="just"/>
            <a:endParaRPr lang="es-AR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384076" y="1351008"/>
            <a:ext cx="6102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DATOS DE SALIDA: 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Nombre y Apellido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Sueldo Básico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Premio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Comida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Viáticos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DESCUENTO POR Ausentes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Obra social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Ley 19032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Jubilación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HABERES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DESCUENTO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NETO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90505" y="4194764"/>
            <a:ext cx="6102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PROCESO: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Pedir INGRESAR DATOS de entrada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MONTOS REMUNERATIVOS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PORCENTAJES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HABERES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DESCUENTOS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NETO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MOSTRAR RECIBO COMPLETO</a:t>
            </a:r>
          </a:p>
          <a:p>
            <a:pPr algn="just"/>
            <a:endParaRPr lang="es-AR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3" name="Google Shape;314;p26"/>
          <p:cNvGrpSpPr/>
          <p:nvPr/>
        </p:nvGrpSpPr>
        <p:grpSpPr>
          <a:xfrm>
            <a:off x="400555" y="1811943"/>
            <a:ext cx="656128" cy="656128"/>
            <a:chOff x="1359550" y="3154500"/>
            <a:chExt cx="1018200" cy="1018200"/>
          </a:xfrm>
        </p:grpSpPr>
        <p:sp>
          <p:nvSpPr>
            <p:cNvPr id="14" name="Google Shape;31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31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31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1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17" name="Google Shape;319;p26"/>
          <p:cNvGrpSpPr/>
          <p:nvPr/>
        </p:nvGrpSpPr>
        <p:grpSpPr>
          <a:xfrm>
            <a:off x="6479994" y="1887567"/>
            <a:ext cx="656128" cy="656128"/>
            <a:chOff x="1359550" y="3154500"/>
            <a:chExt cx="1018200" cy="1018200"/>
          </a:xfrm>
        </p:grpSpPr>
        <p:sp>
          <p:nvSpPr>
            <p:cNvPr id="18" name="Google Shape;32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9" name="Google Shape;32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0" name="Google Shape;32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2</a:t>
              </a:r>
              <a:endParaRPr kumimoji="0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21" name="Google Shape;324;p26"/>
          <p:cNvGrpSpPr/>
          <p:nvPr/>
        </p:nvGrpSpPr>
        <p:grpSpPr>
          <a:xfrm>
            <a:off x="1213197" y="4745908"/>
            <a:ext cx="656128" cy="656128"/>
            <a:chOff x="1359550" y="3154500"/>
            <a:chExt cx="1018200" cy="1018200"/>
          </a:xfrm>
        </p:grpSpPr>
        <p:sp>
          <p:nvSpPr>
            <p:cNvPr id="22" name="Google Shape;32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3" name="Google Shape;32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4" name="Google Shape;32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3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0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1/3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48773"/>
            <a:ext cx="118605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sz="16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RECIBO_sueldo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/*DECLARACIÓN DE VARIABLES*/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VARIABLES: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NOMBRE, APELLIDO: CARÁCTER 15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SUELDO_BASICO: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TOTAL_HABERES, TOTAL_DESCUENTOS, TOTAL_NETO: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MONTO_REMUNERATIVO: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DIAS_AUSENTES: ENTERO 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MONTO_AUSENTE: REAL 4,2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COMIDA, VIATICO, PREMIO: REAL 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, TOTAL_PORCENTAJES: REAL 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, Ley_19032,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: REAL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/*CUERPO DEL PROGRAMA*/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HACER: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/*INGRESO DE DATOS*/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NOMBRE"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NOMBRE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APELLIDO"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APELLIDO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SUELDO"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SUELDO_BASICO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DIAS AUSENTES"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DIAS_AUSENTES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005080"/>
            <a:ext cx="1186054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monto AUSENTE"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MONTO_AUSENTE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COMIDA"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VIATICO"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VIATICO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PREMIO"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PREMIO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MONTOS REMUNERATIVOS*/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DIAS_AUSENTES * MONTO_AUSENTE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MONTO_REMUNERATIVO := SUELDO_BASICO -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PORCENTAJES*/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/*OBRA SOCIAL ES 3%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MONTO_REMUNERATIVO * 0,03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 Ley 19032 ES 3%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Ley_19032 := MONTO_REMUNERATIVO * 0,03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ES 11%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MONTO_REMUNERATIVO * 0,11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PORCENTAJE TOTAL DE DESCUENTOS*/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TOTAL_PORCENTAJES :=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+ Ley_19032 +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3/3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09584"/>
            <a:ext cx="118605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TOTALES*/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TOTAL_HABERES := SUELDO_BASICO + PREMIO + VIATICO +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TOTAL_DESCUENTOS :=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+ TOTAL_PORCENTAJES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TOTAL_NETO := TOTAL_HABERES - TOTAL_DESCUENTOS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/*MOSTRAR RECIBO DE HABERES*/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"RECIBO DE: ", APELLIDO, NOMBRE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"SUELDO BÁSICO: ", SUELDO_BASICO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"COMIDA: ",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"VIÁTICO: ", VIATICO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"PREMIO: ", PREMIO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"AUSENTE: ",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"LEY 19032: ", LEY_19032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"JUBILACIÓN: ", JUBILACION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"OBRA SOCIAL: ", OBRA_SOCIAL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HABERES: ", TOTAL_HABERES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DESCUENTOS: ", TOTAL_DESCUENTOS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NETO: ", TOTAL_NETO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FIN HACER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r: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real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//Entero / booleano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A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//Carácter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A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Flotante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</a:t>
            </a:r>
            <a:r>
              <a:rPr lang="es-A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PROGRAMA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ejemplo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  Variables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  Hacer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[bloque de código]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  Fin Hacer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FIN PROGRAMA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imprimir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latin typeface="Consolas" panose="020B0609020204030204" pitchFamily="49" charset="0"/>
              </a:rPr>
              <a:t>"Ingrese un dato entero: "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leer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(valor)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imprimir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A31515"/>
                </a:solidFill>
                <a:latin typeface="Consolas" panose="020B0609020204030204" pitchFamily="49" charset="0"/>
              </a:rPr>
              <a:t>"Ingreso: "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A31515"/>
                </a:solidFill>
                <a:latin typeface="Consolas" panose="020B0609020204030204" pitchFamily="49" charset="0"/>
              </a:rPr>
              <a:t>"Ingrese un dato entero: "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rgbClr val="008000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, &amp;valor); </a:t>
            </a:r>
          </a:p>
          <a:p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//línea en consola</a:t>
            </a:r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s-MX" dirty="0" err="1">
                <a:solidFill>
                  <a:srgbClr val="A31515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rgbClr val="A31515"/>
                </a:solidFill>
                <a:latin typeface="Consolas" panose="020B0609020204030204" pitchFamily="49" charset="0"/>
              </a:rPr>
              <a:t>: $d"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Ejercicios para resolver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Resolver los ejercicios de Variable del TP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nro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474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2</a:t>
            </a: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Resolución</a:t>
            </a:r>
            <a:r>
              <a:rPr lang="es-AR" sz="2400" dirty="0" smtClean="0"/>
              <a:t> </a:t>
            </a:r>
            <a:r>
              <a:rPr lang="es-AR" sz="2400" dirty="0">
                <a:solidFill>
                  <a:srgbClr val="00B050"/>
                </a:solidFill>
              </a:rPr>
              <a:t>de</a:t>
            </a:r>
            <a:r>
              <a:rPr lang="es-AR" sz="2400" dirty="0"/>
              <a:t> </a:t>
            </a:r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problemas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   Variables 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Programas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: Estructura general y Sintaxis en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Pseudocodigo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Variables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Ejemplo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de Variables en </a:t>
            </a:r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Programa</a:t>
            </a:r>
          </a:p>
          <a:p>
            <a:endParaRPr lang="es-ES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ES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Enunciado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 1 TP 1 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Planteo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de la Solución Ejercicio 1 TP 1 (Variables)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Resolución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 1 TP 1 (Variables)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Introducción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Lenguaje C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Ejercicios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para resolver TP 1 (Variables)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Programas: Estructura general y Sintaxis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3518869" y="2104896"/>
            <a:ext cx="61476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&lt;NOMBRE_PROGRAMA&gt;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CONSTANTES: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/*DEFINICIÓN DE CONSTANTES*/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VARIABLES: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/*DECLARACIÓN DE VARIABLES*/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HACER: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/*INSTRUCCIONES*/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HACER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31" name="TextBox 14"/>
          <p:cNvSpPr txBox="1"/>
          <p:nvPr/>
        </p:nvSpPr>
        <p:spPr>
          <a:xfrm>
            <a:off x="3480208" y="1836130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Variables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Google Shape;313;p26"/>
          <p:cNvSpPr txBox="1">
            <a:spLocks/>
          </p:cNvSpPr>
          <p:nvPr/>
        </p:nvSpPr>
        <p:spPr>
          <a:xfrm>
            <a:off x="1748727" y="1140896"/>
            <a:ext cx="875381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Clr>
                <a:srgbClr val="FFFFFF"/>
              </a:buClr>
              <a:buNone/>
            </a:pPr>
            <a:r>
              <a:rPr lang="es-AR" sz="1600" b="1" dirty="0" smtClean="0">
                <a:solidFill>
                  <a:srgbClr val="FFFF00"/>
                </a:solidFill>
                <a:cs typeface="Arial" pitchFamily="34" charset="0"/>
              </a:rPr>
              <a:t>Variables</a:t>
            </a:r>
            <a:r>
              <a:rPr lang="es-AR" sz="1600" dirty="0">
                <a:solidFill>
                  <a:srgbClr val="FFFF00"/>
                </a:solidFill>
                <a:cs typeface="Arial" pitchFamily="34" charset="0"/>
              </a:rPr>
              <a:t>: es una estructura de datos a la que se le define su nombre, su tipo de dato, y se asigna valor en código.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</p:txBody>
      </p:sp>
      <p:grpSp>
        <p:nvGrpSpPr>
          <p:cNvPr id="52" name="Google Shape;314;p26"/>
          <p:cNvGrpSpPr/>
          <p:nvPr/>
        </p:nvGrpSpPr>
        <p:grpSpPr>
          <a:xfrm>
            <a:off x="1001814" y="1158139"/>
            <a:ext cx="656128" cy="656128"/>
            <a:chOff x="1359550" y="3154500"/>
            <a:chExt cx="1018200" cy="1018200"/>
          </a:xfrm>
        </p:grpSpPr>
        <p:sp>
          <p:nvSpPr>
            <p:cNvPr id="53" name="Google Shape;31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4" name="Google Shape;31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5" name="Google Shape;31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1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56" name="Google Shape;318;p26"/>
          <p:cNvSpPr txBox="1">
            <a:spLocks/>
          </p:cNvSpPr>
          <p:nvPr/>
        </p:nvSpPr>
        <p:spPr>
          <a:xfrm>
            <a:off x="1001801" y="1889085"/>
            <a:ext cx="8621329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buNone/>
            </a:pPr>
            <a:r>
              <a:rPr lang="es-AR" sz="1600" b="1" dirty="0">
                <a:solidFill>
                  <a:srgbClr val="92D050"/>
                </a:solidFill>
                <a:cs typeface="Arial" pitchFamily="34" charset="0"/>
              </a:rPr>
              <a:t>Nombre: </a:t>
            </a:r>
            <a:r>
              <a:rPr lang="es-AR" sz="1600" dirty="0">
                <a:solidFill>
                  <a:srgbClr val="92D050"/>
                </a:solidFill>
                <a:cs typeface="Arial" pitchFamily="34" charset="0"/>
              </a:rPr>
              <a:t>para referenciarla en el código de un programa. A tener en cuenta, no se puede comenzar el nombre con un numero, y no puede tener espacios en el medio del nombre.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</p:txBody>
      </p:sp>
      <p:grpSp>
        <p:nvGrpSpPr>
          <p:cNvPr id="57" name="Google Shape;319;p26"/>
          <p:cNvGrpSpPr/>
          <p:nvPr/>
        </p:nvGrpSpPr>
        <p:grpSpPr>
          <a:xfrm>
            <a:off x="9707418" y="1930022"/>
            <a:ext cx="656128" cy="656128"/>
            <a:chOff x="1359550" y="3154500"/>
            <a:chExt cx="1018200" cy="1018200"/>
          </a:xfrm>
        </p:grpSpPr>
        <p:sp>
          <p:nvSpPr>
            <p:cNvPr id="58" name="Google Shape;32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9" name="Google Shape;32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0" name="Google Shape;32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2</a:t>
              </a:r>
              <a:endParaRPr kumimoji="0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61" name="Google Shape;323;p26"/>
          <p:cNvSpPr txBox="1">
            <a:spLocks/>
          </p:cNvSpPr>
          <p:nvPr/>
        </p:nvSpPr>
        <p:spPr>
          <a:xfrm>
            <a:off x="1748713" y="2672278"/>
            <a:ext cx="8753823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buNone/>
            </a:pPr>
            <a:r>
              <a:rPr lang="es-AR" sz="16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Tipo de dato: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nos permite saber que valores y operaciones se pueden realizar con la variable, y para definir el espacio en memoria que se debe asignar:</a:t>
            </a:r>
          </a:p>
          <a:p>
            <a:pPr algn="just"/>
            <a:endParaRPr lang="es-AR" sz="14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Entero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(tamaño)			</a:t>
            </a: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	Ejemplo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A: Entero 3 (_ _ _)</a:t>
            </a: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Real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(tamaño parte entera, tamaño parte decimal)	Ejemplo B: Real 5,2 (_ _ _,_ _)</a:t>
            </a: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Carácter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(tamaño)			Ejemplo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nom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: Carácter 30</a:t>
            </a: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</a:t>
            </a:r>
            <a:r>
              <a:rPr lang="es-AR" sz="1600" dirty="0" err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Boolean</a:t>
            </a: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(toma valor Verdadero o Falso)		Ejemplo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Rta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: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Boolean</a:t>
            </a:r>
            <a:endParaRPr lang="es-AR" sz="16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</p:txBody>
      </p:sp>
      <p:grpSp>
        <p:nvGrpSpPr>
          <p:cNvPr id="62" name="Google Shape;324;p26"/>
          <p:cNvGrpSpPr/>
          <p:nvPr/>
        </p:nvGrpSpPr>
        <p:grpSpPr>
          <a:xfrm>
            <a:off x="1001801" y="2765765"/>
            <a:ext cx="656128" cy="656128"/>
            <a:chOff x="1359550" y="3154500"/>
            <a:chExt cx="1018200" cy="1018200"/>
          </a:xfrm>
        </p:grpSpPr>
        <p:sp>
          <p:nvSpPr>
            <p:cNvPr id="63" name="Google Shape;32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4" name="Google Shape;32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5" name="Google Shape;32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3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66" name="Google Shape;328;p26"/>
          <p:cNvSpPr txBox="1">
            <a:spLocks/>
          </p:cNvSpPr>
          <p:nvPr/>
        </p:nvSpPr>
        <p:spPr>
          <a:xfrm>
            <a:off x="1001814" y="4760012"/>
            <a:ext cx="8621316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buNone/>
            </a:pPr>
            <a:r>
              <a:rPr lang="es-A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Valor: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la variable tiene un valor que se guarda en memoria cuando se le asigna por código:</a:t>
            </a: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/*realizando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un 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cálculo*/</a:t>
            </a:r>
            <a:endParaRPr lang="es-A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A:= B + C</a:t>
            </a: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/*asignando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un valor 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directamente*/</a:t>
            </a:r>
            <a:endParaRPr lang="es-A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A:= 5</a:t>
            </a: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/*como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dato de entrada al 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programa*/</a:t>
            </a:r>
            <a:endParaRPr lang="es-A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Leer A</a:t>
            </a:r>
          </a:p>
        </p:txBody>
      </p:sp>
      <p:grpSp>
        <p:nvGrpSpPr>
          <p:cNvPr id="67" name="Google Shape;329;p26"/>
          <p:cNvGrpSpPr/>
          <p:nvPr/>
        </p:nvGrpSpPr>
        <p:grpSpPr>
          <a:xfrm>
            <a:off x="9681305" y="4800949"/>
            <a:ext cx="656128" cy="656128"/>
            <a:chOff x="1359550" y="3154500"/>
            <a:chExt cx="1018200" cy="1018200"/>
          </a:xfrm>
        </p:grpSpPr>
        <p:sp>
          <p:nvSpPr>
            <p:cNvPr id="68" name="Google Shape;33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9" name="Google Shape;33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2" name="Google Shape;33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4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77" name="Llamada ovalada 76"/>
          <p:cNvSpPr/>
          <p:nvPr/>
        </p:nvSpPr>
        <p:spPr>
          <a:xfrm>
            <a:off x="5843334" y="5238205"/>
            <a:ext cx="3917291" cy="1495465"/>
          </a:xfrm>
          <a:prstGeom prst="wedgeEllipseCallout">
            <a:avLst>
              <a:gd name="adj1" fmla="val -59787"/>
              <a:gd name="adj2" fmla="val -1445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AR" sz="1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  <a:sym typeface="Lato"/>
              </a:rPr>
              <a:t>Cada vez que se asigna valor a una variable, se pierde el valor anterior, quedando guardado en memoria el valor de la última asignación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3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de Variables en Programas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-21165" y="1085439"/>
            <a:ext cx="61476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PROGRAMA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Ejemplo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VARIABLES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/*DECLARACIÓN DE VARIABLES*/</a:t>
            </a:r>
          </a:p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A,B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3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Tot,TotG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4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30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HACER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/*INSTRUCCIONES*/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/*Primera suma*/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primer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A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segundo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A +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“Total Primera Suma:”,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5998582" y="1132024"/>
            <a:ext cx="62021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/*Segunda suma*/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primer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A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segundo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A +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“Total Segunda Suma:”,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“Total General:”,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:=“Felix”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“Profesor:”,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539000" y="5735715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350778" y="5738948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162556" y="5759428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707502" y="5747658"/>
            <a:ext cx="1224136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430988" y="54197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242766" y="54014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054544" y="54215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Tot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599490" y="54176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Nom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895724" y="5758625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787712" y="54207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TotG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62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Enunciado TP 1 Ejercicio 1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{   Enunciado</a:t>
            </a:r>
          </a:p>
          <a:p>
            <a: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Una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empresa desea calcular el sueldo de un empleado e imprimir su recibo detallando: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Nombre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y Apellido, Sueldo Básico, Premio, Comida, Viáticos, Ausentes, Obra social (3%),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Ley 19032 (3%), y Jubilación (11%).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Por los ausentes, se descuenta un monto fijo por día de ausencia. Los porcentajes se calculan sobre los montos remunerativos. Viáticos, premios y comida no se consideran </a:t>
            </a:r>
            <a:r>
              <a:rPr lang="es-AR">
                <a:solidFill>
                  <a:srgbClr val="FFFF00"/>
                </a:solidFill>
                <a:latin typeface="Consolas" panose="020B0609020204030204" pitchFamily="49" charset="0"/>
              </a:rPr>
              <a:t>remunerativos</a:t>
            </a:r>
            <a:r>
              <a:rPr lang="es-AR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46923</TotalTime>
  <Words>658</Words>
  <Application>Microsoft Office PowerPoint</Application>
  <PresentationFormat>Panorámica</PresentationFormat>
  <Paragraphs>295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Courier New</vt:lpstr>
      <vt:lpstr>Lato</vt:lpstr>
      <vt:lpstr>Rajdhani Medium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502</cp:revision>
  <dcterms:created xsi:type="dcterms:W3CDTF">2020-06-08T21:17:52Z</dcterms:created>
  <dcterms:modified xsi:type="dcterms:W3CDTF">2024-05-08T15:06:41Z</dcterms:modified>
</cp:coreProperties>
</file>