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17"/>
  </p:notesMasterIdLst>
  <p:sldIdLst>
    <p:sldId id="3116" r:id="rId3"/>
    <p:sldId id="3144" r:id="rId4"/>
    <p:sldId id="3145" r:id="rId5"/>
    <p:sldId id="3102" r:id="rId6"/>
    <p:sldId id="3127" r:id="rId7"/>
    <p:sldId id="3134" r:id="rId8"/>
    <p:sldId id="3101" r:id="rId9"/>
    <p:sldId id="3135" r:id="rId10"/>
    <p:sldId id="3140" r:id="rId11"/>
    <p:sldId id="3123" r:id="rId12"/>
    <p:sldId id="3107" r:id="rId13"/>
    <p:sldId id="3124" r:id="rId14"/>
    <p:sldId id="3125" r:id="rId15"/>
    <p:sldId id="3139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rnoster, Felix" initials="PF" lastIdx="1" clrIdx="0">
    <p:extLst>
      <p:ext uri="{19B8F6BF-5375-455C-9EA6-DF929625EA0E}">
        <p15:presenceInfo xmlns:p15="http://schemas.microsoft.com/office/powerpoint/2012/main" userId="Paternoster, Fel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8036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02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502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77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8793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0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61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31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121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86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42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448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Introducción</a:t>
            </a:r>
          </a:p>
          <a:p>
            <a:r>
              <a:rPr lang="es-AR" sz="2400" dirty="0">
                <a:solidFill>
                  <a:srgbClr val="FFFF00"/>
                </a:solidFill>
              </a:rPr>
              <a:t>Lenguaje C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variable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se declaran indicando primero el tipo de dato de las mismas, y luego el nombre que le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daremos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46295" y="222737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2273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41498" y="2787774"/>
            <a:ext cx="4201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entero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r: real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cadena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caracteres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3" y="2787774"/>
            <a:ext cx="465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x;       //Entero / booleano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c;      //Carácter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f;     //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Flotante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s[10];  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de tamaño 10</a:t>
            </a:r>
            <a:endParaRPr lang="es-A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Main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bloque principal de código en C es un módulo más, con la diferencia que es reconocido por el Sistema como el primero a invocar. Carece de cabecera o nombre de programa. Las variables declaradas dentro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serán locales al mismo, mientras que las declaradas fuera de éste serán globales a la aplicación.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alcance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define entre llaves.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PROGRAMA ejemplo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[declaración de variables globales]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Fin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PROGRAMA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LEER y ESCRIBIR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operaciones de lectura y escritura de datos en pantalla son provistas por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stdio.h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las cuales son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printf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escribir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scanf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leer. En ambos casos se deberán usar los especificadores de formato según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corresponda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2336" y="301114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0111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571548"/>
            <a:ext cx="489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imprimir("Ingrese un dato entero: ")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leer(valor)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imprimir("Ingreso: ", valor)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571548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printf("Ingrese un dato entero: 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//'%d' para indicar tipo, '&amp;' para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//operar en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dir.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de memoria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("%d", &amp;valor);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//'\n' para producir un corte de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//línea en consola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printf("\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nIngreso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: $d", valor);</a:t>
            </a:r>
          </a:p>
        </p:txBody>
      </p:sp>
    </p:spTree>
    <p:extLst>
      <p:ext uri="{BB962C8B-B14F-4D97-AF65-F5344CB8AC3E}">
        <p14:creationId xmlns:p14="http://schemas.microsoft.com/office/powerpoint/2010/main" val="3607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Decision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4"/>
          <p:cNvSpPr txBox="1"/>
          <p:nvPr/>
        </p:nvSpPr>
        <p:spPr>
          <a:xfrm>
            <a:off x="632336" y="1208466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12084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1768869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 (a != b) Entonces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1768869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(a != b){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03F5DF0-EC0D-4BCD-8146-C26EF518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9615"/>
              </p:ext>
            </p:extLst>
          </p:nvPr>
        </p:nvGraphicFramePr>
        <p:xfrm>
          <a:off x="2312482" y="3699610"/>
          <a:ext cx="6256752" cy="315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8376">
                  <a:extLst>
                    <a:ext uri="{9D8B030D-6E8A-4147-A177-3AD203B41FA5}">
                      <a16:colId xmlns:a16="http://schemas.microsoft.com/office/drawing/2014/main" val="853478011"/>
                    </a:ext>
                  </a:extLst>
                </a:gridCol>
                <a:gridCol w="3128376">
                  <a:extLst>
                    <a:ext uri="{9D8B030D-6E8A-4147-A177-3AD203B41FA5}">
                      <a16:colId xmlns:a16="http://schemas.microsoft.com/office/drawing/2014/main" val="701260413"/>
                    </a:ext>
                  </a:extLst>
                </a:gridCol>
              </a:tblGrid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Símbolo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16803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==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65210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Distinto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58025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Not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52361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135494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50089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17157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1062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AND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&amp;&amp;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4801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||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6652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</a:t>
            </a:r>
            <a:r>
              <a:rPr lang="es-AR" altLang="ko-KR" sz="2400" b="1" dirty="0">
                <a:solidFill>
                  <a:schemeClr val="accent3"/>
                </a:solidFill>
                <a:cs typeface="Arial" pitchFamily="34" charset="0"/>
              </a:rPr>
              <a:t>5</a:t>
            </a:r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Estructura de Control</a:t>
            </a:r>
          </a:p>
          <a:p>
            <a:r>
              <a:rPr lang="es-AR" sz="2400" dirty="0" err="1" smtClean="0">
                <a:solidFill>
                  <a:srgbClr val="FFFF00"/>
                </a:solidFill>
              </a:rPr>
              <a:t>Decision</a:t>
            </a:r>
            <a:r>
              <a:rPr lang="es-AR" sz="2400" dirty="0" smtClean="0">
                <a:solidFill>
                  <a:srgbClr val="FFFF00"/>
                </a:solidFill>
              </a:rPr>
              <a:t> */</a:t>
            </a:r>
            <a:endParaRPr lang="es-AR" sz="2400" dirty="0">
              <a:solidFill>
                <a:srgbClr val="FFFF00"/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Desarrollo de la clase 5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18921" y="1137691"/>
            <a:ext cx="86426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Repaso - Introducción a Estructura de control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Decision</a:t>
            </a:r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Consultas de alumnos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Resolucion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Pseudocodigo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Ejercicio 3 TP 2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Resolucion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C Ejercicio 3 TP 2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Resolucion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Pseudocodigo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Ejercicio 4 TP 2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Resolucion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C Ejercicio 4 TP 2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Lenguaje C (+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Decision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1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DECISION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689949"/>
            <a:ext cx="53445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Decision</a:t>
            </a:r>
            <a:r>
              <a:rPr lang="es-AR" altLang="ko-K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completa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verdadero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falso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  <a:p>
            <a:pPr algn="just"/>
            <a:endParaRPr lang="es-AR" altLang="ko-K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Decision</a:t>
            </a:r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por el verdadero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verdadero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  <a:p>
            <a:pPr algn="just"/>
            <a:endParaRPr lang="es-AR" altLang="ko-K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Decisiones </a:t>
            </a:r>
            <a:r>
              <a:rPr lang="es-AR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añidadas</a:t>
            </a:r>
            <a:endParaRPr lang="es-AR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Bloque de código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sino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s-AR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Bolque</a:t>
            </a:r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de código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Fin si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470792" y="1083680"/>
            <a:ext cx="1093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b="1" dirty="0" err="1" smtClean="0">
                <a:solidFill>
                  <a:schemeClr val="accent3"/>
                </a:solidFill>
                <a:cs typeface="Arial" pitchFamily="34" charset="0"/>
              </a:rPr>
              <a:t>Decision</a:t>
            </a:r>
            <a:r>
              <a:rPr lang="es-AR" altLang="ko-KR" b="1" dirty="0">
                <a:solidFill>
                  <a:schemeClr val="accent3"/>
                </a:solidFill>
                <a:cs typeface="Arial" pitchFamily="34" charset="0"/>
              </a:rPr>
              <a:t>: es una estructura de control que permite cambiar el comportamiento según se cumpla o no la condición</a:t>
            </a:r>
            <a:r>
              <a:rPr lang="es-AR" altLang="ko-KR" b="1" dirty="0" smtClean="0">
                <a:solidFill>
                  <a:schemeClr val="accent3"/>
                </a:solidFill>
                <a:cs typeface="Arial" pitchFamily="34" charset="0"/>
              </a:rPr>
              <a:t>.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857127" y="1556216"/>
            <a:ext cx="3672408" cy="5247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AR" b="1" dirty="0">
                <a:solidFill>
                  <a:schemeClr val="bg1"/>
                </a:solidFill>
                <a:latin typeface="Consolas" panose="020B0609020204030204" pitchFamily="49" charset="0"/>
              </a:rPr>
              <a:t>Operadores lógicos: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(Cond1 ^ Cond2) ingresa si las dos son verdaderas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(Cond1 v Cond2) ingresa si alguna de las dos es verdadera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b="1" dirty="0">
                <a:solidFill>
                  <a:schemeClr val="bg1"/>
                </a:solidFill>
                <a:latin typeface="Consolas" panose="020B0609020204030204" pitchFamily="49" charset="0"/>
              </a:rPr>
              <a:t>Operadores de comparación: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Planteo Ej. 3 TP2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 Ejercicio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3 TP 2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tiene una máquina expendedora de gaseosas cuyo valor es de $129.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Admite monedas de: $2 $5 y $10 y realiza las siguientes operaciones: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a. Venta sin Vuelto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b. Venta con Vuelto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c. No Venta y devuelve las monedas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programa debe recibir un valor total compuesto por las monedas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validas,e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imprimir un mensaje indicando la operatoria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Ej. 3 TP2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08546"/>
            <a:ext cx="107523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maquina_expendedrora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total: Real 5,2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IMPRIMIR:”LAS MONEDAS ACEPTADAS SERAN SOLO DE 2, 5 Y 10.”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IMPRIMIR:”VALOR GASEOSA $129”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“Ingrese el monto total:”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LEER: total</a:t>
            </a:r>
          </a:p>
          <a:p>
            <a:pPr algn="just"/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(total &lt; 129) ENTONCES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“No hay venta, se devuelve:”, total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SINO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(total = 129) v (total = 130) ENTONCES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“Venta sin vuelto”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SINO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 SI (total = 132) ENTONCES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“Venta con vuelto, se devuelve: $2”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SINO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IMPRIMIR: “Venta con vuelto, se devuelve: $”, total – 129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FIN SI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SI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SI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 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14865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Ej. 4 TP2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 Ejercicio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4 TP 2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 empleado de banco tiene un sistema que imprime un ticket cada vez que un cliente realiza una compra de dólares.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La operación tiene una comisión administrativa según la cantidad de dólares que se venden, lo que representa un sobre costo para el cliente: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a. 2% si es más de 501 y menos de 1501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b. 2,5% si es mayor de 1501 y menos que 3501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c. 4 % si es mayor a 3501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ticket muestra discriminados: la cantidad de dólares que se compraron, 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valor de cada dólar, el monto de la comisión y el monto total que el cliente debe abonar por la compra.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Hacer un programa que simule la compra e imprima el ticket.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8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47870</TotalTime>
  <Words>752</Words>
  <Application>Microsoft Office PowerPoint</Application>
  <PresentationFormat>Panorámica</PresentationFormat>
  <Paragraphs>221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Courier New</vt:lpstr>
      <vt:lpstr>Rajdhani Medium</vt:lpstr>
      <vt:lpstr>Times New Roman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516</cp:revision>
  <dcterms:created xsi:type="dcterms:W3CDTF">2020-06-08T21:17:52Z</dcterms:created>
  <dcterms:modified xsi:type="dcterms:W3CDTF">2024-05-08T15:13:21Z</dcterms:modified>
</cp:coreProperties>
</file>