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33"/>
  </p:notesMasterIdLst>
  <p:sldIdLst>
    <p:sldId id="3116" r:id="rId3"/>
    <p:sldId id="3162" r:id="rId4"/>
    <p:sldId id="3163" r:id="rId5"/>
    <p:sldId id="3102" r:id="rId6"/>
    <p:sldId id="3127" r:id="rId7"/>
    <p:sldId id="3134" r:id="rId8"/>
    <p:sldId id="3180" r:id="rId9"/>
    <p:sldId id="3164" r:id="rId10"/>
    <p:sldId id="3201" r:id="rId11"/>
    <p:sldId id="3181" r:id="rId12"/>
    <p:sldId id="3182" r:id="rId13"/>
    <p:sldId id="3183" r:id="rId14"/>
    <p:sldId id="3187" r:id="rId15"/>
    <p:sldId id="3191" r:id="rId16"/>
    <p:sldId id="3195" r:id="rId17"/>
    <p:sldId id="3179" r:id="rId18"/>
    <p:sldId id="3123" r:id="rId19"/>
    <p:sldId id="3107" r:id="rId20"/>
    <p:sldId id="3124" r:id="rId21"/>
    <p:sldId id="3125" r:id="rId22"/>
    <p:sldId id="3139" r:id="rId23"/>
    <p:sldId id="3159" r:id="rId24"/>
    <p:sldId id="3160" r:id="rId25"/>
    <p:sldId id="3161" r:id="rId26"/>
    <p:sldId id="3175" r:id="rId27"/>
    <p:sldId id="3176" r:id="rId28"/>
    <p:sldId id="3177" r:id="rId29"/>
    <p:sldId id="3178" r:id="rId30"/>
    <p:sldId id="3199" r:id="rId31"/>
    <p:sldId id="3200" r:id="rId3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rnoster, Felix" initials="PF" lastIdx="1" clrIdx="0">
    <p:extLst>
      <p:ext uri="{19B8F6BF-5375-455C-9EA6-DF929625EA0E}">
        <p15:presenceInfo xmlns:p15="http://schemas.microsoft.com/office/powerpoint/2012/main" userId="Paternoster, Fel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327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0718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3904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0210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713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2320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347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426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023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50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115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771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8027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2321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3306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0380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0069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1134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2930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220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097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0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61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97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652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351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13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Datos Arreglo en Programa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31206"/>
            <a:ext cx="118605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 := 1, 10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VV[i]:= 0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nombre del vendedor “, i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VN[i]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“Hay venta para realizar S/N“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LEER: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Mientras (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“S”)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vendedor de 1 a 10“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importe de la venta“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Venta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VV[V]:=VV[V] + Venta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“Hay venta para realizar S/N“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MIENTRAS</a:t>
            </a:r>
          </a:p>
          <a:p>
            <a:r>
              <a:rPr lang="es-AR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0</a:t>
            </a:r>
          </a:p>
        </p:txBody>
      </p:sp>
    </p:spTree>
    <p:extLst>
      <p:ext uri="{BB962C8B-B14F-4D97-AF65-F5344CB8AC3E}">
        <p14:creationId xmlns:p14="http://schemas.microsoft.com/office/powerpoint/2010/main" val="24385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Datos Arreglo en Programa 3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31206"/>
            <a:ext cx="118605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s-AR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endParaRPr lang="es-ES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 := 1, 10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(VV[i] &gt;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ENTONCES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VV[i]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i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SI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Total := Total + VV[i]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“Vendedor que mas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vendio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Nro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:“,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“Nombre: “, VN[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 “$”,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“Importe total de venta: $”, Total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Programa (TP 4 Ej. 3)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Ejercicio 3 (TP 4 Ejercicios de vectores sugeridos)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3. Un restaurante desea llevar el control de lo consumido en cada una de sus 50 mesas. La atención se realiza de la siguiente manera: al llegar gente al local se le asigna una mesa; por cada comensal se cobra un “cubierto” o servicio de mesa y se agrega el monto correspondiente a cada pedido. Al retirarse del local, se le cobra el monto acumulado.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Debe considerarse la situación en que podría no haber mesas libres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3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“Se cuenta con dos matrices M1 y M2 de 8x10 posiciones. Se desea realizar una solución que cuente con un procedimiento que se encargue de la carga de las matrices (números reales en el intervalo [1,100]), y con una función que determine si la suma de todas las posiciones de la Matriz M1 es igual a la suma de todas las posiciones de la Matriz M2.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3.1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“Se cuenta con dos matrices M1 y M2 de 8x10 posiciones. Se desea realizar una solución que cuente con un procedimiento que se encargue de la carga de las matrices (números reales en el intervalo [1,100]), y con una función que determine si la suma de todas las posiciones de la Matriz M1 es igual a la suma de todas las posiciones de la Matriz M2.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4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En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 local de venta de ropa, se comercializan 100 productos diferentes (códigos del 1 al 100), cada uno de ellos con talle del 1 al 4.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Tambien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se conoce el precio de cada producto (mismo precio para todos los talles).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desea simular la venta, controlando y actualizando el stock por cada venta, imprimiendo un ticket con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Codigo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/Talle/Cantidad vendida/Precio total. Si no existe stock imprimir un mensaje. Cuando no se realicen mas ventas se desea: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1) Informar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importe total de las ventas por producto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2) Informar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importe total de las ventas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3) Imprimir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 listado con todos los códigos/Talles que necesiten reposición por falta de stock 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462819" cy="867490"/>
            <a:chOff x="3687661" y="1203598"/>
            <a:chExt cx="3542704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542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Ejercicios para resolver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223122" y="1108546"/>
            <a:ext cx="1202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Resolver los ejercicios del TP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490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448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Introducción</a:t>
            </a:r>
          </a:p>
          <a:p>
            <a:r>
              <a:rPr lang="es-AR" sz="2400" dirty="0">
                <a:solidFill>
                  <a:srgbClr val="FFFF00"/>
                </a:solidFill>
              </a:rPr>
              <a:t>Lenguaje C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variable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se declaran indicando primero el tipo de dato de las mismas, y luego el nombre que le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daremos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46295" y="222737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2273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41498" y="2787774"/>
            <a:ext cx="4201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entero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r: real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cadena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caracteres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3" y="2787774"/>
            <a:ext cx="465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x;       //Entero / booleano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c;      //Carácter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f;     //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Flotante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s[10];  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de tamaño 10</a:t>
            </a:r>
            <a:endParaRPr lang="es-A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Main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bloque principal de código en C es un módulo más, con la diferencia que es reconocido por el Sistema como el primero a invocar. Carece de cabecera o nombre de programa. Las variables declaradas dentro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serán locales al mismo, mientras que las declaradas fuera de éste serán globales a la aplicación.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alcance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define entre llaves.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PROGRAMA ejemplo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[declaración de variables globales]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Fin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PROGRAMA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LEER y ESCRIBIR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operaciones de lectura y escritura de datos en pantalla son provistas por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stdio.h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las cuales son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printf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escribir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scanf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leer. En ambos casos se deberán usar los especificadores de formato según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corresponda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2336" y="301114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0111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571548"/>
            <a:ext cx="489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imprimir("Ingrese un dato entero: ")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leer(valor)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imprimir("Ingreso: ", valor)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571548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printf("Ingrese un dato entero: 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//'%d' para indicar tipo, '&amp;' para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//operar en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dir.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de memoria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("%d", &amp;valor);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//'\n' para producir un corte de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//línea en consola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printf("\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nIngreso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: $d", valor);</a:t>
            </a:r>
          </a:p>
        </p:txBody>
      </p:sp>
    </p:spTree>
    <p:extLst>
      <p:ext uri="{BB962C8B-B14F-4D97-AF65-F5344CB8AC3E}">
        <p14:creationId xmlns:p14="http://schemas.microsoft.com/office/powerpoint/2010/main" val="3607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Decision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4"/>
          <p:cNvSpPr txBox="1"/>
          <p:nvPr/>
        </p:nvSpPr>
        <p:spPr>
          <a:xfrm>
            <a:off x="632336" y="1208466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12084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1768869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 (a != b) Entonces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1768869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(a != b){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03F5DF0-EC0D-4BCD-8146-C26EF518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9615"/>
              </p:ext>
            </p:extLst>
          </p:nvPr>
        </p:nvGraphicFramePr>
        <p:xfrm>
          <a:off x="2312482" y="3699610"/>
          <a:ext cx="6256752" cy="315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8376">
                  <a:extLst>
                    <a:ext uri="{9D8B030D-6E8A-4147-A177-3AD203B41FA5}">
                      <a16:colId xmlns:a16="http://schemas.microsoft.com/office/drawing/2014/main" val="853478011"/>
                    </a:ext>
                  </a:extLst>
                </a:gridCol>
                <a:gridCol w="3128376">
                  <a:extLst>
                    <a:ext uri="{9D8B030D-6E8A-4147-A177-3AD203B41FA5}">
                      <a16:colId xmlns:a16="http://schemas.microsoft.com/office/drawing/2014/main" val="701260413"/>
                    </a:ext>
                  </a:extLst>
                </a:gridCol>
              </a:tblGrid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Símbolo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16803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==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65210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Distinto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58025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Not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52361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135494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50089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17157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1062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AND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&amp;&amp;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4801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||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decisión CASO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 estructura de decisión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CASO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SWITCH CASE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en C difiere de lo que conocemos. Se debe cerrar manualmente cada opción con un break; para evitar que siga ejecutando las subsiguientes. El valor evaluado debe ser concreto, no admite comparaciones.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Caso valor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1: imprimir('1')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2: imprimir('2')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3: imprimir('3')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Otro caso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imprimir('Rama falsa')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caso;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switch (valor){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1: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printf("1");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2: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printf("2");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3: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printf("3");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default: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printf("Rama falsa");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6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PARA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PARA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FOR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define con tres parámetros: valor inicial, condición de salida, modificación del valor inicial (paso). La condición de salida puede adecuarse a lo que se necesite iterar.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Repetir para i:=1,10,1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imprimir("Valor: ", i);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Repetir Para;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for (int i=1; i&lt;11; i++){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  printf("Valor: %d\n", i);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6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MIENTRAS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MIENTRAS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WHILE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asemeja bastante a lo que vemos en pseudocódigo, basta con adecuar la sintaxis y los operadores lógicos.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(valor &gt; 5)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imprimir("Sigue");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valor= valor - 1;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(VERDADERO)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(valor &gt; 5){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printf("Sigue");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valor--;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(1){  //Valor TRUE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93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módulos de C pueden definirse al principio (como en Pseudocódigo) o al final, esto último sólo válido si se define al principio el prototipo del módulo (nombre y parámetros). Son iguales al módulo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Módulos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o definidos antes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//El prototipo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moduloB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 //Defino un modulo igual que en Pascal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del modulo]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Definición de módulos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prototipados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 //Defino el modulo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arriba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del modulo]</a:t>
            </a:r>
          </a:p>
        </p:txBody>
      </p:sp>
    </p:spTree>
    <p:extLst>
      <p:ext uri="{BB962C8B-B14F-4D97-AF65-F5344CB8AC3E}">
        <p14:creationId xmlns:p14="http://schemas.microsoft.com/office/powerpoint/2010/main" val="28666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Parámetros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parámetros de un módulo se definen de igual forma que las variables. Como en C no existe el pasaje por referencia, el mismo se realiza enviando la dirección de memoria de una variable (puntero). En caso de no recibir parámetros, se escribe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void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en los paréntesis.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es por referencia, uso puntero con asterisco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variableLocal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 //Defino una variable local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 //Variables globales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(x, y, &amp;z); //Invoco al modulo,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ampersand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en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 enviar puntero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7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Procedimiento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procedimientos en C se identifican con la palabra clave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void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al principio, la cual indica que no retornan un resultado salvo mediante pasaje por referencia.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//Procedimiento que recibe dos números y devuelve la suma en "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param1 + param2;	//Para usar el puntero, uso asterisco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x,y,&amp;z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//Invoco al procedimiento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8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Función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funciones en C retornan un valor, y el tipo del mismo se indica al principio de su definición. El retorno se realiza mediante la palabra clave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return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//Función tipo entero que recibe dos números y retorna la suma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unaFuncion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 + param2;	//Retorno el resultado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z =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unaFuncion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x,y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//Invoco a la función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2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Arreglo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arreglos o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Arrays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declaran igual que las variables, pero indicando entre corchetes la cantidad de elementos que almacenará el mismo. El número de corchetes indicará la dimensión del arreglo (1 – vector, 2 – matriz,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etc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).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arreglos en C son punteros al primer elemento.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Tipos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Estrucurados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arreglo [10]: entero 3;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arreglo [10,5]: entero 3;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mNumeros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3" y="3636860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[10][5];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i = 0; i &lt; 10; i++){  //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inicializacion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del vector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[i] = 0;}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string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en C no son más que arreglos de caracteres y, mediante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pueden operarse de forma muy sencilla. Como un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es un arreglo, y un arreglo es un puntero al primer elemento, los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no llevan &amp;.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nombre: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[30];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nombre:= "Federico Moradillo";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Imprimir("Ingrese dato: 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Leer(nombre);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FinHacer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2" y="3636860"/>
            <a:ext cx="5489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[30];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strcpy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"Federico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Moradillo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Ingrese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dato: ");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("%s",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 //No uso &amp;</a:t>
            </a:r>
          </a:p>
          <a:p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6870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</a:t>
            </a:r>
            <a:r>
              <a:rPr lang="es-AR" altLang="ko-KR" sz="2400" b="1" dirty="0">
                <a:solidFill>
                  <a:schemeClr val="accent3"/>
                </a:solidFill>
                <a:cs typeface="Arial" pitchFamily="34" charset="0"/>
              </a:rPr>
              <a:t>8</a:t>
            </a:r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 Estructura de Datos Arreglos */</a:t>
            </a:r>
            <a:endParaRPr lang="es-AR" sz="2400" dirty="0">
              <a:solidFill>
                <a:srgbClr val="FFFF00"/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Desarrollo de la clase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8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18921" y="1137691"/>
            <a:ext cx="86426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a Estructura de Datos Arreglo (Vector y Matriz)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1 de Estructura de Datos Arreglo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2 de Estructura de Datos Arreglo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3 de Estructura de Datos Arreglo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3 de Estructura de Datos Arreglo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Ejercicios para resolver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Lenguaje C</a:t>
            </a:r>
          </a:p>
        </p:txBody>
      </p:sp>
    </p:spTree>
    <p:extLst>
      <p:ext uri="{BB962C8B-B14F-4D97-AF65-F5344CB8AC3E}">
        <p14:creationId xmlns:p14="http://schemas.microsoft.com/office/powerpoint/2010/main" val="721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Datos ARREGLO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ARREGLO: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es una estructura de datos que permite guardar datos del mismo tipo agrupados en una misma variable, utilizando el manejo de índices para acceder a cada uno de los datos.  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Arreglo 1 Dimensión (Vector)</a:t>
            </a:r>
          </a:p>
          <a:p>
            <a:endParaRPr lang="es-AR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Programa </a:t>
            </a:r>
            <a:r>
              <a:rPr lang="es-AR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Nom</a:t>
            </a:r>
            <a:endParaRPr lang="es-AR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  Tipos Estructurados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VecEjem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=Arreglo [10]: Entero 3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V1:VecEjem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I: entero 2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Repetir para I:=1, 10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   V1[I]:=0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Fin repetir para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Fin Programa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lamada ovalada 9"/>
          <p:cNvSpPr/>
          <p:nvPr/>
        </p:nvSpPr>
        <p:spPr>
          <a:xfrm>
            <a:off x="3999505" y="1837195"/>
            <a:ext cx="1718957" cy="843402"/>
          </a:xfrm>
          <a:prstGeom prst="wedgeEllipseCallout">
            <a:avLst>
              <a:gd name="adj1" fmla="val -97657"/>
              <a:gd name="adj2" fmla="val 101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Dimensión</a:t>
            </a:r>
          </a:p>
          <a:p>
            <a:pPr algn="ctr"/>
            <a:r>
              <a:rPr lang="es-AR" sz="1400" dirty="0" smtClean="0"/>
              <a:t>[</a:t>
            </a:r>
            <a:r>
              <a:rPr lang="es-AR" sz="1400" dirty="0" err="1" smtClean="0"/>
              <a:t>Indice</a:t>
            </a:r>
            <a:r>
              <a:rPr lang="es-AR" sz="1400" dirty="0" smtClean="0"/>
              <a:t>]</a:t>
            </a:r>
            <a:endParaRPr lang="es-ES" sz="1400" dirty="0"/>
          </a:p>
        </p:txBody>
      </p:sp>
      <p:sp>
        <p:nvSpPr>
          <p:cNvPr id="11" name="Llamada ovalada 10"/>
          <p:cNvSpPr/>
          <p:nvPr/>
        </p:nvSpPr>
        <p:spPr>
          <a:xfrm>
            <a:off x="5773783" y="3669351"/>
            <a:ext cx="1633010" cy="843402"/>
          </a:xfrm>
          <a:prstGeom prst="wedgeEllipseCallout">
            <a:avLst>
              <a:gd name="adj1" fmla="val -138635"/>
              <a:gd name="adj2" fmla="val -8383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Tipo de dato del arreglo</a:t>
            </a:r>
            <a:endParaRPr lang="es-ES" sz="1400" dirty="0"/>
          </a:p>
        </p:txBody>
      </p:sp>
      <p:sp>
        <p:nvSpPr>
          <p:cNvPr id="13" name="Llamada ovalada 12"/>
          <p:cNvSpPr/>
          <p:nvPr/>
        </p:nvSpPr>
        <p:spPr>
          <a:xfrm>
            <a:off x="4012355" y="4417429"/>
            <a:ext cx="1976802" cy="1121223"/>
          </a:xfrm>
          <a:prstGeom prst="wedgeEllipseCallout">
            <a:avLst>
              <a:gd name="adj1" fmla="val -144234"/>
              <a:gd name="adj2" fmla="val -745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Viable declarada para usar la</a:t>
            </a:r>
          </a:p>
          <a:p>
            <a:pPr algn="ctr"/>
            <a:r>
              <a:rPr lang="es-AR" sz="1400" dirty="0" smtClean="0"/>
              <a:t>estructura</a:t>
            </a:r>
            <a:endParaRPr lang="es-ES" sz="14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87512"/>
              </p:ext>
            </p:extLst>
          </p:nvPr>
        </p:nvGraphicFramePr>
        <p:xfrm>
          <a:off x="10358744" y="2075136"/>
          <a:ext cx="679369" cy="4338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40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Datos ARREGLO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44269"/>
            <a:ext cx="118605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ARREGLO: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es una estructura de datos que permite guardar datos del mismo tipo agrupados en una misma variable, utilizando el manejo de índices para acceder a cada uno de los datos.  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Arreglo 2 Dimensiones (Matriz)</a:t>
            </a:r>
          </a:p>
          <a:p>
            <a:endParaRPr lang="es-AR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Programa </a:t>
            </a:r>
            <a:r>
              <a:rPr lang="es-AR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Nom</a:t>
            </a:r>
            <a:endParaRPr lang="es-AR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  Tipos Estructurados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MatEjem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=Arreglo [10,5]: Entero 3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M1:MatEjem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I: entero 2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J: entero 1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Repetir para J:=1, 5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Repetir para I:=1, 10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   M1[I,J]:=0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 Fin repetir para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Fin repetir para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Fin Programa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lamada ovalada 9"/>
          <p:cNvSpPr/>
          <p:nvPr/>
        </p:nvSpPr>
        <p:spPr>
          <a:xfrm>
            <a:off x="3999505" y="1837195"/>
            <a:ext cx="1774278" cy="843402"/>
          </a:xfrm>
          <a:prstGeom prst="wedgeEllipseCallout">
            <a:avLst>
              <a:gd name="adj1" fmla="val -87018"/>
              <a:gd name="adj2" fmla="val 8755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Dimensión</a:t>
            </a:r>
          </a:p>
          <a:p>
            <a:pPr algn="ctr"/>
            <a:r>
              <a:rPr lang="es-AR" sz="1400" dirty="0" smtClean="0"/>
              <a:t>[</a:t>
            </a:r>
            <a:r>
              <a:rPr lang="es-AR" sz="1400" dirty="0" err="1" smtClean="0"/>
              <a:t>fila,columna</a:t>
            </a:r>
            <a:r>
              <a:rPr lang="es-AR" sz="1400" dirty="0" smtClean="0"/>
              <a:t>]</a:t>
            </a:r>
            <a:endParaRPr lang="es-ES" sz="1400" dirty="0"/>
          </a:p>
        </p:txBody>
      </p:sp>
      <p:sp>
        <p:nvSpPr>
          <p:cNvPr id="11" name="Llamada ovalada 10"/>
          <p:cNvSpPr/>
          <p:nvPr/>
        </p:nvSpPr>
        <p:spPr>
          <a:xfrm>
            <a:off x="5773783" y="3669351"/>
            <a:ext cx="1633010" cy="843402"/>
          </a:xfrm>
          <a:prstGeom prst="wedgeEllipseCallout">
            <a:avLst>
              <a:gd name="adj1" fmla="val -132236"/>
              <a:gd name="adj2" fmla="val -9932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Tipo de dato del arreglo</a:t>
            </a:r>
            <a:endParaRPr lang="es-ES" sz="1400" dirty="0"/>
          </a:p>
        </p:txBody>
      </p:sp>
      <p:sp>
        <p:nvSpPr>
          <p:cNvPr id="13" name="Llamada ovalada 12"/>
          <p:cNvSpPr/>
          <p:nvPr/>
        </p:nvSpPr>
        <p:spPr>
          <a:xfrm>
            <a:off x="4012355" y="4417429"/>
            <a:ext cx="1976802" cy="1121223"/>
          </a:xfrm>
          <a:prstGeom prst="wedgeEllipseCallout">
            <a:avLst>
              <a:gd name="adj1" fmla="val -141591"/>
              <a:gd name="adj2" fmla="val -8619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Viable declarada para usar la</a:t>
            </a:r>
          </a:p>
          <a:p>
            <a:pPr algn="ctr"/>
            <a:r>
              <a:rPr lang="es-AR" sz="1400" dirty="0" smtClean="0"/>
              <a:t>estructura</a:t>
            </a:r>
            <a:endParaRPr lang="es-ES" sz="14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67784"/>
              </p:ext>
            </p:extLst>
          </p:nvPr>
        </p:nvGraphicFramePr>
        <p:xfrm>
          <a:off x="8945872" y="2000134"/>
          <a:ext cx="2672850" cy="4492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43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1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31206"/>
            <a:ext cx="1186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Un local tiene 10 vendedores, se conoce el nombre de cada vendedor. Se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realizan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ventas y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se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acumula el importe a cada vendedor. Una vez que no hay mas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ventas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requiere: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1) imprimir el numero y nombre del vendedor que mas vendió.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2) imprimir la venta total.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Datos Arreglo en Programa 1/3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31206"/>
            <a:ext cx="118605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Un local tiene 10 vendedores, se conoce el nombre de cada vendedor. Se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realizan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ventas y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se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acumula el importe a cada vendedor. Una vez que no hay mas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ventas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requiere: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1) imprimir el numero y nombre del vendedor que mas vendió.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2) imprimir la venta total.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Ventas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Nombre_Vendedor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=Arreglo [10]: Carácter 30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Ventas_Vendedor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=Arreglo [10]: Real 7,2</a:t>
            </a:r>
            <a:b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b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Total: Real 8,2</a:t>
            </a:r>
            <a:b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VV: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Ventas_Vendedor</a:t>
            </a: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NV: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Nombre_Vendedor</a:t>
            </a: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i: Entero 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7,2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Carácter 1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V: Entero 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Venta: Real 7,2</a:t>
            </a:r>
          </a:p>
        </p:txBody>
      </p:sp>
    </p:spTree>
    <p:extLst>
      <p:ext uri="{BB962C8B-B14F-4D97-AF65-F5344CB8AC3E}">
        <p14:creationId xmlns:p14="http://schemas.microsoft.com/office/powerpoint/2010/main" val="20157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53123</TotalTime>
  <Words>2117</Words>
  <Application>Microsoft Office PowerPoint</Application>
  <PresentationFormat>Panorámica</PresentationFormat>
  <Paragraphs>410</Paragraphs>
  <Slides>30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Courier New</vt:lpstr>
      <vt:lpstr>Rajdhani Medium</vt:lpstr>
      <vt:lpstr>Times New Roman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542</cp:revision>
  <dcterms:created xsi:type="dcterms:W3CDTF">2020-06-08T21:17:52Z</dcterms:created>
  <dcterms:modified xsi:type="dcterms:W3CDTF">2024-07-31T21:04:35Z</dcterms:modified>
</cp:coreProperties>
</file>