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69" r:id="rId8"/>
    <p:sldId id="258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28185-3CA5-0E0D-65E7-138150654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y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	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F13A6-2462-74DC-D5C5-1E7AC8585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Comision</a:t>
            </a:r>
            <a:r>
              <a:rPr lang="en-US" dirty="0"/>
              <a:t> S12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959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760E2-CC5C-F012-2AF1-1762147D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Eliminar un elemento de la lista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911880D4-592F-F52B-06D1-FAF00ADFF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59" r="1" b="5783"/>
          <a:stretch/>
        </p:blipFill>
        <p:spPr>
          <a:xfrm>
            <a:off x="4426360" y="10"/>
            <a:ext cx="75573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4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E78BF-8C51-4970-2013-492776FB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452718"/>
            <a:ext cx="9774108" cy="738408"/>
          </a:xfrm>
        </p:spPr>
        <p:txBody>
          <a:bodyPr/>
          <a:lstStyle/>
          <a:p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– </a:t>
            </a:r>
            <a:r>
              <a:rPr lang="en-US" dirty="0" err="1"/>
              <a:t>Listas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680EB-B388-F64D-FF95-28218C686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564104"/>
            <a:ext cx="11694695" cy="50051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Diseñar un algoritmo que permita cargar y modificar una lista de Productos.</a:t>
            </a:r>
          </a:p>
          <a:p>
            <a:pPr marL="0" indent="0">
              <a:buNone/>
            </a:pPr>
            <a:r>
              <a:rPr lang="es-AR" dirty="0"/>
              <a:t>Un producto se compone por: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Nombre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Proveedor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err="1"/>
              <a:t>Codigo</a:t>
            </a:r>
            <a:endParaRPr lang="es-AR" dirty="0"/>
          </a:p>
          <a:p>
            <a:pPr>
              <a:buFont typeface="Wingdings" panose="05000000000000000000" pitchFamily="2" charset="2"/>
              <a:buChar char="Ø"/>
            </a:pPr>
            <a:r>
              <a:rPr lang="es-AR" dirty="0"/>
              <a:t>Precio unitario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El ejercicio consiste en desarrollar un menú con las siguientes opciones: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cargar productos ordenados por código de producto.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Eliminar un producto dado el código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Modificar un producto dado el código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Mostrar la lista con los cambios aplicados en forma recursiva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Mostrar la cantidad numérica de productos cargados.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898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81DF1-FE50-AFA7-BEC7-617A21EF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CLASE 11 - </a:t>
            </a:r>
            <a:r>
              <a:rPr lang="es-AR" dirty="0"/>
              <a:t>Estructura de datos dinámicas: Listas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15798-9A10-2EFF-4586-B71CDE5D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Desarrollo de la </a:t>
            </a:r>
            <a:r>
              <a:rPr lang="en-US" dirty="0" err="1"/>
              <a:t>clase</a:t>
            </a:r>
            <a:r>
              <a:rPr lang="en-US" dirty="0"/>
              <a:t> 11</a:t>
            </a:r>
          </a:p>
          <a:p>
            <a:pPr lvl="1"/>
            <a:r>
              <a:rPr lang="es-AR" dirty="0"/>
              <a:t>Punteros</a:t>
            </a:r>
          </a:p>
          <a:p>
            <a:pPr lvl="1"/>
            <a:r>
              <a:rPr lang="es-AR" dirty="0"/>
              <a:t>Declaración de Listas</a:t>
            </a:r>
          </a:p>
          <a:p>
            <a:pPr lvl="1"/>
            <a:r>
              <a:rPr lang="es-AR" dirty="0"/>
              <a:t>Listas en aplicación</a:t>
            </a:r>
          </a:p>
          <a:p>
            <a:pPr lvl="1"/>
            <a:r>
              <a:rPr lang="es-AR" dirty="0"/>
              <a:t>Operaciones sobre listas</a:t>
            </a:r>
          </a:p>
          <a:p>
            <a:pPr lvl="1"/>
            <a:r>
              <a:rPr lang="es-AR" dirty="0"/>
              <a:t>Introducción Lenguaje C</a:t>
            </a:r>
          </a:p>
        </p:txBody>
      </p:sp>
    </p:spTree>
    <p:extLst>
      <p:ext uri="{BB962C8B-B14F-4D97-AF65-F5344CB8AC3E}">
        <p14:creationId xmlns:p14="http://schemas.microsoft.com/office/powerpoint/2010/main" val="10331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15798-9A10-2EFF-4586-B71CDE5D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738554"/>
            <a:ext cx="9311299" cy="55098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Operaciones</a:t>
            </a:r>
            <a:r>
              <a:rPr lang="en-US" sz="2800" dirty="0"/>
              <a:t> sobre </a:t>
            </a:r>
            <a:r>
              <a:rPr lang="en-US" sz="2800" dirty="0" err="1"/>
              <a:t>listas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s-AR" sz="2400" dirty="0"/>
              <a:t>Crear una lista</a:t>
            </a:r>
          </a:p>
          <a:p>
            <a:pPr lvl="1"/>
            <a:r>
              <a:rPr lang="es-AR" sz="2400" dirty="0"/>
              <a:t>Recorrer/imprimir lista</a:t>
            </a:r>
          </a:p>
          <a:p>
            <a:pPr lvl="1"/>
            <a:r>
              <a:rPr lang="es-AR" sz="2400" dirty="0"/>
              <a:t>Insertar al principio</a:t>
            </a:r>
          </a:p>
          <a:p>
            <a:pPr lvl="1"/>
            <a:r>
              <a:rPr lang="es-AR" sz="2400" dirty="0"/>
              <a:t>Insertar al fin</a:t>
            </a:r>
          </a:p>
          <a:p>
            <a:pPr lvl="1"/>
            <a:r>
              <a:rPr lang="es-AR" sz="2400" dirty="0"/>
              <a:t>Insertar ordenado</a:t>
            </a:r>
          </a:p>
          <a:p>
            <a:pPr lvl="1"/>
            <a:r>
              <a:rPr lang="es-AR" sz="2400" dirty="0"/>
              <a:t>Eliminar un elemento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8983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266B0-2A1F-D2EB-C3CE-EEE74894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20197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 err="1"/>
              <a:t>Declaracion</a:t>
            </a:r>
            <a:r>
              <a:rPr lang="en-US" sz="4000" dirty="0"/>
              <a:t> de </a:t>
            </a:r>
            <a:r>
              <a:rPr lang="en-US" sz="4000" dirty="0" err="1"/>
              <a:t>Lista</a:t>
            </a:r>
            <a:endParaRPr lang="en-US" sz="4000" dirty="0"/>
          </a:p>
        </p:txBody>
      </p:sp>
      <p:pic>
        <p:nvPicPr>
          <p:cNvPr id="9" name="Marcador de contenido 8" descr="Pantalla de computadora con fondo negro&#10;&#10;Descripción generada automáticamente con confianza media">
            <a:extLst>
              <a:ext uri="{FF2B5EF4-FFF2-40B4-BE49-F238E27FC236}">
                <a16:creationId xmlns:a16="http://schemas.microsoft.com/office/drawing/2014/main" id="{17CC2E30-FBD1-B818-D2EA-2333E5061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38" r="19700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682" y="1371599"/>
            <a:ext cx="7557319" cy="41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C266B0-2A1F-D2EB-C3CE-EEE74894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Crear lista vacia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s-AR"/>
          </a:p>
        </p:txBody>
      </p:sp>
      <p:pic>
        <p:nvPicPr>
          <p:cNvPr id="6" name="Imagen 5" descr="Texto">
            <a:extLst>
              <a:ext uri="{FF2B5EF4-FFF2-40B4-BE49-F238E27FC236}">
                <a16:creationId xmlns:a16="http://schemas.microsoft.com/office/drawing/2014/main" id="{90DD46DF-52AC-2FC9-0DD2-EB1389BB7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76400"/>
            <a:ext cx="7543805" cy="29986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0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DE5AB-0E3A-3397-9E20-FF8747F2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Imprimir </a:t>
            </a:r>
            <a:r>
              <a:rPr lang="en-US"/>
              <a:t>los</a:t>
            </a:r>
            <a:r>
              <a:rPr lang="en-US" dirty="0"/>
              <a:t> </a:t>
            </a:r>
            <a:r>
              <a:rPr lang="en-US"/>
              <a:t>elementos</a:t>
            </a:r>
            <a:r>
              <a:rPr lang="en-US" dirty="0"/>
              <a:t> de </a:t>
            </a:r>
            <a:r>
              <a:rPr lang="en-US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C7F44D-791C-E124-2337-BBBD760CD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l="2545" r="2545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560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7E89F-9BDE-8995-31AC-095ABCF2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54964"/>
            <a:ext cx="3986982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 err="1"/>
              <a:t>Insertar</a:t>
            </a:r>
            <a:r>
              <a:rPr lang="en-US" sz="4700" dirty="0"/>
              <a:t> </a:t>
            </a:r>
            <a:r>
              <a:rPr lang="en-US" sz="4700" dirty="0" err="1"/>
              <a:t>elemento</a:t>
            </a:r>
            <a:r>
              <a:rPr lang="en-US" sz="4700" dirty="0"/>
              <a:t> al </a:t>
            </a:r>
            <a:r>
              <a:rPr lang="en-US" sz="4700" dirty="0" err="1"/>
              <a:t>inicio</a:t>
            </a:r>
            <a:r>
              <a:rPr lang="en-US" sz="4700" dirty="0"/>
              <a:t> de </a:t>
            </a:r>
            <a:r>
              <a:rPr lang="en-US" sz="4700" dirty="0" err="1"/>
              <a:t>una</a:t>
            </a:r>
            <a:r>
              <a:rPr lang="en-US" sz="4700" dirty="0"/>
              <a:t> </a:t>
            </a:r>
            <a:r>
              <a:rPr lang="en-US" sz="4700" dirty="0" err="1"/>
              <a:t>lista</a:t>
            </a:r>
            <a:r>
              <a:rPr lang="en-US" sz="4700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A808E2E-6C36-E3E0-42BE-B27AF2BD8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/>
          <a:stretch/>
        </p:blipFill>
        <p:spPr>
          <a:xfrm>
            <a:off x="3943227" y="1363089"/>
            <a:ext cx="8248773" cy="53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F671B7-BAAF-93F8-E373-2D03CFAB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err="1"/>
              <a:t>Insertar</a:t>
            </a:r>
            <a:r>
              <a:rPr lang="en-US" sz="2900"/>
              <a:t> </a:t>
            </a:r>
            <a:r>
              <a:rPr lang="en-US" sz="2900" err="1"/>
              <a:t>elemento</a:t>
            </a:r>
            <a:r>
              <a:rPr lang="en-US" sz="2900"/>
              <a:t> al final de </a:t>
            </a:r>
            <a:r>
              <a:rPr lang="en-US" sz="2900" err="1"/>
              <a:t>una</a:t>
            </a:r>
            <a:r>
              <a:rPr lang="en-US" sz="2900"/>
              <a:t> Lista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60DC734-FBB7-03A0-D63C-3CFFFE5205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18" b="-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B552A8E-DEF9-4254-BD69-E4D91C6A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8" name="Content Placeholder 25">
            <a:extLst>
              <a:ext uri="{FF2B5EF4-FFF2-40B4-BE49-F238E27FC236}">
                <a16:creationId xmlns:a16="http://schemas.microsoft.com/office/drawing/2014/main" id="{EF57A03A-7E06-11E7-9056-AB5823CA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266B0-2A1F-D2EB-C3CE-EEE74894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Insertar Ordenado por algun criterio</a:t>
            </a:r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D372F598-9D1D-5A80-41DA-274A4C4E6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10" r="-1" b="7907"/>
          <a:stretch/>
        </p:blipFill>
        <p:spPr>
          <a:xfrm>
            <a:off x="4634682" y="10"/>
            <a:ext cx="755731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62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1EA2F6BBFFB44C8F76DF19EE6E75AE" ma:contentTypeVersion="15" ma:contentTypeDescription="Crear nuevo documento." ma:contentTypeScope="" ma:versionID="cdbd5599c7a1402aa0ca0d080bdc2aa5">
  <xsd:schema xmlns:xsd="http://www.w3.org/2001/XMLSchema" xmlns:xs="http://www.w3.org/2001/XMLSchema" xmlns:p="http://schemas.microsoft.com/office/2006/metadata/properties" xmlns:ns3="21b79ef5-a358-4e1b-8de6-991650c62e16" xmlns:ns4="d91b6eaa-1f26-4daa-8198-1fc8cf21ac39" targetNamespace="http://schemas.microsoft.com/office/2006/metadata/properties" ma:root="true" ma:fieldsID="63e580599673ec7034e4b42c76694a30" ns3:_="" ns4:_="">
    <xsd:import namespace="21b79ef5-a358-4e1b-8de6-991650c62e16"/>
    <xsd:import namespace="d91b6eaa-1f26-4daa-8198-1fc8cf21ac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79ef5-a358-4e1b-8de6-991650c62e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1b6eaa-1f26-4daa-8198-1fc8cf21ac3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58D7F0-E165-4429-8E38-C6FCAF3FA2E8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91b6eaa-1f26-4daa-8198-1fc8cf21ac39"/>
    <ds:schemaRef ds:uri="http://purl.org/dc/dcmitype/"/>
    <ds:schemaRef ds:uri="http://purl.org/dc/terms/"/>
    <ds:schemaRef ds:uri="http://schemas.microsoft.com/office/2006/metadata/properties"/>
    <ds:schemaRef ds:uri="21b79ef5-a358-4e1b-8de6-991650c62e16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B672729-D9E5-407E-A74E-C037992F7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4AAE90-586B-4FA5-9E03-14AE99EB7A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b79ef5-a358-4e1b-8de6-991650c62e16"/>
    <ds:schemaRef ds:uri="d91b6eaa-1f26-4daa-8198-1fc8cf21ac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172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Century Gothic</vt:lpstr>
      <vt:lpstr>Wingdings</vt:lpstr>
      <vt:lpstr>Wingdings 3</vt:lpstr>
      <vt:lpstr>Ion</vt:lpstr>
      <vt:lpstr>Algoritmos y estructura de datos </vt:lpstr>
      <vt:lpstr>CLASE 11 - Estructura de datos dinámicas: Listas </vt:lpstr>
      <vt:lpstr>Presentación de PowerPoint</vt:lpstr>
      <vt:lpstr>Declaracion de Lista</vt:lpstr>
      <vt:lpstr>Crear lista vacia</vt:lpstr>
      <vt:lpstr>Imprimir los elementos de una lista</vt:lpstr>
      <vt:lpstr>Insertar elemento al inicio de una lista </vt:lpstr>
      <vt:lpstr>Insertar elemento al final de una Lista </vt:lpstr>
      <vt:lpstr>Insertar Ordenado por algun criterio</vt:lpstr>
      <vt:lpstr>Eliminar un elemento de la lista</vt:lpstr>
      <vt:lpstr>Ejercicio ejemplo – Listas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estructura de datos</dc:title>
  <dc:creator>Matias Agustin Area</dc:creator>
  <cp:lastModifiedBy>Matias Agustin Area</cp:lastModifiedBy>
  <cp:revision>11</cp:revision>
  <dcterms:created xsi:type="dcterms:W3CDTF">2023-09-13T03:30:33Z</dcterms:created>
  <dcterms:modified xsi:type="dcterms:W3CDTF">2024-09-18T12:29:21Z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0x010100BB1EA2F6BBFFB44C8F76DF19EE6E75AE</vt:lpwstr>
  </property>
</Properties>
</file>