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7" r:id="rId5"/>
    <p:sldId id="259" r:id="rId6"/>
    <p:sldId id="269" r:id="rId7"/>
    <p:sldId id="265" r:id="rId8"/>
    <p:sldId id="270" r:id="rId9"/>
    <p:sldId id="268" r:id="rId10"/>
    <p:sldId id="261" r:id="rId11"/>
    <p:sldId id="258" r:id="rId12"/>
    <p:sldId id="260" r:id="rId13"/>
    <p:sldId id="262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1" autoAdjust="0"/>
    <p:restoredTop sz="89736" autoAdjust="0"/>
  </p:normalViewPr>
  <p:slideViewPr>
    <p:cSldViewPr snapToGrid="0">
      <p:cViewPr varScale="1">
        <p:scale>
          <a:sx n="78" d="100"/>
          <a:sy n="78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2BDA-2870-4AFD-AE2E-C0E016830EC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BD9B-A698-4131-831B-BCFB795C3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01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D343-797F-4327-844C-83DFC7A8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CF168-CFFD-41B9-9810-75D296E8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0B7AD-E49F-4877-BEBA-86DACAF1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6E1D6-4680-471B-8365-49C5649B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9F7200-3F46-41BB-8145-57E848EA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49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960F-5B1F-4B91-868A-443605E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8C389E-FFC5-47AB-84AE-5F337558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DD94C-FDE2-401A-92D0-5B03D33B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0E363-988B-4D28-A483-73F38C0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65DAA-9F25-49E3-A941-790404C0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1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D10AB9-1EA4-4927-BDB7-C7123EFBC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5E603F-4A2E-481A-B832-20D03F59F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A17BC-CD46-4FA9-A3F1-B4639D0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38463-D782-4268-92DB-5CA23CF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1E028-5326-42E3-93D6-FD10719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5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C8354-46EC-4168-A22D-F731F6A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428D4-58FD-4E7F-A29C-DB22C065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B6FF7-45A9-4B4D-AF16-724D44C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45C4D-AB09-405D-8643-D99A663B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14BDC-09BB-4D6C-AD9F-62331A5A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7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FC85C-4AB4-4D51-A8F0-01CA91F5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44CC7-7A59-467C-99B7-28B3C58A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C6663-D8F1-43FC-A348-2AAE657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6D4AA-CE9D-4B51-A2C5-6580401E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F3694-E87E-4187-B3F7-1FD23E9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B1BF-7A1C-4FEE-9A43-4F4F37CF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1BB9-9623-4FED-AF67-93000044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843A4F-B2A6-4E3C-ACFA-02223BD1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7F5AA7-DA67-4B08-AE6C-51606B43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961F8-EB50-4F29-88E9-CB327B22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44FEC-8733-4F24-99AC-3618AF8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2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85290-3350-45EC-A614-227D88A0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38EF18-4CAF-45E7-9247-F036FE9F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938D1C-3A3E-4B4E-A83C-165CDB2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CF5028-0883-4BFE-A5D4-4688D5BB6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E100DB-AA45-48E5-B953-B95FCBDDD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45D507-0318-40CD-8758-C3DA870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C50CCE-7BE6-405C-8149-E26CD0C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478EBE-717A-4CBF-9C4F-700AEF6A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0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8C829-EA11-443D-BF70-7F6D7677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FDB0DD-306E-4953-B7E6-7B3A0F51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018FA8-07B2-482D-8317-7A5344AD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39C74C-3197-4D2C-AD1C-AF773DB3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21913D-8635-4A44-A925-6F91291B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3D7DFF-EEEF-4380-90A9-9CD70C57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7EDD6-4335-4927-8E85-AA086AD3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24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E5CD6-21E6-4922-BEFC-6BE397B0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B471D-9D6A-48CB-873C-64D0E7C1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71A78B-E9A4-4CCC-BD01-A12E7D15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AE640-6936-42C9-BA6C-B1FD4987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69D39D-2AB0-4566-B32F-BE44518F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05204-DD92-403C-B31C-D7B2525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2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04D18-06CF-4F8A-A07E-C6E0DB2E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17003A-40D4-443A-811C-529F8035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AB1C0A-D0F4-4F1B-BABA-E92A6E6E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39D181-61BA-4526-B474-D1C339BC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40B2E-33D9-43CE-B8C8-2C443D91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E0DE98-FF66-47F4-9504-AEF0632D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C69176-375D-4BE2-83D4-F973C9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F730B0-751D-4D7F-92CA-1FDC7A57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E3F81-391C-490D-A102-67873BD75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476-398A-44BB-8F85-8B78D84DE4A4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861A4-C51F-4254-878F-0C5C2F6C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D1214-E949-4837-BAA1-395D6948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9A9F-118A-4C1B-8884-21DAC74EF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BBE2B-8F2A-477B-A038-DACE2E7E8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78D73F-D6E0-4A35-A87F-E423C0A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Team 3:</a:t>
            </a:r>
            <a:r>
              <a:rPr lang="zh-TW" altLang="en-US" dirty="0"/>
              <a:t> 林承德</a:t>
            </a:r>
            <a:r>
              <a:rPr lang="en-US" altLang="zh-TW" dirty="0"/>
              <a:t>, </a:t>
            </a:r>
            <a:r>
              <a:rPr lang="zh-TW" altLang="en-US" dirty="0"/>
              <a:t>張俊堉</a:t>
            </a:r>
            <a:r>
              <a:rPr lang="en-US" altLang="zh-TW" dirty="0"/>
              <a:t>,</a:t>
            </a:r>
            <a:r>
              <a:rPr lang="zh-TW" altLang="en-US" dirty="0"/>
              <a:t> 蔡孟桓</a:t>
            </a:r>
            <a:endParaRPr lang="en-US" altLang="zh-TW" dirty="0"/>
          </a:p>
          <a:p>
            <a:r>
              <a:rPr lang="en-US" altLang="zh-TW" dirty="0"/>
              <a:t>Advisor: Prof. </a:t>
            </a:r>
            <a:r>
              <a:rPr lang="zh-TW" altLang="en-US" dirty="0"/>
              <a:t>簡韶逸</a:t>
            </a:r>
            <a:r>
              <a:rPr lang="en-US" altLang="zh-TW" dirty="0"/>
              <a:t>, Prof. </a:t>
            </a:r>
            <a:r>
              <a:rPr lang="en-US" altLang="zh-TW" dirty="0" err="1"/>
              <a:t>Jiin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67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8" y="4548836"/>
            <a:ext cx="4991533" cy="1211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41027"/>
          <a:stretch/>
        </p:blipFill>
        <p:spPr>
          <a:xfrm>
            <a:off x="266433" y="1425085"/>
            <a:ext cx="5298625" cy="23166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14" y="1624208"/>
            <a:ext cx="5296359" cy="17298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55" y="4284592"/>
            <a:ext cx="4103719" cy="16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" y="1690688"/>
            <a:ext cx="7110076" cy="8992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" y="2646362"/>
            <a:ext cx="6477561" cy="36655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08" y="2589926"/>
            <a:ext cx="4178046" cy="31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2" y="1825624"/>
            <a:ext cx="7285775" cy="4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4" y="1530538"/>
            <a:ext cx="8428450" cy="1615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6142"/>
            <a:ext cx="4237087" cy="30939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57" y="698169"/>
            <a:ext cx="5597429" cy="19324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60" y="2870028"/>
            <a:ext cx="3100034" cy="30503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43D1FA-A390-4D75-A696-99AC8C631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142" y="1617917"/>
            <a:ext cx="4282811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1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" y="1540860"/>
            <a:ext cx="8276037" cy="23014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4" y="4148539"/>
            <a:ext cx="7126755" cy="18982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254787-F507-4567-943A-28C56598E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34" y="3842299"/>
            <a:ext cx="7552074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7" y="2057271"/>
            <a:ext cx="10274128" cy="14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" y="3306182"/>
            <a:ext cx="12109229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EC6C-3818-4800-BB50-28C0295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BC509-F996-4AAA-AC6D-49F4A714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我想耍廢不想做這頁</a:t>
            </a:r>
            <a:r>
              <a:rPr lang="en-US" altLang="zh-TW" dirty="0"/>
              <a:t>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15083-1F94-4442-A950-037F743B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D1D9E-F03D-460D-B065-83D944E1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Csim</a:t>
            </a:r>
            <a:r>
              <a:rPr lang="en-US" altLang="zh-TW" dirty="0"/>
              <a:t> failed just after downloading.</a:t>
            </a:r>
          </a:p>
          <a:p>
            <a:pPr lvl="1"/>
            <a:r>
              <a:rPr lang="en-US" altLang="zh-TW" dirty="0"/>
              <a:t>Miss the Initialization the array.</a:t>
            </a:r>
          </a:p>
          <a:p>
            <a:pPr lvl="1"/>
            <a:r>
              <a:rPr lang="en-US" altLang="zh-TW" dirty="0"/>
              <a:t>Different line endings: CRLF(\r\n) </a:t>
            </a:r>
            <a:r>
              <a:rPr lang="en-US" altLang="zh-TW" dirty="0" err="1"/>
              <a:t>v.s</a:t>
            </a:r>
            <a:r>
              <a:rPr lang="en-US" altLang="zh-TW" dirty="0"/>
              <a:t>. LF(\n)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1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Violation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88" y="2666649"/>
            <a:ext cx="4640972" cy="2382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41" y="2268804"/>
            <a:ext cx="4070854" cy="3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Analyze the Violation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757" y="1690688"/>
            <a:ext cx="5507744" cy="4351338"/>
          </a:xfrm>
        </p:spPr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err="1"/>
              <a:t>Vivado</a:t>
            </a:r>
            <a:r>
              <a:rPr lang="en-US" altLang="zh-TW" dirty="0"/>
              <a:t> HLS, the schedule viewer shows the path that violate the timing and corresponding source code.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00" y="1321177"/>
            <a:ext cx="5666769" cy="53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Remove read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additional register to remove the read process.</a:t>
            </a:r>
          </a:p>
          <a:p>
            <a:r>
              <a:rPr lang="en-US" altLang="zh-TW" dirty="0"/>
              <a:t>“#pragma HLS dependence variable=</a:t>
            </a:r>
            <a:r>
              <a:rPr lang="en-US" altLang="zh-TW" dirty="0" err="1"/>
              <a:t>first_codeword</a:t>
            </a:r>
            <a:r>
              <a:rPr lang="en-US" altLang="zh-TW" dirty="0"/>
              <a:t> intra WAR” might have the same effort.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5" y="4437684"/>
            <a:ext cx="5460653" cy="13255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54" y="4047331"/>
            <a:ext cx="5194678" cy="2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A7FF3-6887-4E5E-B120-28C2A003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with Data Forwarding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B48BF4-8845-459A-8B55-C8DAECEE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 from ram, plus 1, and write back to ram cost too much time, yet it must finish in 1 cycle with II = 1.</a:t>
            </a:r>
          </a:p>
          <a:p>
            <a:r>
              <a:rPr lang="en-US" altLang="zh-TW" dirty="0"/>
              <a:t> Data Forwarding allows it to pipeline to 2 cycles.</a:t>
            </a:r>
          </a:p>
          <a:p>
            <a:r>
              <a:rPr lang="zh-TW" altLang="en-US" dirty="0"/>
              <a:t>應該要畫個電路圖但我不會用電腦畫圖</a:t>
            </a:r>
            <a:r>
              <a:rPr lang="en-US" altLang="zh-TW" dirty="0"/>
              <a:t>XD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499FDA-4B8D-4F91-87A7-4136FF85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6" y="4319357"/>
            <a:ext cx="5204850" cy="1424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BC1036-5DAE-4469-81F2-AACD3166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3959324"/>
            <a:ext cx="6506817" cy="21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4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Prefetch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additional registers to store prefetched data to reduce the critical path.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3124814"/>
            <a:ext cx="4562061" cy="33312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18A29D-42BF-4E07-99C1-5B06CB03D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14" y="2514600"/>
            <a:ext cx="3979869" cy="42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1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EEB88-EE09-4616-8D21-BA6AF10F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26682-BEAE-44CE-9CD9-EF8F8E94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D3A516-EA30-4A66-BA64-4330E661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7" y="3800660"/>
            <a:ext cx="3270914" cy="27241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FE3475-1D29-44C4-BADB-F9FD6BD8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77" y="2346151"/>
            <a:ext cx="3500413" cy="12494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602869-E4FA-4CB0-97CB-3E75A899E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54" b="54651"/>
          <a:stretch/>
        </p:blipFill>
        <p:spPr>
          <a:xfrm>
            <a:off x="1916049" y="2515158"/>
            <a:ext cx="3255454" cy="10804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9D7A11-CA37-49E0-8179-D1271D857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049" y="3913317"/>
            <a:ext cx="3053516" cy="239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186</Words>
  <Application>Microsoft Office PowerPoint</Application>
  <PresentationFormat>寬螢幕</PresentationFormat>
  <Paragraphs>23</Paragraphs>
  <Slides>16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Huffman Encoding</vt:lpstr>
      <vt:lpstr>Huffman Encoding</vt:lpstr>
      <vt:lpstr>Software Simulation</vt:lpstr>
      <vt:lpstr>Timing Violation</vt:lpstr>
      <vt:lpstr>Analyze the Violation</vt:lpstr>
      <vt:lpstr>Remove read process</vt:lpstr>
      <vt:lpstr>Pipeline with Data Forwarding</vt:lpstr>
      <vt:lpstr>Prefetch</vt:lpstr>
      <vt:lpstr>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TsaiMeng-Huan</dc:creator>
  <cp:lastModifiedBy>承德 林</cp:lastModifiedBy>
  <cp:revision>92</cp:revision>
  <dcterms:created xsi:type="dcterms:W3CDTF">2020-10-28T12:07:15Z</dcterms:created>
  <dcterms:modified xsi:type="dcterms:W3CDTF">2020-11-24T09:23:09Z</dcterms:modified>
</cp:coreProperties>
</file>