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50720"/>
            <a:ext cx="10363826" cy="38404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75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854927"/>
            <a:ext cx="10364452" cy="393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專題研究進度報告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指導教授：盧奕璋教授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學生：電機三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B05901064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林承德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498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Guide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611815" y="1950720"/>
            <a:ext cx="4665785" cy="384047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585543" y="939188"/>
            <a:ext cx="1573824" cy="8330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Start</a:t>
            </a:r>
            <a:endParaRPr lang="zh-TW" altLang="en-US" sz="4000" dirty="0"/>
          </a:p>
        </p:txBody>
      </p:sp>
      <p:sp>
        <p:nvSpPr>
          <p:cNvPr id="5" name="圓角矩形 4"/>
          <p:cNvSpPr/>
          <p:nvPr/>
        </p:nvSpPr>
        <p:spPr>
          <a:xfrm>
            <a:off x="1055075" y="2467409"/>
            <a:ext cx="2634761" cy="117494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Set sequence T</a:t>
            </a:r>
            <a:endParaRPr lang="zh-TW" altLang="en-US" sz="4000" dirty="0"/>
          </a:p>
        </p:txBody>
      </p:sp>
      <p:sp>
        <p:nvSpPr>
          <p:cNvPr id="6" name="圓角矩形 5"/>
          <p:cNvSpPr/>
          <p:nvPr/>
        </p:nvSpPr>
        <p:spPr>
          <a:xfrm>
            <a:off x="123087" y="4465686"/>
            <a:ext cx="1573824" cy="8330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IDLE</a:t>
            </a:r>
            <a:endParaRPr lang="zh-TW" altLang="en-US" sz="4000" dirty="0"/>
          </a:p>
        </p:txBody>
      </p:sp>
      <p:sp>
        <p:nvSpPr>
          <p:cNvPr id="7" name="圓角矩形 6"/>
          <p:cNvSpPr/>
          <p:nvPr/>
        </p:nvSpPr>
        <p:spPr>
          <a:xfrm>
            <a:off x="2815734" y="4465685"/>
            <a:ext cx="2082312" cy="8330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Compute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58993178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17</TotalTime>
  <Words>25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Tw Cen MT</vt:lpstr>
      <vt:lpstr>小水滴</vt:lpstr>
      <vt:lpstr>專題研究進度報告</vt:lpstr>
      <vt:lpstr>User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專題研究進度報告</dc:title>
  <dc:creator>承德 林</dc:creator>
  <cp:lastModifiedBy>承德 林</cp:lastModifiedBy>
  <cp:revision>2</cp:revision>
  <dcterms:created xsi:type="dcterms:W3CDTF">2019-06-26T19:23:29Z</dcterms:created>
  <dcterms:modified xsi:type="dcterms:W3CDTF">2019-06-26T19:40:31Z</dcterms:modified>
</cp:coreProperties>
</file>