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50720"/>
            <a:ext cx="10363826" cy="38404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75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854927"/>
            <a:ext cx="10364452" cy="393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專題研究進度報告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指導教授：盧奕璋教授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學生：電機三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B05901064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林承德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49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Guide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611815" y="1950720"/>
            <a:ext cx="4665785" cy="384047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85542" y="1401227"/>
            <a:ext cx="1573824" cy="8330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Start</a:t>
            </a:r>
            <a:endParaRPr lang="zh-TW" altLang="en-US" sz="4000" dirty="0"/>
          </a:p>
        </p:txBody>
      </p:sp>
      <p:sp>
        <p:nvSpPr>
          <p:cNvPr id="5" name="圓角矩形 4"/>
          <p:cNvSpPr/>
          <p:nvPr/>
        </p:nvSpPr>
        <p:spPr>
          <a:xfrm>
            <a:off x="1055074" y="3408186"/>
            <a:ext cx="2634761" cy="117494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Set sequence T</a:t>
            </a:r>
            <a:endParaRPr lang="zh-TW" altLang="en-US" sz="4000" dirty="0"/>
          </a:p>
        </p:txBody>
      </p:sp>
      <p:sp>
        <p:nvSpPr>
          <p:cNvPr id="6" name="圓角矩形 5"/>
          <p:cNvSpPr/>
          <p:nvPr/>
        </p:nvSpPr>
        <p:spPr>
          <a:xfrm>
            <a:off x="126863" y="5459215"/>
            <a:ext cx="1573824" cy="8330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IDLE</a:t>
            </a:r>
            <a:endParaRPr lang="zh-TW" altLang="en-US" sz="4000" dirty="0"/>
          </a:p>
        </p:txBody>
      </p:sp>
      <p:sp>
        <p:nvSpPr>
          <p:cNvPr id="7" name="圓角矩形 6"/>
          <p:cNvSpPr/>
          <p:nvPr/>
        </p:nvSpPr>
        <p:spPr>
          <a:xfrm>
            <a:off x="2720184" y="5233895"/>
            <a:ext cx="2257632" cy="1282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Compute</a:t>
            </a:r>
            <a:endParaRPr lang="zh-TW" altLang="en-US" sz="4000" dirty="0"/>
          </a:p>
        </p:txBody>
      </p:sp>
      <p:sp>
        <p:nvSpPr>
          <p:cNvPr id="8" name="向下箭號 7"/>
          <p:cNvSpPr/>
          <p:nvPr/>
        </p:nvSpPr>
        <p:spPr>
          <a:xfrm>
            <a:off x="2093662" y="2391615"/>
            <a:ext cx="557583" cy="85919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2700000">
            <a:off x="1370880" y="4587125"/>
            <a:ext cx="406884" cy="95504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13500000">
            <a:off x="906443" y="4480066"/>
            <a:ext cx="372732" cy="102092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16200000">
            <a:off x="2069649" y="5294119"/>
            <a:ext cx="406884" cy="75631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5400000">
            <a:off x="2048445" y="5679803"/>
            <a:ext cx="406884" cy="7987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 rot="5400000">
            <a:off x="4651082" y="2779341"/>
            <a:ext cx="447675" cy="1984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16200000">
            <a:off x="5857175" y="4962372"/>
            <a:ext cx="447675" cy="1973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 rot="5400000">
            <a:off x="5776878" y="4495008"/>
            <a:ext cx="447675" cy="1925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071993" y="3166410"/>
            <a:ext cx="216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Sequence T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223119" y="4862656"/>
            <a:ext cx="216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Sequence S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153136" y="6020993"/>
            <a:ext cx="216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smtClean="0"/>
              <a:t>Result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89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44</TotalTime>
  <Words>30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Tw Cen MT</vt:lpstr>
      <vt:lpstr>小水滴</vt:lpstr>
      <vt:lpstr>專題研究進度報告</vt:lpstr>
      <vt:lpstr>User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專題研究進度報告</dc:title>
  <dc:creator>承德 林</dc:creator>
  <cp:lastModifiedBy>承德 林</cp:lastModifiedBy>
  <cp:revision>4</cp:revision>
  <dcterms:created xsi:type="dcterms:W3CDTF">2019-06-26T19:23:29Z</dcterms:created>
  <dcterms:modified xsi:type="dcterms:W3CDTF">2019-06-26T20:08:17Z</dcterms:modified>
</cp:coreProperties>
</file>