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73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17" d="100"/>
          <a:sy n="117" d="100"/>
        </p:scale>
        <p:origin x="14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40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B4BB-A8B4-4295-ACC9-234878E6F371}" type="datetimeFigureOut">
              <a:rPr lang="en-MY" smtClean="0"/>
              <a:t>22/02/2020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7D1C6-0B20-4C67-816B-9560DA7AF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819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C2CF-4049-4F17-A475-4D4FF22C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8A0F0-F94E-4F90-99C4-2A13E78E2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7CDE-DF09-46DA-809B-5B3B93D9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A05F-31CC-47E0-BD6F-27522837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C235-E022-4EF9-8C49-DE6C3709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97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3E7B-9DBB-408F-87A7-207F07D6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E5D6-ABA3-469C-B8B3-910F54016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7FDF-F36E-4F7F-83B7-B01EF5A5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1BEF-C491-41D0-943D-6493BB9D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C5EE-DFC2-4DE6-A51E-D555C79A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53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1010E-C7DB-4ABA-B774-95A2A5B00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D9441-65B9-43B6-B9AF-34ED7791F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88C0-2D6E-478C-8B7A-D310689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433C-F592-498B-94EA-915F6D3E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39CE-CE09-4DAD-BDBF-BB3F6EB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062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C1D0-8D8E-4BDC-A150-C50D2278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C707-6E82-40F2-822C-BDECC97E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D906-E00F-4E99-AA7D-174D1DE4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6D3A-811B-4753-8E4C-7986ABB9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0CFC-86F9-481C-B25F-E30B0064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72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DF41-BAF8-4BB4-B03A-D4475094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02E5-E49E-4801-9A27-36C16046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4DBA-EBDD-46F6-A8A2-3CF37A6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C4F2-3421-425F-86EE-DD58A7AA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74B7-011B-408E-BCE1-F5B2B1C2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48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94D5-1CD5-41AD-85C0-859FD167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D0F4-7E2A-4021-8F46-CB7824D65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F3C3-F470-40A4-89AF-8E0D3945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E0A65-67CB-4E51-96B3-C4610ACC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1B17-80CA-47B4-84FF-F06CED01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CC48-C230-4F5E-BB71-D4FCC277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916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387E-270A-4460-845A-83CDF6D8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704B-9621-4889-803F-AB712428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4D8F0-A651-4120-BFF6-E2FE8E8B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E7584-3F82-4380-AE47-5B220330C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8D8DE-D8CA-4792-9C44-5562DFF04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37BDD-9336-4ACA-8312-8D2E74F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29A8E-BE2A-443A-8A88-85C26CA8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2221D-5BB5-4DE4-975E-AC6839A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07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76A-A666-4899-8AC8-5FBB841C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ECF71-8A4A-4C3D-A7A2-FDC0EAC7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77D71-56A2-4B9B-B1E5-4BFA5E17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5A451-C4DB-4787-90BF-C97BC836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03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CA69F-96EB-4E37-B1F2-420B5CB5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APU – CBE : 20 February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D250F-970D-45D6-8B1C-EBC64321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6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19DD-FCFE-450C-8EF3-8A5CE3DF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0961-C95E-41D0-9904-28BB41C9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2D657-E3A4-47EF-89B5-990E02EF9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89330-856D-4EB0-864A-43398B3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52C62-73CD-4028-90DC-CAC6E2F9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4019-4FE0-4290-9FB4-5B604779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683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35AE-6EFF-4273-8B24-EC29A70A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32C3F-51C6-4711-960A-7C89C4F1E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9A8F8-AA73-439D-91E1-D1C84F2B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63F7B-FC4E-4CA7-8DCD-AA986199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A31C-3B76-4EF1-9BC9-ED10E3C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90CF4-1F95-4F34-8DD9-E73F45F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684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23F1-1CEE-4217-AB01-1F3A2D14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5678-8B0E-4373-8815-0FDFF91E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5767-17C5-4EEA-8E82-1F739D73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D402-9117-4B9C-9E96-EA3711095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APU – CBE : 20 February 2020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EB3D-E2EC-4B1D-BFF0-383BF2F3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68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4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2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1.jp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94.png"/><Relationship Id="rId4" Type="http://schemas.openxmlformats.org/officeDocument/2006/relationships/image" Target="../media/image10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8.png"/><Relationship Id="rId7" Type="http://schemas.openxmlformats.org/officeDocument/2006/relationships/image" Target="../media/image9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5.jpg"/><Relationship Id="rId4" Type="http://schemas.openxmlformats.org/officeDocument/2006/relationships/image" Target="../media/image109.png"/><Relationship Id="rId9" Type="http://schemas.openxmlformats.org/officeDocument/2006/relationships/image" Target="../media/image11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24.png"/><Relationship Id="rId3" Type="http://schemas.openxmlformats.org/officeDocument/2006/relationships/image" Target="../media/image108.png"/><Relationship Id="rId7" Type="http://schemas.openxmlformats.org/officeDocument/2006/relationships/image" Target="../media/image116.png"/><Relationship Id="rId12" Type="http://schemas.openxmlformats.org/officeDocument/2006/relationships/image" Target="../media/image119.png"/><Relationship Id="rId17" Type="http://schemas.openxmlformats.org/officeDocument/2006/relationships/image" Target="../media/image123.png"/><Relationship Id="rId2" Type="http://schemas.openxmlformats.org/officeDocument/2006/relationships/image" Target="../media/image107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15.jpg"/><Relationship Id="rId10" Type="http://schemas.openxmlformats.org/officeDocument/2006/relationships/image" Target="../media/image117.png"/><Relationship Id="rId4" Type="http://schemas.openxmlformats.org/officeDocument/2006/relationships/image" Target="../media/image109.png"/><Relationship Id="rId9" Type="http://schemas.openxmlformats.org/officeDocument/2006/relationships/image" Target="../media/image111.jpg"/><Relationship Id="rId1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jpg"/><Relationship Id="rId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jpg"/><Relationship Id="rId3" Type="http://schemas.openxmlformats.org/officeDocument/2006/relationships/image" Target="../media/image125.png"/><Relationship Id="rId7" Type="http://schemas.openxmlformats.org/officeDocument/2006/relationships/image" Target="../media/image13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jpg"/><Relationship Id="rId3" Type="http://schemas.openxmlformats.org/officeDocument/2006/relationships/image" Target="../media/image134.png"/><Relationship Id="rId7" Type="http://schemas.openxmlformats.org/officeDocument/2006/relationships/image" Target="../media/image13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10" Type="http://schemas.openxmlformats.org/officeDocument/2006/relationships/image" Target="../media/image137.jp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jpg"/><Relationship Id="rId3" Type="http://schemas.openxmlformats.org/officeDocument/2006/relationships/image" Target="../media/image146.png"/><Relationship Id="rId7" Type="http://schemas.openxmlformats.org/officeDocument/2006/relationships/image" Target="../media/image150.jp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jpg"/><Relationship Id="rId3" Type="http://schemas.openxmlformats.org/officeDocument/2006/relationships/image" Target="../media/image146.png"/><Relationship Id="rId7" Type="http://schemas.openxmlformats.org/officeDocument/2006/relationships/image" Target="../media/image153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3.png"/><Relationship Id="rId7" Type="http://schemas.openxmlformats.org/officeDocument/2006/relationships/image" Target="../media/image80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jpg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jp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jpg"/><Relationship Id="rId5" Type="http://schemas.openxmlformats.org/officeDocument/2006/relationships/image" Target="../media/image201.jpg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jp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jpg"/><Relationship Id="rId5" Type="http://schemas.openxmlformats.org/officeDocument/2006/relationships/image" Target="../media/image201.jpg"/><Relationship Id="rId4" Type="http://schemas.openxmlformats.org/officeDocument/2006/relationships/image" Target="../media/image202.png"/><Relationship Id="rId9" Type="http://schemas.openxmlformats.org/officeDocument/2006/relationships/image" Target="../media/image20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7.png"/><Relationship Id="rId7" Type="http://schemas.openxmlformats.org/officeDocument/2006/relationships/image" Target="../media/image210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5" Type="http://schemas.openxmlformats.org/officeDocument/2006/relationships/image" Target="../media/image80.png"/><Relationship Id="rId10" Type="http://schemas.openxmlformats.org/officeDocument/2006/relationships/image" Target="../media/image213.png"/><Relationship Id="rId4" Type="http://schemas.openxmlformats.org/officeDocument/2006/relationships/image" Target="../media/image208.png"/><Relationship Id="rId9" Type="http://schemas.openxmlformats.org/officeDocument/2006/relationships/image" Target="../media/image2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7.png"/><Relationship Id="rId7" Type="http://schemas.openxmlformats.org/officeDocument/2006/relationships/image" Target="../media/image210.png"/><Relationship Id="rId12" Type="http://schemas.openxmlformats.org/officeDocument/2006/relationships/image" Target="../media/image216.jp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5.png"/><Relationship Id="rId5" Type="http://schemas.openxmlformats.org/officeDocument/2006/relationships/image" Target="../media/image80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4.jpg"/><Relationship Id="rId3" Type="http://schemas.openxmlformats.org/officeDocument/2006/relationships/image" Target="../media/image207.png"/><Relationship Id="rId7" Type="http://schemas.openxmlformats.org/officeDocument/2006/relationships/image" Target="../media/image219.png"/><Relationship Id="rId12" Type="http://schemas.openxmlformats.org/officeDocument/2006/relationships/image" Target="../media/image223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2.png"/><Relationship Id="rId5" Type="http://schemas.openxmlformats.org/officeDocument/2006/relationships/image" Target="../media/image80.png"/><Relationship Id="rId15" Type="http://schemas.openxmlformats.org/officeDocument/2006/relationships/image" Target="../media/image226.png"/><Relationship Id="rId10" Type="http://schemas.openxmlformats.org/officeDocument/2006/relationships/image" Target="../media/image215.png"/><Relationship Id="rId4" Type="http://schemas.openxmlformats.org/officeDocument/2006/relationships/image" Target="../media/image217.png"/><Relationship Id="rId9" Type="http://schemas.openxmlformats.org/officeDocument/2006/relationships/image" Target="../media/image221.png"/><Relationship Id="rId14" Type="http://schemas.openxmlformats.org/officeDocument/2006/relationships/image" Target="../media/image2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jp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227.png"/><Relationship Id="rId7" Type="http://schemas.openxmlformats.org/officeDocument/2006/relationships/image" Target="../media/image233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jpg"/><Relationship Id="rId5" Type="http://schemas.openxmlformats.org/officeDocument/2006/relationships/image" Target="../media/image231.png"/><Relationship Id="rId10" Type="http://schemas.openxmlformats.org/officeDocument/2006/relationships/image" Target="../media/image230.jpg"/><Relationship Id="rId4" Type="http://schemas.openxmlformats.org/officeDocument/2006/relationships/image" Target="../media/image228.png"/><Relationship Id="rId9" Type="http://schemas.openxmlformats.org/officeDocument/2006/relationships/image" Target="../media/image2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6.png"/><Relationship Id="rId7" Type="http://schemas.openxmlformats.org/officeDocument/2006/relationships/image" Target="../media/image240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27.png"/><Relationship Id="rId10" Type="http://schemas.openxmlformats.org/officeDocument/2006/relationships/image" Target="../media/image32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04799" y="37337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481" y="2704314"/>
            <a:ext cx="3246723" cy="464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2717" y="6497203"/>
            <a:ext cx="60325" cy="97790"/>
          </a:xfrm>
          <a:custGeom>
            <a:avLst/>
            <a:gdLst/>
            <a:ahLst/>
            <a:cxnLst/>
            <a:rect l="l" t="t" r="r" b="b"/>
            <a:pathLst>
              <a:path w="60325" h="97790">
                <a:moveTo>
                  <a:pt x="58295" y="97692"/>
                </a:moveTo>
                <a:lnTo>
                  <a:pt x="3572" y="97787"/>
                </a:lnTo>
                <a:lnTo>
                  <a:pt x="0" y="90300"/>
                </a:lnTo>
                <a:lnTo>
                  <a:pt x="542" y="87671"/>
                </a:lnTo>
                <a:lnTo>
                  <a:pt x="1838" y="85290"/>
                </a:lnTo>
                <a:lnTo>
                  <a:pt x="25947" y="59733"/>
                </a:lnTo>
                <a:lnTo>
                  <a:pt x="29366" y="55666"/>
                </a:lnTo>
                <a:lnTo>
                  <a:pt x="41473" y="29271"/>
                </a:lnTo>
                <a:lnTo>
                  <a:pt x="41473" y="25013"/>
                </a:lnTo>
                <a:lnTo>
                  <a:pt x="28280" y="11316"/>
                </a:lnTo>
                <a:lnTo>
                  <a:pt x="22622" y="11316"/>
                </a:lnTo>
                <a:lnTo>
                  <a:pt x="19898" y="11763"/>
                </a:lnTo>
                <a:lnTo>
                  <a:pt x="13002" y="14345"/>
                </a:lnTo>
                <a:lnTo>
                  <a:pt x="7839" y="17269"/>
                </a:lnTo>
                <a:lnTo>
                  <a:pt x="5458" y="18955"/>
                </a:lnTo>
                <a:lnTo>
                  <a:pt x="4562" y="19355"/>
                </a:lnTo>
                <a:lnTo>
                  <a:pt x="3229" y="19250"/>
                </a:lnTo>
                <a:lnTo>
                  <a:pt x="2333" y="18164"/>
                </a:lnTo>
                <a:lnTo>
                  <a:pt x="1790" y="15583"/>
                </a:lnTo>
                <a:lnTo>
                  <a:pt x="1733" y="11763"/>
                </a:lnTo>
                <a:lnTo>
                  <a:pt x="2829" y="8839"/>
                </a:lnTo>
                <a:lnTo>
                  <a:pt x="25099" y="0"/>
                </a:lnTo>
                <a:lnTo>
                  <a:pt x="32748" y="0"/>
                </a:lnTo>
                <a:lnTo>
                  <a:pt x="55914" y="21632"/>
                </a:lnTo>
                <a:lnTo>
                  <a:pt x="55914" y="28080"/>
                </a:lnTo>
                <a:lnTo>
                  <a:pt x="36215" y="65344"/>
                </a:lnTo>
                <a:lnTo>
                  <a:pt x="15431" y="86928"/>
                </a:lnTo>
                <a:lnTo>
                  <a:pt x="58142" y="87023"/>
                </a:lnTo>
                <a:lnTo>
                  <a:pt x="59190" y="87766"/>
                </a:lnTo>
                <a:lnTo>
                  <a:pt x="59981" y="89205"/>
                </a:lnTo>
                <a:lnTo>
                  <a:pt x="60229" y="92281"/>
                </a:lnTo>
                <a:lnTo>
                  <a:pt x="59981" y="95358"/>
                </a:lnTo>
                <a:lnTo>
                  <a:pt x="58990" y="97197"/>
                </a:lnTo>
                <a:lnTo>
                  <a:pt x="58295" y="976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89AF648-A803-4E80-920F-D53FD3CF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6" y="667014"/>
            <a:ext cx="1961003" cy="3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4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213" y="1750747"/>
            <a:ext cx="2096731" cy="350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2" y="2386699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4171" y="2236525"/>
            <a:ext cx="1617913" cy="33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316" y="2808034"/>
            <a:ext cx="126807" cy="12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8035" y="2722304"/>
            <a:ext cx="2020501" cy="3506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642" y="3358250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539" y="3291878"/>
            <a:ext cx="154935" cy="195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9671" y="6497001"/>
            <a:ext cx="132922" cy="97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31535C-4BA5-43CB-8FDB-0F84FE5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77000"/>
            <a:ext cx="3086100" cy="20610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6" y="668052"/>
            <a:ext cx="2882659" cy="4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4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493" y="1744645"/>
            <a:ext cx="991037" cy="35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8198" y="1744635"/>
            <a:ext cx="2117095" cy="35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3642" y="2386699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5677" y="2234297"/>
            <a:ext cx="3234799" cy="352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642" y="2872474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0273" y="2721415"/>
            <a:ext cx="3126279" cy="3515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6942" y="2720072"/>
            <a:ext cx="982113" cy="2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3093" y="2720069"/>
            <a:ext cx="2550106" cy="283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2115" y="3207187"/>
            <a:ext cx="823663" cy="282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3642" y="384403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260" y="3693864"/>
            <a:ext cx="1170596" cy="281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37979" y="3706215"/>
            <a:ext cx="1531864" cy="338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9671" y="6497744"/>
            <a:ext cx="137170" cy="97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5A3A62B-57CC-4F65-A466-8A848602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03815"/>
            <a:ext cx="3086100" cy="249385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0" y="685020"/>
            <a:ext cx="5465700" cy="36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061" y="1765936"/>
            <a:ext cx="1069174" cy="335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184" y="1609353"/>
            <a:ext cx="60007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360680">
              <a:lnSpc>
                <a:spcPts val="3835"/>
              </a:lnSpc>
            </a:pPr>
            <a:r>
              <a:rPr sz="3200" dirty="0">
                <a:solidFill>
                  <a:srgbClr val="BEBEBE"/>
                </a:solidFill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6541" y="2230420"/>
            <a:ext cx="991037" cy="356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58247" y="2209585"/>
            <a:ext cx="3581400" cy="377825"/>
            <a:chOff x="2358247" y="2209585"/>
            <a:chExt cx="3581400" cy="377825"/>
          </a:xfrm>
        </p:grpSpPr>
        <p:sp>
          <p:nvSpPr>
            <p:cNvPr id="7" name="object 7"/>
            <p:cNvSpPr/>
            <p:nvPr/>
          </p:nvSpPr>
          <p:spPr>
            <a:xfrm>
              <a:off x="2358247" y="2234291"/>
              <a:ext cx="417830" cy="287655"/>
            </a:xfrm>
            <a:custGeom>
              <a:avLst/>
              <a:gdLst/>
              <a:ahLst/>
              <a:cxnLst/>
              <a:rect l="l" t="t" r="r" b="b"/>
              <a:pathLst>
                <a:path w="417830" h="287655">
                  <a:moveTo>
                    <a:pt x="92917" y="102537"/>
                  </a:moveTo>
                  <a:lnTo>
                    <a:pt x="86573" y="102537"/>
                  </a:lnTo>
                  <a:lnTo>
                    <a:pt x="83839" y="102347"/>
                  </a:lnTo>
                  <a:lnTo>
                    <a:pt x="71590" y="89640"/>
                  </a:lnTo>
                  <a:lnTo>
                    <a:pt x="71590" y="82201"/>
                  </a:lnTo>
                  <a:lnTo>
                    <a:pt x="110129" y="5800"/>
                  </a:lnTo>
                  <a:lnTo>
                    <a:pt x="110824" y="4714"/>
                  </a:lnTo>
                  <a:lnTo>
                    <a:pt x="111576" y="3867"/>
                  </a:lnTo>
                  <a:lnTo>
                    <a:pt x="112367" y="3276"/>
                  </a:lnTo>
                  <a:lnTo>
                    <a:pt x="113158" y="2581"/>
                  </a:lnTo>
                  <a:lnTo>
                    <a:pt x="114148" y="1981"/>
                  </a:lnTo>
                  <a:lnTo>
                    <a:pt x="116530" y="990"/>
                  </a:lnTo>
                  <a:lnTo>
                    <a:pt x="117968" y="638"/>
                  </a:lnTo>
                  <a:lnTo>
                    <a:pt x="119654" y="447"/>
                  </a:lnTo>
                  <a:lnTo>
                    <a:pt x="121349" y="142"/>
                  </a:lnTo>
                  <a:lnTo>
                    <a:pt x="123378" y="0"/>
                  </a:lnTo>
                  <a:lnTo>
                    <a:pt x="127845" y="0"/>
                  </a:lnTo>
                  <a:lnTo>
                    <a:pt x="129627" y="95"/>
                  </a:lnTo>
                  <a:lnTo>
                    <a:pt x="132608" y="495"/>
                  </a:lnTo>
                  <a:lnTo>
                    <a:pt x="133646" y="838"/>
                  </a:lnTo>
                  <a:lnTo>
                    <a:pt x="134246" y="1333"/>
                  </a:lnTo>
                  <a:lnTo>
                    <a:pt x="134942" y="1733"/>
                  </a:lnTo>
                  <a:lnTo>
                    <a:pt x="135332" y="2333"/>
                  </a:lnTo>
                  <a:lnTo>
                    <a:pt x="135532" y="3914"/>
                  </a:lnTo>
                  <a:lnTo>
                    <a:pt x="135237" y="4857"/>
                  </a:lnTo>
                  <a:lnTo>
                    <a:pt x="134541" y="5953"/>
                  </a:lnTo>
                  <a:lnTo>
                    <a:pt x="108347" y="61017"/>
                  </a:lnTo>
                  <a:lnTo>
                    <a:pt x="108347" y="89640"/>
                  </a:lnTo>
                  <a:lnTo>
                    <a:pt x="107947" y="92469"/>
                  </a:lnTo>
                  <a:lnTo>
                    <a:pt x="107157" y="94650"/>
                  </a:lnTo>
                  <a:lnTo>
                    <a:pt x="106462" y="96736"/>
                  </a:lnTo>
                  <a:lnTo>
                    <a:pt x="105318" y="98375"/>
                  </a:lnTo>
                  <a:lnTo>
                    <a:pt x="103737" y="99565"/>
                  </a:lnTo>
                  <a:lnTo>
                    <a:pt x="102242" y="100756"/>
                  </a:lnTo>
                  <a:lnTo>
                    <a:pt x="100308" y="101547"/>
                  </a:lnTo>
                  <a:lnTo>
                    <a:pt x="95651" y="102347"/>
                  </a:lnTo>
                  <a:lnTo>
                    <a:pt x="92917" y="102537"/>
                  </a:lnTo>
                  <a:close/>
                </a:path>
                <a:path w="417830" h="287655">
                  <a:moveTo>
                    <a:pt x="21336" y="102537"/>
                  </a:moveTo>
                  <a:lnTo>
                    <a:pt x="14982" y="102537"/>
                  </a:lnTo>
                  <a:lnTo>
                    <a:pt x="12249" y="102347"/>
                  </a:lnTo>
                  <a:lnTo>
                    <a:pt x="0" y="89640"/>
                  </a:lnTo>
                  <a:lnTo>
                    <a:pt x="0" y="82201"/>
                  </a:lnTo>
                  <a:lnTo>
                    <a:pt x="38548" y="5800"/>
                  </a:lnTo>
                  <a:lnTo>
                    <a:pt x="39243" y="4714"/>
                  </a:lnTo>
                  <a:lnTo>
                    <a:pt x="39986" y="3867"/>
                  </a:lnTo>
                  <a:lnTo>
                    <a:pt x="40776" y="3276"/>
                  </a:lnTo>
                  <a:lnTo>
                    <a:pt x="41577" y="2581"/>
                  </a:lnTo>
                  <a:lnTo>
                    <a:pt x="42567" y="1981"/>
                  </a:lnTo>
                  <a:lnTo>
                    <a:pt x="44948" y="990"/>
                  </a:lnTo>
                  <a:lnTo>
                    <a:pt x="46387" y="638"/>
                  </a:lnTo>
                  <a:lnTo>
                    <a:pt x="48073" y="447"/>
                  </a:lnTo>
                  <a:lnTo>
                    <a:pt x="49759" y="142"/>
                  </a:lnTo>
                  <a:lnTo>
                    <a:pt x="51797" y="0"/>
                  </a:lnTo>
                  <a:lnTo>
                    <a:pt x="56255" y="0"/>
                  </a:lnTo>
                  <a:lnTo>
                    <a:pt x="57998" y="95"/>
                  </a:lnTo>
                  <a:lnTo>
                    <a:pt x="60874" y="495"/>
                  </a:lnTo>
                  <a:lnTo>
                    <a:pt x="61960" y="838"/>
                  </a:lnTo>
                  <a:lnTo>
                    <a:pt x="62656" y="1333"/>
                  </a:lnTo>
                  <a:lnTo>
                    <a:pt x="63351" y="1733"/>
                  </a:lnTo>
                  <a:lnTo>
                    <a:pt x="63703" y="2333"/>
                  </a:lnTo>
                  <a:lnTo>
                    <a:pt x="63703" y="3914"/>
                  </a:lnTo>
                  <a:lnTo>
                    <a:pt x="63446" y="4857"/>
                  </a:lnTo>
                  <a:lnTo>
                    <a:pt x="62951" y="5953"/>
                  </a:lnTo>
                  <a:lnTo>
                    <a:pt x="36757" y="61017"/>
                  </a:lnTo>
                  <a:lnTo>
                    <a:pt x="36757" y="89640"/>
                  </a:lnTo>
                  <a:lnTo>
                    <a:pt x="36366" y="92469"/>
                  </a:lnTo>
                  <a:lnTo>
                    <a:pt x="35566" y="94650"/>
                  </a:lnTo>
                  <a:lnTo>
                    <a:pt x="34871" y="96736"/>
                  </a:lnTo>
                  <a:lnTo>
                    <a:pt x="33737" y="98375"/>
                  </a:lnTo>
                  <a:lnTo>
                    <a:pt x="32147" y="99565"/>
                  </a:lnTo>
                  <a:lnTo>
                    <a:pt x="30661" y="100756"/>
                  </a:lnTo>
                  <a:lnTo>
                    <a:pt x="28727" y="101547"/>
                  </a:lnTo>
                  <a:lnTo>
                    <a:pt x="24060" y="102347"/>
                  </a:lnTo>
                  <a:lnTo>
                    <a:pt x="21336" y="102537"/>
                  </a:lnTo>
                  <a:close/>
                </a:path>
                <a:path w="417830" h="287655">
                  <a:moveTo>
                    <a:pt x="197407" y="287086"/>
                  </a:moveTo>
                  <a:lnTo>
                    <a:pt x="191844" y="287086"/>
                  </a:lnTo>
                  <a:lnTo>
                    <a:pt x="189520" y="286838"/>
                  </a:lnTo>
                  <a:lnTo>
                    <a:pt x="183032" y="281580"/>
                  </a:lnTo>
                  <a:lnTo>
                    <a:pt x="183320" y="279799"/>
                  </a:lnTo>
                  <a:lnTo>
                    <a:pt x="365677" y="17907"/>
                  </a:lnTo>
                  <a:lnTo>
                    <a:pt x="367373" y="16373"/>
                  </a:lnTo>
                  <a:lnTo>
                    <a:pt x="368259" y="15573"/>
                  </a:lnTo>
                  <a:lnTo>
                    <a:pt x="379775" y="13392"/>
                  </a:lnTo>
                  <a:lnTo>
                    <a:pt x="385328" y="13392"/>
                  </a:lnTo>
                  <a:lnTo>
                    <a:pt x="387614" y="13639"/>
                  </a:lnTo>
                  <a:lnTo>
                    <a:pt x="389395" y="14135"/>
                  </a:lnTo>
                  <a:lnTo>
                    <a:pt x="391281" y="14535"/>
                  </a:lnTo>
                  <a:lnTo>
                    <a:pt x="392624" y="15230"/>
                  </a:lnTo>
                  <a:lnTo>
                    <a:pt x="393415" y="16221"/>
                  </a:lnTo>
                  <a:lnTo>
                    <a:pt x="394155" y="17059"/>
                  </a:lnTo>
                  <a:lnTo>
                    <a:pt x="394237" y="17233"/>
                  </a:lnTo>
                  <a:lnTo>
                    <a:pt x="394510" y="18250"/>
                  </a:lnTo>
                  <a:lnTo>
                    <a:pt x="394110" y="20936"/>
                  </a:lnTo>
                  <a:lnTo>
                    <a:pt x="393462" y="22326"/>
                  </a:lnTo>
                  <a:lnTo>
                    <a:pt x="392376" y="23812"/>
                  </a:lnTo>
                  <a:lnTo>
                    <a:pt x="212142" y="281580"/>
                  </a:lnTo>
                  <a:lnTo>
                    <a:pt x="211542" y="282771"/>
                  </a:lnTo>
                  <a:lnTo>
                    <a:pt x="210752" y="283666"/>
                  </a:lnTo>
                  <a:lnTo>
                    <a:pt x="209761" y="284257"/>
                  </a:lnTo>
                  <a:lnTo>
                    <a:pt x="208866" y="284857"/>
                  </a:lnTo>
                  <a:lnTo>
                    <a:pt x="207723" y="285352"/>
                  </a:lnTo>
                  <a:lnTo>
                    <a:pt x="206332" y="285752"/>
                  </a:lnTo>
                  <a:lnTo>
                    <a:pt x="205046" y="286248"/>
                  </a:lnTo>
                  <a:lnTo>
                    <a:pt x="203456" y="286591"/>
                  </a:lnTo>
                  <a:lnTo>
                    <a:pt x="199684" y="286991"/>
                  </a:lnTo>
                  <a:lnTo>
                    <a:pt x="197407" y="287086"/>
                  </a:lnTo>
                  <a:close/>
                </a:path>
                <a:path w="417830" h="287655">
                  <a:moveTo>
                    <a:pt x="208713" y="149572"/>
                  </a:moveTo>
                  <a:lnTo>
                    <a:pt x="171213" y="137466"/>
                  </a:lnTo>
                  <a:lnTo>
                    <a:pt x="154728" y="97070"/>
                  </a:lnTo>
                  <a:lnTo>
                    <a:pt x="153948" y="82153"/>
                  </a:lnTo>
                  <a:lnTo>
                    <a:pt x="154162" y="74705"/>
                  </a:lnTo>
                  <a:lnTo>
                    <a:pt x="171908" y="27584"/>
                  </a:lnTo>
                  <a:lnTo>
                    <a:pt x="210209" y="14135"/>
                  </a:lnTo>
                  <a:lnTo>
                    <a:pt x="217780" y="14479"/>
                  </a:lnTo>
                  <a:lnTo>
                    <a:pt x="255289" y="36166"/>
                  </a:lnTo>
                  <a:lnTo>
                    <a:pt x="204646" y="36166"/>
                  </a:lnTo>
                  <a:lnTo>
                    <a:pt x="200579" y="37109"/>
                  </a:lnTo>
                  <a:lnTo>
                    <a:pt x="182224" y="73371"/>
                  </a:lnTo>
                  <a:lnTo>
                    <a:pt x="182224" y="89840"/>
                  </a:lnTo>
                  <a:lnTo>
                    <a:pt x="201874" y="126702"/>
                  </a:lnTo>
                  <a:lnTo>
                    <a:pt x="205884" y="127398"/>
                  </a:lnTo>
                  <a:lnTo>
                    <a:pt x="254140" y="127398"/>
                  </a:lnTo>
                  <a:lnTo>
                    <a:pt x="246919" y="136618"/>
                  </a:lnTo>
                  <a:lnTo>
                    <a:pt x="215702" y="149265"/>
                  </a:lnTo>
                  <a:lnTo>
                    <a:pt x="208713" y="149572"/>
                  </a:lnTo>
                  <a:close/>
                </a:path>
                <a:path w="417830" h="287655">
                  <a:moveTo>
                    <a:pt x="254140" y="127398"/>
                  </a:moveTo>
                  <a:lnTo>
                    <a:pt x="215714" y="127398"/>
                  </a:lnTo>
                  <a:lnTo>
                    <a:pt x="220077" y="126407"/>
                  </a:lnTo>
                  <a:lnTo>
                    <a:pt x="226821" y="122435"/>
                  </a:lnTo>
                  <a:lnTo>
                    <a:pt x="237410" y="89840"/>
                  </a:lnTo>
                  <a:lnTo>
                    <a:pt x="237331" y="73371"/>
                  </a:lnTo>
                  <a:lnTo>
                    <a:pt x="222115" y="39138"/>
                  </a:lnTo>
                  <a:lnTo>
                    <a:pt x="218543" y="37157"/>
                  </a:lnTo>
                  <a:lnTo>
                    <a:pt x="214276" y="36166"/>
                  </a:lnTo>
                  <a:lnTo>
                    <a:pt x="255289" y="36166"/>
                  </a:lnTo>
                  <a:lnTo>
                    <a:pt x="265164" y="73371"/>
                  </a:lnTo>
                  <a:lnTo>
                    <a:pt x="265416" y="81258"/>
                  </a:lnTo>
                  <a:lnTo>
                    <a:pt x="265204" y="88756"/>
                  </a:lnTo>
                  <a:lnTo>
                    <a:pt x="256244" y="124712"/>
                  </a:lnTo>
                  <a:lnTo>
                    <a:pt x="254140" y="127398"/>
                  </a:lnTo>
                  <a:close/>
                </a:path>
                <a:path w="417830" h="287655">
                  <a:moveTo>
                    <a:pt x="361115" y="282923"/>
                  </a:moveTo>
                  <a:lnTo>
                    <a:pt x="323615" y="270817"/>
                  </a:lnTo>
                  <a:lnTo>
                    <a:pt x="307129" y="230421"/>
                  </a:lnTo>
                  <a:lnTo>
                    <a:pt x="306350" y="215505"/>
                  </a:lnTo>
                  <a:lnTo>
                    <a:pt x="306563" y="208066"/>
                  </a:lnTo>
                  <a:lnTo>
                    <a:pt x="324310" y="160936"/>
                  </a:lnTo>
                  <a:lnTo>
                    <a:pt x="362610" y="147486"/>
                  </a:lnTo>
                  <a:lnTo>
                    <a:pt x="370181" y="147831"/>
                  </a:lnTo>
                  <a:lnTo>
                    <a:pt x="407690" y="169518"/>
                  </a:lnTo>
                  <a:lnTo>
                    <a:pt x="357048" y="169518"/>
                  </a:lnTo>
                  <a:lnTo>
                    <a:pt x="352981" y="170461"/>
                  </a:lnTo>
                  <a:lnTo>
                    <a:pt x="334626" y="206723"/>
                  </a:lnTo>
                  <a:lnTo>
                    <a:pt x="334626" y="223192"/>
                  </a:lnTo>
                  <a:lnTo>
                    <a:pt x="354276" y="260054"/>
                  </a:lnTo>
                  <a:lnTo>
                    <a:pt x="358286" y="260749"/>
                  </a:lnTo>
                  <a:lnTo>
                    <a:pt x="406541" y="260749"/>
                  </a:lnTo>
                  <a:lnTo>
                    <a:pt x="399320" y="269969"/>
                  </a:lnTo>
                  <a:lnTo>
                    <a:pt x="368104" y="282616"/>
                  </a:lnTo>
                  <a:lnTo>
                    <a:pt x="361115" y="282923"/>
                  </a:lnTo>
                  <a:close/>
                </a:path>
                <a:path w="417830" h="287655">
                  <a:moveTo>
                    <a:pt x="406541" y="260749"/>
                  </a:moveTo>
                  <a:lnTo>
                    <a:pt x="368116" y="260749"/>
                  </a:lnTo>
                  <a:lnTo>
                    <a:pt x="372478" y="259758"/>
                  </a:lnTo>
                  <a:lnTo>
                    <a:pt x="379222" y="255786"/>
                  </a:lnTo>
                  <a:lnTo>
                    <a:pt x="389811" y="223192"/>
                  </a:lnTo>
                  <a:lnTo>
                    <a:pt x="389732" y="206723"/>
                  </a:lnTo>
                  <a:lnTo>
                    <a:pt x="374517" y="172489"/>
                  </a:lnTo>
                  <a:lnTo>
                    <a:pt x="370945" y="170508"/>
                  </a:lnTo>
                  <a:lnTo>
                    <a:pt x="366678" y="169518"/>
                  </a:lnTo>
                  <a:lnTo>
                    <a:pt x="407690" y="169518"/>
                  </a:lnTo>
                  <a:lnTo>
                    <a:pt x="417565" y="206723"/>
                  </a:lnTo>
                  <a:lnTo>
                    <a:pt x="417818" y="214609"/>
                  </a:lnTo>
                  <a:lnTo>
                    <a:pt x="417605" y="222107"/>
                  </a:lnTo>
                  <a:lnTo>
                    <a:pt x="408645" y="258063"/>
                  </a:lnTo>
                  <a:lnTo>
                    <a:pt x="406541" y="260749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5315" y="2209585"/>
              <a:ext cx="1305308" cy="377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5839" y="2230423"/>
              <a:ext cx="1793433" cy="352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82314" y="2808034"/>
            <a:ext cx="126807" cy="1267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212" y="2721411"/>
            <a:ext cx="1511670" cy="3513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3641" y="3358249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6541" y="3201984"/>
            <a:ext cx="991037" cy="356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358247" y="3181149"/>
            <a:ext cx="2523490" cy="374015"/>
            <a:chOff x="2358247" y="3181149"/>
            <a:chExt cx="2523490" cy="374015"/>
          </a:xfrm>
        </p:grpSpPr>
        <p:sp>
          <p:nvSpPr>
            <p:cNvPr id="15" name="object 15"/>
            <p:cNvSpPr/>
            <p:nvPr/>
          </p:nvSpPr>
          <p:spPr>
            <a:xfrm>
              <a:off x="2358247" y="3181149"/>
              <a:ext cx="1202771" cy="3536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5209" y="3201977"/>
              <a:ext cx="1286440" cy="3528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445922" y="3779597"/>
            <a:ext cx="126807" cy="1267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3925" y="3691630"/>
            <a:ext cx="353695" cy="283845"/>
          </a:xfrm>
          <a:custGeom>
            <a:avLst/>
            <a:gdLst/>
            <a:ahLst/>
            <a:cxnLst/>
            <a:rect l="l" t="t" r="r" b="b"/>
            <a:pathLst>
              <a:path w="353694" h="283845">
                <a:moveTo>
                  <a:pt x="22326" y="102994"/>
                </a:moveTo>
                <a:lnTo>
                  <a:pt x="15678" y="102994"/>
                </a:lnTo>
                <a:lnTo>
                  <a:pt x="12792" y="102794"/>
                </a:lnTo>
                <a:lnTo>
                  <a:pt x="0" y="90193"/>
                </a:lnTo>
                <a:lnTo>
                  <a:pt x="0" y="82554"/>
                </a:lnTo>
                <a:lnTo>
                  <a:pt x="12049" y="47034"/>
                </a:lnTo>
                <a:lnTo>
                  <a:pt x="39433" y="5810"/>
                </a:lnTo>
                <a:lnTo>
                  <a:pt x="40129" y="4714"/>
                </a:lnTo>
                <a:lnTo>
                  <a:pt x="40872" y="3867"/>
                </a:lnTo>
                <a:lnTo>
                  <a:pt x="41672" y="3276"/>
                </a:lnTo>
                <a:lnTo>
                  <a:pt x="42462" y="2581"/>
                </a:lnTo>
                <a:lnTo>
                  <a:pt x="49111" y="447"/>
                </a:lnTo>
                <a:lnTo>
                  <a:pt x="50797" y="152"/>
                </a:lnTo>
                <a:lnTo>
                  <a:pt x="52835" y="0"/>
                </a:lnTo>
                <a:lnTo>
                  <a:pt x="57598" y="0"/>
                </a:lnTo>
                <a:lnTo>
                  <a:pt x="59531" y="104"/>
                </a:lnTo>
                <a:lnTo>
                  <a:pt x="62608" y="495"/>
                </a:lnTo>
                <a:lnTo>
                  <a:pt x="63741" y="847"/>
                </a:lnTo>
                <a:lnTo>
                  <a:pt x="64437" y="1343"/>
                </a:lnTo>
                <a:lnTo>
                  <a:pt x="65237" y="1733"/>
                </a:lnTo>
                <a:lnTo>
                  <a:pt x="65627" y="2333"/>
                </a:lnTo>
                <a:lnTo>
                  <a:pt x="65627" y="3924"/>
                </a:lnTo>
                <a:lnTo>
                  <a:pt x="65380" y="4867"/>
                </a:lnTo>
                <a:lnTo>
                  <a:pt x="64884" y="5953"/>
                </a:lnTo>
                <a:lnTo>
                  <a:pt x="38395" y="61170"/>
                </a:lnTo>
                <a:lnTo>
                  <a:pt x="38395" y="90193"/>
                </a:lnTo>
                <a:lnTo>
                  <a:pt x="25146" y="102794"/>
                </a:lnTo>
                <a:lnTo>
                  <a:pt x="22326" y="102994"/>
                </a:lnTo>
                <a:close/>
              </a:path>
              <a:path w="353694" h="283845">
                <a:moveTo>
                  <a:pt x="108119" y="67713"/>
                </a:moveTo>
                <a:lnTo>
                  <a:pt x="105842" y="67713"/>
                </a:lnTo>
                <a:lnTo>
                  <a:pt x="104995" y="67571"/>
                </a:lnTo>
                <a:lnTo>
                  <a:pt x="101335" y="49263"/>
                </a:lnTo>
                <a:lnTo>
                  <a:pt x="101462" y="47225"/>
                </a:lnTo>
                <a:lnTo>
                  <a:pt x="103604" y="41672"/>
                </a:lnTo>
                <a:lnTo>
                  <a:pt x="104099" y="40681"/>
                </a:lnTo>
                <a:lnTo>
                  <a:pt x="128312" y="25746"/>
                </a:lnTo>
                <a:lnTo>
                  <a:pt x="133970" y="23365"/>
                </a:lnTo>
                <a:lnTo>
                  <a:pt x="140466" y="21383"/>
                </a:lnTo>
                <a:lnTo>
                  <a:pt x="155249" y="18211"/>
                </a:lnTo>
                <a:lnTo>
                  <a:pt x="163241" y="17411"/>
                </a:lnTo>
                <a:lnTo>
                  <a:pt x="171775" y="17411"/>
                </a:lnTo>
                <a:lnTo>
                  <a:pt x="209878" y="24512"/>
                </a:lnTo>
                <a:lnTo>
                  <a:pt x="235626" y="45691"/>
                </a:lnTo>
                <a:lnTo>
                  <a:pt x="157287" y="45691"/>
                </a:lnTo>
                <a:lnTo>
                  <a:pt x="150191" y="46882"/>
                </a:lnTo>
                <a:lnTo>
                  <a:pt x="110453" y="66580"/>
                </a:lnTo>
                <a:lnTo>
                  <a:pt x="108119" y="67713"/>
                </a:lnTo>
                <a:close/>
              </a:path>
              <a:path w="353694" h="283845">
                <a:moveTo>
                  <a:pt x="239197" y="255396"/>
                </a:moveTo>
                <a:lnTo>
                  <a:pt x="173013" y="255396"/>
                </a:lnTo>
                <a:lnTo>
                  <a:pt x="180748" y="254253"/>
                </a:lnTo>
                <a:lnTo>
                  <a:pt x="194045" y="249690"/>
                </a:lnTo>
                <a:lnTo>
                  <a:pt x="214333" y="227706"/>
                </a:lnTo>
                <a:lnTo>
                  <a:pt x="216619" y="221953"/>
                </a:lnTo>
                <a:lnTo>
                  <a:pt x="217762" y="215752"/>
                </a:lnTo>
                <a:lnTo>
                  <a:pt x="217762" y="201760"/>
                </a:lnTo>
                <a:lnTo>
                  <a:pt x="216324" y="195169"/>
                </a:lnTo>
                <a:lnTo>
                  <a:pt x="210571" y="183462"/>
                </a:lnTo>
                <a:lnTo>
                  <a:pt x="206351" y="178395"/>
                </a:lnTo>
                <a:lnTo>
                  <a:pt x="200789" y="174128"/>
                </a:lnTo>
                <a:lnTo>
                  <a:pt x="195340" y="169861"/>
                </a:lnTo>
                <a:lnTo>
                  <a:pt x="153020" y="160888"/>
                </a:lnTo>
                <a:lnTo>
                  <a:pt x="127369" y="160888"/>
                </a:lnTo>
                <a:lnTo>
                  <a:pt x="126331" y="160688"/>
                </a:lnTo>
                <a:lnTo>
                  <a:pt x="120178" y="143924"/>
                </a:lnTo>
                <a:lnTo>
                  <a:pt x="120330" y="142333"/>
                </a:lnTo>
                <a:lnTo>
                  <a:pt x="124893" y="134541"/>
                </a:lnTo>
                <a:lnTo>
                  <a:pt x="125883" y="134046"/>
                </a:lnTo>
                <a:lnTo>
                  <a:pt x="126969" y="133799"/>
                </a:lnTo>
                <a:lnTo>
                  <a:pt x="159621" y="133799"/>
                </a:lnTo>
                <a:lnTo>
                  <a:pt x="167508" y="132656"/>
                </a:lnTo>
                <a:lnTo>
                  <a:pt x="200893" y="111176"/>
                </a:lnTo>
                <a:lnTo>
                  <a:pt x="207342" y="92669"/>
                </a:lnTo>
                <a:lnTo>
                  <a:pt x="207342" y="80067"/>
                </a:lnTo>
                <a:lnTo>
                  <a:pt x="206446" y="74962"/>
                </a:lnTo>
                <a:lnTo>
                  <a:pt x="204665" y="70095"/>
                </a:lnTo>
                <a:lnTo>
                  <a:pt x="202979" y="65237"/>
                </a:lnTo>
                <a:lnTo>
                  <a:pt x="200398" y="61017"/>
                </a:lnTo>
                <a:lnTo>
                  <a:pt x="196921" y="57445"/>
                </a:lnTo>
                <a:lnTo>
                  <a:pt x="193549" y="53778"/>
                </a:lnTo>
                <a:lnTo>
                  <a:pt x="189139" y="50902"/>
                </a:lnTo>
                <a:lnTo>
                  <a:pt x="178319" y="46730"/>
                </a:lnTo>
                <a:lnTo>
                  <a:pt x="172070" y="45691"/>
                </a:lnTo>
                <a:lnTo>
                  <a:pt x="235626" y="45691"/>
                </a:lnTo>
                <a:lnTo>
                  <a:pt x="244252" y="89097"/>
                </a:lnTo>
                <a:lnTo>
                  <a:pt x="243156" y="96689"/>
                </a:lnTo>
                <a:lnTo>
                  <a:pt x="240975" y="103737"/>
                </a:lnTo>
                <a:lnTo>
                  <a:pt x="238889" y="110681"/>
                </a:lnTo>
                <a:lnTo>
                  <a:pt x="216267" y="136027"/>
                </a:lnTo>
                <a:lnTo>
                  <a:pt x="210314" y="139799"/>
                </a:lnTo>
                <a:lnTo>
                  <a:pt x="203427" y="142428"/>
                </a:lnTo>
                <a:lnTo>
                  <a:pt x="195588" y="143924"/>
                </a:lnTo>
                <a:lnTo>
                  <a:pt x="195588" y="144362"/>
                </a:lnTo>
                <a:lnTo>
                  <a:pt x="233831" y="159097"/>
                </a:lnTo>
                <a:lnTo>
                  <a:pt x="239194" y="164460"/>
                </a:lnTo>
                <a:lnTo>
                  <a:pt x="244547" y="169718"/>
                </a:lnTo>
                <a:lnTo>
                  <a:pt x="248719" y="175919"/>
                </a:lnTo>
                <a:lnTo>
                  <a:pt x="254672" y="190206"/>
                </a:lnTo>
                <a:lnTo>
                  <a:pt x="256158" y="197845"/>
                </a:lnTo>
                <a:lnTo>
                  <a:pt x="256158" y="205980"/>
                </a:lnTo>
                <a:lnTo>
                  <a:pt x="246514" y="245019"/>
                </a:lnTo>
                <a:lnTo>
                  <a:pt x="242430" y="251408"/>
                </a:lnTo>
                <a:lnTo>
                  <a:pt x="239197" y="255396"/>
                </a:lnTo>
                <a:close/>
              </a:path>
              <a:path w="353694" h="283845">
                <a:moveTo>
                  <a:pt x="165222" y="283819"/>
                </a:moveTo>
                <a:lnTo>
                  <a:pt x="156487" y="283819"/>
                </a:lnTo>
                <a:lnTo>
                  <a:pt x="148353" y="283076"/>
                </a:lnTo>
                <a:lnTo>
                  <a:pt x="140819" y="281590"/>
                </a:lnTo>
                <a:lnTo>
                  <a:pt x="133370" y="280199"/>
                </a:lnTo>
                <a:lnTo>
                  <a:pt x="97851" y="265264"/>
                </a:lnTo>
                <a:lnTo>
                  <a:pt x="94036" y="242442"/>
                </a:lnTo>
                <a:lnTo>
                  <a:pt x="94384" y="239860"/>
                </a:lnTo>
                <a:lnTo>
                  <a:pt x="95270" y="237975"/>
                </a:lnTo>
                <a:lnTo>
                  <a:pt x="96270" y="236098"/>
                </a:lnTo>
                <a:lnTo>
                  <a:pt x="97651" y="235155"/>
                </a:lnTo>
                <a:lnTo>
                  <a:pt x="100632" y="235155"/>
                </a:lnTo>
                <a:lnTo>
                  <a:pt x="102966" y="236241"/>
                </a:lnTo>
                <a:lnTo>
                  <a:pt x="106433" y="238422"/>
                </a:lnTo>
                <a:lnTo>
                  <a:pt x="110005" y="240508"/>
                </a:lnTo>
                <a:lnTo>
                  <a:pt x="146915" y="254348"/>
                </a:lnTo>
                <a:lnTo>
                  <a:pt x="155154" y="255396"/>
                </a:lnTo>
                <a:lnTo>
                  <a:pt x="239197" y="255396"/>
                </a:lnTo>
                <a:lnTo>
                  <a:pt x="237656" y="257296"/>
                </a:lnTo>
                <a:lnTo>
                  <a:pt x="203617" y="278313"/>
                </a:lnTo>
                <a:lnTo>
                  <a:pt x="175659" y="283474"/>
                </a:lnTo>
                <a:lnTo>
                  <a:pt x="165222" y="283819"/>
                </a:lnTo>
                <a:close/>
              </a:path>
              <a:path w="353694" h="283845">
                <a:moveTo>
                  <a:pt x="300507" y="102994"/>
                </a:moveTo>
                <a:lnTo>
                  <a:pt x="295649" y="102994"/>
                </a:lnTo>
                <a:lnTo>
                  <a:pt x="293715" y="102890"/>
                </a:lnTo>
                <a:lnTo>
                  <a:pt x="287705" y="98927"/>
                </a:lnTo>
                <a:lnTo>
                  <a:pt x="287953" y="97927"/>
                </a:lnTo>
                <a:lnTo>
                  <a:pt x="288553" y="96736"/>
                </a:lnTo>
                <a:lnTo>
                  <a:pt x="315194" y="41824"/>
                </a:lnTo>
                <a:lnTo>
                  <a:pt x="315194" y="12896"/>
                </a:lnTo>
                <a:lnTo>
                  <a:pt x="315537" y="10125"/>
                </a:lnTo>
                <a:lnTo>
                  <a:pt x="316233" y="8039"/>
                </a:lnTo>
                <a:lnTo>
                  <a:pt x="316928" y="5857"/>
                </a:lnTo>
                <a:lnTo>
                  <a:pt x="331073" y="0"/>
                </a:lnTo>
                <a:lnTo>
                  <a:pt x="337817" y="0"/>
                </a:lnTo>
                <a:lnTo>
                  <a:pt x="340646" y="200"/>
                </a:lnTo>
                <a:lnTo>
                  <a:pt x="345503" y="990"/>
                </a:lnTo>
                <a:lnTo>
                  <a:pt x="347485" y="1790"/>
                </a:lnTo>
                <a:lnTo>
                  <a:pt x="348980" y="2981"/>
                </a:lnTo>
                <a:lnTo>
                  <a:pt x="350561" y="4171"/>
                </a:lnTo>
                <a:lnTo>
                  <a:pt x="351704" y="5857"/>
                </a:lnTo>
                <a:lnTo>
                  <a:pt x="352400" y="8039"/>
                </a:lnTo>
                <a:lnTo>
                  <a:pt x="353190" y="10125"/>
                </a:lnTo>
                <a:lnTo>
                  <a:pt x="353590" y="12896"/>
                </a:lnTo>
                <a:lnTo>
                  <a:pt x="353590" y="20536"/>
                </a:lnTo>
                <a:lnTo>
                  <a:pt x="353342" y="24308"/>
                </a:lnTo>
                <a:lnTo>
                  <a:pt x="352847" y="27679"/>
                </a:lnTo>
                <a:lnTo>
                  <a:pt x="352447" y="31061"/>
                </a:lnTo>
                <a:lnTo>
                  <a:pt x="347189" y="46730"/>
                </a:lnTo>
                <a:lnTo>
                  <a:pt x="345703" y="49711"/>
                </a:lnTo>
                <a:lnTo>
                  <a:pt x="343817" y="52788"/>
                </a:lnTo>
                <a:lnTo>
                  <a:pt x="341531" y="55959"/>
                </a:lnTo>
                <a:lnTo>
                  <a:pt x="314147" y="97184"/>
                </a:lnTo>
                <a:lnTo>
                  <a:pt x="313461" y="98079"/>
                </a:lnTo>
                <a:lnTo>
                  <a:pt x="312661" y="98927"/>
                </a:lnTo>
                <a:lnTo>
                  <a:pt x="311765" y="99718"/>
                </a:lnTo>
                <a:lnTo>
                  <a:pt x="310975" y="100508"/>
                </a:lnTo>
                <a:lnTo>
                  <a:pt x="309937" y="101156"/>
                </a:lnTo>
                <a:lnTo>
                  <a:pt x="307355" y="102147"/>
                </a:lnTo>
                <a:lnTo>
                  <a:pt x="305869" y="102499"/>
                </a:lnTo>
                <a:lnTo>
                  <a:pt x="302593" y="102890"/>
                </a:lnTo>
                <a:lnTo>
                  <a:pt x="300507" y="102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267" y="4038255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BEBEBE"/>
                </a:solidFill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16541" y="4173547"/>
            <a:ext cx="991037" cy="356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8247" y="4152700"/>
            <a:ext cx="1029936" cy="353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9832" y="4152700"/>
            <a:ext cx="875970" cy="35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527451" y="4152700"/>
            <a:ext cx="2369820" cy="374015"/>
            <a:chOff x="4527451" y="4152700"/>
            <a:chExt cx="2369820" cy="374015"/>
          </a:xfrm>
        </p:grpSpPr>
        <p:sp>
          <p:nvSpPr>
            <p:cNvPr id="24" name="object 24"/>
            <p:cNvSpPr/>
            <p:nvPr/>
          </p:nvSpPr>
          <p:spPr>
            <a:xfrm>
              <a:off x="4527451" y="4152700"/>
              <a:ext cx="1048818" cy="35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0460" y="4173540"/>
              <a:ext cx="1286440" cy="3528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445922" y="4751148"/>
            <a:ext cx="126807" cy="1267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3925" y="4663194"/>
            <a:ext cx="949325" cy="283845"/>
          </a:xfrm>
          <a:custGeom>
            <a:avLst/>
            <a:gdLst/>
            <a:ahLst/>
            <a:cxnLst/>
            <a:rect l="l" t="t" r="r" b="b"/>
            <a:pathLst>
              <a:path w="949325" h="283845">
                <a:moveTo>
                  <a:pt x="22326" y="102994"/>
                </a:moveTo>
                <a:lnTo>
                  <a:pt x="15678" y="102994"/>
                </a:lnTo>
                <a:lnTo>
                  <a:pt x="12792" y="102794"/>
                </a:lnTo>
                <a:lnTo>
                  <a:pt x="0" y="90193"/>
                </a:lnTo>
                <a:lnTo>
                  <a:pt x="0" y="82554"/>
                </a:lnTo>
                <a:lnTo>
                  <a:pt x="12049" y="47034"/>
                </a:lnTo>
                <a:lnTo>
                  <a:pt x="39433" y="5810"/>
                </a:lnTo>
                <a:lnTo>
                  <a:pt x="40129" y="4714"/>
                </a:lnTo>
                <a:lnTo>
                  <a:pt x="40872" y="3867"/>
                </a:lnTo>
                <a:lnTo>
                  <a:pt x="41672" y="3276"/>
                </a:lnTo>
                <a:lnTo>
                  <a:pt x="42462" y="2581"/>
                </a:lnTo>
                <a:lnTo>
                  <a:pt x="49111" y="447"/>
                </a:lnTo>
                <a:lnTo>
                  <a:pt x="50797" y="152"/>
                </a:lnTo>
                <a:lnTo>
                  <a:pt x="52835" y="0"/>
                </a:lnTo>
                <a:lnTo>
                  <a:pt x="57598" y="0"/>
                </a:lnTo>
                <a:lnTo>
                  <a:pt x="59531" y="104"/>
                </a:lnTo>
                <a:lnTo>
                  <a:pt x="62608" y="495"/>
                </a:lnTo>
                <a:lnTo>
                  <a:pt x="63741" y="847"/>
                </a:lnTo>
                <a:lnTo>
                  <a:pt x="64437" y="1343"/>
                </a:lnTo>
                <a:lnTo>
                  <a:pt x="65237" y="1733"/>
                </a:lnTo>
                <a:lnTo>
                  <a:pt x="65627" y="2333"/>
                </a:lnTo>
                <a:lnTo>
                  <a:pt x="65627" y="3924"/>
                </a:lnTo>
                <a:lnTo>
                  <a:pt x="65380" y="4867"/>
                </a:lnTo>
                <a:lnTo>
                  <a:pt x="64884" y="5953"/>
                </a:lnTo>
                <a:lnTo>
                  <a:pt x="38395" y="61170"/>
                </a:lnTo>
                <a:lnTo>
                  <a:pt x="38395" y="90193"/>
                </a:lnTo>
                <a:lnTo>
                  <a:pt x="25146" y="102794"/>
                </a:lnTo>
                <a:lnTo>
                  <a:pt x="22326" y="102994"/>
                </a:lnTo>
                <a:close/>
              </a:path>
              <a:path w="949325" h="283845">
                <a:moveTo>
                  <a:pt x="108119" y="67713"/>
                </a:moveTo>
                <a:lnTo>
                  <a:pt x="105842" y="67713"/>
                </a:lnTo>
                <a:lnTo>
                  <a:pt x="104995" y="67571"/>
                </a:lnTo>
                <a:lnTo>
                  <a:pt x="101335" y="49263"/>
                </a:lnTo>
                <a:lnTo>
                  <a:pt x="101462" y="47225"/>
                </a:lnTo>
                <a:lnTo>
                  <a:pt x="103604" y="41672"/>
                </a:lnTo>
                <a:lnTo>
                  <a:pt x="104099" y="40681"/>
                </a:lnTo>
                <a:lnTo>
                  <a:pt x="128312" y="25746"/>
                </a:lnTo>
                <a:lnTo>
                  <a:pt x="133970" y="23365"/>
                </a:lnTo>
                <a:lnTo>
                  <a:pt x="140466" y="21383"/>
                </a:lnTo>
                <a:lnTo>
                  <a:pt x="155249" y="18211"/>
                </a:lnTo>
                <a:lnTo>
                  <a:pt x="163241" y="17411"/>
                </a:lnTo>
                <a:lnTo>
                  <a:pt x="171775" y="17411"/>
                </a:lnTo>
                <a:lnTo>
                  <a:pt x="209878" y="24512"/>
                </a:lnTo>
                <a:lnTo>
                  <a:pt x="235626" y="45691"/>
                </a:lnTo>
                <a:lnTo>
                  <a:pt x="157287" y="45691"/>
                </a:lnTo>
                <a:lnTo>
                  <a:pt x="150191" y="46882"/>
                </a:lnTo>
                <a:lnTo>
                  <a:pt x="110453" y="66580"/>
                </a:lnTo>
                <a:lnTo>
                  <a:pt x="108119" y="67713"/>
                </a:lnTo>
                <a:close/>
              </a:path>
              <a:path w="949325" h="283845">
                <a:moveTo>
                  <a:pt x="239197" y="255396"/>
                </a:moveTo>
                <a:lnTo>
                  <a:pt x="173013" y="255396"/>
                </a:lnTo>
                <a:lnTo>
                  <a:pt x="180748" y="254253"/>
                </a:lnTo>
                <a:lnTo>
                  <a:pt x="194045" y="249690"/>
                </a:lnTo>
                <a:lnTo>
                  <a:pt x="214333" y="227706"/>
                </a:lnTo>
                <a:lnTo>
                  <a:pt x="216619" y="221953"/>
                </a:lnTo>
                <a:lnTo>
                  <a:pt x="217762" y="215752"/>
                </a:lnTo>
                <a:lnTo>
                  <a:pt x="217762" y="201760"/>
                </a:lnTo>
                <a:lnTo>
                  <a:pt x="216324" y="195169"/>
                </a:lnTo>
                <a:lnTo>
                  <a:pt x="210571" y="183462"/>
                </a:lnTo>
                <a:lnTo>
                  <a:pt x="206351" y="178395"/>
                </a:lnTo>
                <a:lnTo>
                  <a:pt x="200789" y="174128"/>
                </a:lnTo>
                <a:lnTo>
                  <a:pt x="195340" y="169861"/>
                </a:lnTo>
                <a:lnTo>
                  <a:pt x="153020" y="160888"/>
                </a:lnTo>
                <a:lnTo>
                  <a:pt x="127369" y="160888"/>
                </a:lnTo>
                <a:lnTo>
                  <a:pt x="126331" y="160688"/>
                </a:lnTo>
                <a:lnTo>
                  <a:pt x="120178" y="143924"/>
                </a:lnTo>
                <a:lnTo>
                  <a:pt x="120330" y="142333"/>
                </a:lnTo>
                <a:lnTo>
                  <a:pt x="124893" y="134541"/>
                </a:lnTo>
                <a:lnTo>
                  <a:pt x="125883" y="134046"/>
                </a:lnTo>
                <a:lnTo>
                  <a:pt x="126969" y="133799"/>
                </a:lnTo>
                <a:lnTo>
                  <a:pt x="159621" y="133799"/>
                </a:lnTo>
                <a:lnTo>
                  <a:pt x="167508" y="132656"/>
                </a:lnTo>
                <a:lnTo>
                  <a:pt x="200893" y="111176"/>
                </a:lnTo>
                <a:lnTo>
                  <a:pt x="207342" y="92669"/>
                </a:lnTo>
                <a:lnTo>
                  <a:pt x="207342" y="80067"/>
                </a:lnTo>
                <a:lnTo>
                  <a:pt x="206446" y="74962"/>
                </a:lnTo>
                <a:lnTo>
                  <a:pt x="204665" y="70095"/>
                </a:lnTo>
                <a:lnTo>
                  <a:pt x="202979" y="65237"/>
                </a:lnTo>
                <a:lnTo>
                  <a:pt x="200398" y="61017"/>
                </a:lnTo>
                <a:lnTo>
                  <a:pt x="196921" y="57445"/>
                </a:lnTo>
                <a:lnTo>
                  <a:pt x="193549" y="53778"/>
                </a:lnTo>
                <a:lnTo>
                  <a:pt x="189139" y="50902"/>
                </a:lnTo>
                <a:lnTo>
                  <a:pt x="178319" y="46730"/>
                </a:lnTo>
                <a:lnTo>
                  <a:pt x="172070" y="45691"/>
                </a:lnTo>
                <a:lnTo>
                  <a:pt x="235626" y="45691"/>
                </a:lnTo>
                <a:lnTo>
                  <a:pt x="244252" y="89097"/>
                </a:lnTo>
                <a:lnTo>
                  <a:pt x="243156" y="96689"/>
                </a:lnTo>
                <a:lnTo>
                  <a:pt x="240975" y="103737"/>
                </a:lnTo>
                <a:lnTo>
                  <a:pt x="238889" y="110681"/>
                </a:lnTo>
                <a:lnTo>
                  <a:pt x="216267" y="136027"/>
                </a:lnTo>
                <a:lnTo>
                  <a:pt x="210314" y="139799"/>
                </a:lnTo>
                <a:lnTo>
                  <a:pt x="203427" y="142428"/>
                </a:lnTo>
                <a:lnTo>
                  <a:pt x="195588" y="143924"/>
                </a:lnTo>
                <a:lnTo>
                  <a:pt x="195588" y="144362"/>
                </a:lnTo>
                <a:lnTo>
                  <a:pt x="233831" y="159097"/>
                </a:lnTo>
                <a:lnTo>
                  <a:pt x="239194" y="164460"/>
                </a:lnTo>
                <a:lnTo>
                  <a:pt x="244547" y="169718"/>
                </a:lnTo>
                <a:lnTo>
                  <a:pt x="248719" y="175919"/>
                </a:lnTo>
                <a:lnTo>
                  <a:pt x="254672" y="190206"/>
                </a:lnTo>
                <a:lnTo>
                  <a:pt x="256158" y="197845"/>
                </a:lnTo>
                <a:lnTo>
                  <a:pt x="256158" y="205980"/>
                </a:lnTo>
                <a:lnTo>
                  <a:pt x="246514" y="245019"/>
                </a:lnTo>
                <a:lnTo>
                  <a:pt x="242430" y="251408"/>
                </a:lnTo>
                <a:lnTo>
                  <a:pt x="239197" y="255396"/>
                </a:lnTo>
                <a:close/>
              </a:path>
              <a:path w="949325" h="283845">
                <a:moveTo>
                  <a:pt x="165222" y="283819"/>
                </a:moveTo>
                <a:lnTo>
                  <a:pt x="156487" y="283819"/>
                </a:lnTo>
                <a:lnTo>
                  <a:pt x="148353" y="283076"/>
                </a:lnTo>
                <a:lnTo>
                  <a:pt x="140819" y="281590"/>
                </a:lnTo>
                <a:lnTo>
                  <a:pt x="133370" y="280199"/>
                </a:lnTo>
                <a:lnTo>
                  <a:pt x="97851" y="265264"/>
                </a:lnTo>
                <a:lnTo>
                  <a:pt x="94036" y="242442"/>
                </a:lnTo>
                <a:lnTo>
                  <a:pt x="94384" y="239860"/>
                </a:lnTo>
                <a:lnTo>
                  <a:pt x="95270" y="237975"/>
                </a:lnTo>
                <a:lnTo>
                  <a:pt x="96270" y="236098"/>
                </a:lnTo>
                <a:lnTo>
                  <a:pt x="97651" y="235155"/>
                </a:lnTo>
                <a:lnTo>
                  <a:pt x="100632" y="235155"/>
                </a:lnTo>
                <a:lnTo>
                  <a:pt x="102966" y="236241"/>
                </a:lnTo>
                <a:lnTo>
                  <a:pt x="106433" y="238422"/>
                </a:lnTo>
                <a:lnTo>
                  <a:pt x="110005" y="240508"/>
                </a:lnTo>
                <a:lnTo>
                  <a:pt x="146915" y="254348"/>
                </a:lnTo>
                <a:lnTo>
                  <a:pt x="155154" y="255396"/>
                </a:lnTo>
                <a:lnTo>
                  <a:pt x="239197" y="255396"/>
                </a:lnTo>
                <a:lnTo>
                  <a:pt x="237656" y="257296"/>
                </a:lnTo>
                <a:lnTo>
                  <a:pt x="203617" y="278313"/>
                </a:lnTo>
                <a:lnTo>
                  <a:pt x="175659" y="283474"/>
                </a:lnTo>
                <a:lnTo>
                  <a:pt x="165222" y="283819"/>
                </a:lnTo>
                <a:close/>
              </a:path>
              <a:path w="949325" h="283845">
                <a:moveTo>
                  <a:pt x="406207" y="69352"/>
                </a:moveTo>
                <a:lnTo>
                  <a:pt x="403625" y="69352"/>
                </a:lnTo>
                <a:lnTo>
                  <a:pt x="402778" y="69104"/>
                </a:lnTo>
                <a:lnTo>
                  <a:pt x="398763" y="50359"/>
                </a:lnTo>
                <a:lnTo>
                  <a:pt x="398863" y="48816"/>
                </a:lnTo>
                <a:lnTo>
                  <a:pt x="404216" y="38548"/>
                </a:lnTo>
                <a:lnTo>
                  <a:pt x="405807" y="37062"/>
                </a:lnTo>
                <a:lnTo>
                  <a:pt x="427286" y="25746"/>
                </a:lnTo>
                <a:lnTo>
                  <a:pt x="433239" y="23365"/>
                </a:lnTo>
                <a:lnTo>
                  <a:pt x="439792" y="21383"/>
                </a:lnTo>
                <a:lnTo>
                  <a:pt x="454080" y="18211"/>
                </a:lnTo>
                <a:lnTo>
                  <a:pt x="461567" y="17411"/>
                </a:lnTo>
                <a:lnTo>
                  <a:pt x="469406" y="17411"/>
                </a:lnTo>
                <a:lnTo>
                  <a:pt x="509061" y="25628"/>
                </a:lnTo>
                <a:lnTo>
                  <a:pt x="534852" y="47777"/>
                </a:lnTo>
                <a:lnTo>
                  <a:pt x="454871" y="47777"/>
                </a:lnTo>
                <a:lnTo>
                  <a:pt x="447527" y="48920"/>
                </a:lnTo>
                <a:lnTo>
                  <a:pt x="434534" y="53483"/>
                </a:lnTo>
                <a:lnTo>
                  <a:pt x="428877" y="55959"/>
                </a:lnTo>
                <a:lnTo>
                  <a:pt x="424019" y="58636"/>
                </a:lnTo>
                <a:lnTo>
                  <a:pt x="419151" y="61217"/>
                </a:lnTo>
                <a:lnTo>
                  <a:pt x="415084" y="63646"/>
                </a:lnTo>
                <a:lnTo>
                  <a:pt x="411808" y="65932"/>
                </a:lnTo>
                <a:lnTo>
                  <a:pt x="408636" y="68218"/>
                </a:lnTo>
                <a:lnTo>
                  <a:pt x="406207" y="69352"/>
                </a:lnTo>
                <a:close/>
              </a:path>
              <a:path w="949325" h="283845">
                <a:moveTo>
                  <a:pt x="549626" y="279952"/>
                </a:moveTo>
                <a:lnTo>
                  <a:pt x="403530" y="279952"/>
                </a:lnTo>
                <a:lnTo>
                  <a:pt x="401892" y="279752"/>
                </a:lnTo>
                <a:lnTo>
                  <a:pt x="394053" y="259911"/>
                </a:lnTo>
                <a:lnTo>
                  <a:pt x="394443" y="255939"/>
                </a:lnTo>
                <a:lnTo>
                  <a:pt x="394891" y="254205"/>
                </a:lnTo>
                <a:lnTo>
                  <a:pt x="395586" y="252710"/>
                </a:lnTo>
                <a:lnTo>
                  <a:pt x="396313" y="251072"/>
                </a:lnTo>
                <a:lnTo>
                  <a:pt x="397129" y="249586"/>
                </a:lnTo>
                <a:lnTo>
                  <a:pt x="398120" y="248100"/>
                </a:lnTo>
                <a:lnTo>
                  <a:pt x="399111" y="246509"/>
                </a:lnTo>
                <a:lnTo>
                  <a:pt x="400396" y="244871"/>
                </a:lnTo>
                <a:lnTo>
                  <a:pt x="452146" y="189911"/>
                </a:lnTo>
                <a:lnTo>
                  <a:pt x="460412" y="180986"/>
                </a:lnTo>
                <a:lnTo>
                  <a:pt x="484952" y="149827"/>
                </a:lnTo>
                <a:lnTo>
                  <a:pt x="502601" y="115091"/>
                </a:lnTo>
                <a:lnTo>
                  <a:pt x="505573" y="95946"/>
                </a:lnTo>
                <a:lnTo>
                  <a:pt x="505573" y="84439"/>
                </a:lnTo>
                <a:lnTo>
                  <a:pt x="504630" y="79029"/>
                </a:lnTo>
                <a:lnTo>
                  <a:pt x="502744" y="73971"/>
                </a:lnTo>
                <a:lnTo>
                  <a:pt x="500858" y="68809"/>
                </a:lnTo>
                <a:lnTo>
                  <a:pt x="498133" y="64294"/>
                </a:lnTo>
                <a:lnTo>
                  <a:pt x="494562" y="60427"/>
                </a:lnTo>
                <a:lnTo>
                  <a:pt x="491085" y="56560"/>
                </a:lnTo>
                <a:lnTo>
                  <a:pt x="486675" y="53483"/>
                </a:lnTo>
                <a:lnTo>
                  <a:pt x="476054" y="48920"/>
                </a:lnTo>
                <a:lnTo>
                  <a:pt x="469949" y="47777"/>
                </a:lnTo>
                <a:lnTo>
                  <a:pt x="534852" y="47777"/>
                </a:lnTo>
                <a:lnTo>
                  <a:pt x="544121" y="92774"/>
                </a:lnTo>
                <a:lnTo>
                  <a:pt x="543378" y="101004"/>
                </a:lnTo>
                <a:lnTo>
                  <a:pt x="528699" y="143232"/>
                </a:lnTo>
                <a:lnTo>
                  <a:pt x="504877" y="176775"/>
                </a:lnTo>
                <a:lnTo>
                  <a:pt x="435620" y="250776"/>
                </a:lnTo>
                <a:lnTo>
                  <a:pt x="549226" y="250776"/>
                </a:lnTo>
                <a:lnTo>
                  <a:pt x="550274" y="251072"/>
                </a:lnTo>
                <a:lnTo>
                  <a:pt x="552255" y="252262"/>
                </a:lnTo>
                <a:lnTo>
                  <a:pt x="553103" y="253158"/>
                </a:lnTo>
                <a:lnTo>
                  <a:pt x="553798" y="254348"/>
                </a:lnTo>
                <a:lnTo>
                  <a:pt x="554589" y="255539"/>
                </a:lnTo>
                <a:lnTo>
                  <a:pt x="555132" y="257025"/>
                </a:lnTo>
                <a:lnTo>
                  <a:pt x="555427" y="258815"/>
                </a:lnTo>
                <a:lnTo>
                  <a:pt x="555827" y="260597"/>
                </a:lnTo>
                <a:lnTo>
                  <a:pt x="555981" y="262235"/>
                </a:lnTo>
                <a:lnTo>
                  <a:pt x="555999" y="267893"/>
                </a:lnTo>
                <a:lnTo>
                  <a:pt x="555827" y="269731"/>
                </a:lnTo>
                <a:lnTo>
                  <a:pt x="555427" y="271617"/>
                </a:lnTo>
                <a:lnTo>
                  <a:pt x="555132" y="273398"/>
                </a:lnTo>
                <a:lnTo>
                  <a:pt x="554684" y="274941"/>
                </a:lnTo>
                <a:lnTo>
                  <a:pt x="553493" y="277523"/>
                </a:lnTo>
                <a:lnTo>
                  <a:pt x="552703" y="278456"/>
                </a:lnTo>
                <a:lnTo>
                  <a:pt x="550722" y="279647"/>
                </a:lnTo>
                <a:lnTo>
                  <a:pt x="549626" y="279952"/>
                </a:lnTo>
                <a:close/>
              </a:path>
              <a:path w="949325" h="283845">
                <a:moveTo>
                  <a:pt x="708257" y="88011"/>
                </a:moveTo>
                <a:lnTo>
                  <a:pt x="703895" y="70790"/>
                </a:lnTo>
                <a:lnTo>
                  <a:pt x="704285" y="67618"/>
                </a:lnTo>
                <a:lnTo>
                  <a:pt x="769723" y="21336"/>
                </a:lnTo>
                <a:lnTo>
                  <a:pt x="771209" y="20840"/>
                </a:lnTo>
                <a:lnTo>
                  <a:pt x="772009" y="20536"/>
                </a:lnTo>
                <a:lnTo>
                  <a:pt x="772999" y="20240"/>
                </a:lnTo>
                <a:lnTo>
                  <a:pt x="775380" y="19650"/>
                </a:lnTo>
                <a:lnTo>
                  <a:pt x="776771" y="19497"/>
                </a:lnTo>
                <a:lnTo>
                  <a:pt x="778352" y="19497"/>
                </a:lnTo>
                <a:lnTo>
                  <a:pt x="779943" y="19402"/>
                </a:lnTo>
                <a:lnTo>
                  <a:pt x="781924" y="19345"/>
                </a:lnTo>
                <a:lnTo>
                  <a:pt x="787582" y="19345"/>
                </a:lnTo>
                <a:lnTo>
                  <a:pt x="790259" y="19497"/>
                </a:lnTo>
                <a:lnTo>
                  <a:pt x="792345" y="19793"/>
                </a:lnTo>
                <a:lnTo>
                  <a:pt x="794526" y="19993"/>
                </a:lnTo>
                <a:lnTo>
                  <a:pt x="796212" y="20345"/>
                </a:lnTo>
                <a:lnTo>
                  <a:pt x="798593" y="21336"/>
                </a:lnTo>
                <a:lnTo>
                  <a:pt x="799393" y="21974"/>
                </a:lnTo>
                <a:lnTo>
                  <a:pt x="799784" y="22774"/>
                </a:lnTo>
                <a:lnTo>
                  <a:pt x="800184" y="23469"/>
                </a:lnTo>
                <a:lnTo>
                  <a:pt x="800384" y="24212"/>
                </a:lnTo>
                <a:lnTo>
                  <a:pt x="800384" y="55512"/>
                </a:lnTo>
                <a:lnTo>
                  <a:pt x="765998" y="55512"/>
                </a:lnTo>
                <a:lnTo>
                  <a:pt x="715992" y="85430"/>
                </a:lnTo>
                <a:lnTo>
                  <a:pt x="713420" y="86716"/>
                </a:lnTo>
                <a:lnTo>
                  <a:pt x="711334" y="87516"/>
                </a:lnTo>
                <a:lnTo>
                  <a:pt x="709743" y="87811"/>
                </a:lnTo>
                <a:lnTo>
                  <a:pt x="708257" y="88011"/>
                </a:lnTo>
                <a:close/>
              </a:path>
              <a:path w="949325" h="283845">
                <a:moveTo>
                  <a:pt x="800384" y="252415"/>
                </a:moveTo>
                <a:lnTo>
                  <a:pt x="765998" y="252415"/>
                </a:lnTo>
                <a:lnTo>
                  <a:pt x="765998" y="55512"/>
                </a:lnTo>
                <a:lnTo>
                  <a:pt x="800384" y="55512"/>
                </a:lnTo>
                <a:lnTo>
                  <a:pt x="800384" y="252415"/>
                </a:lnTo>
                <a:close/>
              </a:path>
              <a:path w="949325" h="283845">
                <a:moveTo>
                  <a:pt x="848105" y="279952"/>
                </a:moveTo>
                <a:lnTo>
                  <a:pt x="711086" y="279952"/>
                </a:lnTo>
                <a:lnTo>
                  <a:pt x="710191" y="279752"/>
                </a:lnTo>
                <a:lnTo>
                  <a:pt x="704838" y="268883"/>
                </a:lnTo>
                <a:lnTo>
                  <a:pt x="704838" y="263921"/>
                </a:lnTo>
                <a:lnTo>
                  <a:pt x="710886" y="252415"/>
                </a:lnTo>
                <a:lnTo>
                  <a:pt x="848209" y="252415"/>
                </a:lnTo>
                <a:lnTo>
                  <a:pt x="849200" y="252710"/>
                </a:lnTo>
                <a:lnTo>
                  <a:pt x="850095" y="253310"/>
                </a:lnTo>
                <a:lnTo>
                  <a:pt x="851086" y="253900"/>
                </a:lnTo>
                <a:lnTo>
                  <a:pt x="851877" y="254748"/>
                </a:lnTo>
                <a:lnTo>
                  <a:pt x="853067" y="256929"/>
                </a:lnTo>
                <a:lnTo>
                  <a:pt x="853515" y="258368"/>
                </a:lnTo>
                <a:lnTo>
                  <a:pt x="853810" y="260158"/>
                </a:lnTo>
                <a:lnTo>
                  <a:pt x="854210" y="261844"/>
                </a:lnTo>
                <a:lnTo>
                  <a:pt x="854410" y="263921"/>
                </a:lnTo>
                <a:lnTo>
                  <a:pt x="854410" y="268883"/>
                </a:lnTo>
                <a:lnTo>
                  <a:pt x="849000" y="279752"/>
                </a:lnTo>
                <a:lnTo>
                  <a:pt x="848105" y="279952"/>
                </a:lnTo>
                <a:close/>
              </a:path>
              <a:path w="949325" h="283845">
                <a:moveTo>
                  <a:pt x="896083" y="102994"/>
                </a:moveTo>
                <a:lnTo>
                  <a:pt x="891215" y="102994"/>
                </a:lnTo>
                <a:lnTo>
                  <a:pt x="889282" y="102890"/>
                </a:lnTo>
                <a:lnTo>
                  <a:pt x="883281" y="98927"/>
                </a:lnTo>
                <a:lnTo>
                  <a:pt x="883528" y="97927"/>
                </a:lnTo>
                <a:lnTo>
                  <a:pt x="910761" y="41824"/>
                </a:lnTo>
                <a:lnTo>
                  <a:pt x="910761" y="12896"/>
                </a:lnTo>
                <a:lnTo>
                  <a:pt x="911113" y="10125"/>
                </a:lnTo>
                <a:lnTo>
                  <a:pt x="911808" y="8039"/>
                </a:lnTo>
                <a:lnTo>
                  <a:pt x="912504" y="5857"/>
                </a:lnTo>
                <a:lnTo>
                  <a:pt x="926639" y="0"/>
                </a:lnTo>
                <a:lnTo>
                  <a:pt x="933383" y="0"/>
                </a:lnTo>
                <a:lnTo>
                  <a:pt x="936212" y="200"/>
                </a:lnTo>
                <a:lnTo>
                  <a:pt x="938593" y="600"/>
                </a:lnTo>
                <a:lnTo>
                  <a:pt x="941079" y="990"/>
                </a:lnTo>
                <a:lnTo>
                  <a:pt x="943060" y="1790"/>
                </a:lnTo>
                <a:lnTo>
                  <a:pt x="944546" y="2981"/>
                </a:lnTo>
                <a:lnTo>
                  <a:pt x="946137" y="4171"/>
                </a:lnTo>
                <a:lnTo>
                  <a:pt x="947280" y="5857"/>
                </a:lnTo>
                <a:lnTo>
                  <a:pt x="947966" y="8039"/>
                </a:lnTo>
                <a:lnTo>
                  <a:pt x="948766" y="10125"/>
                </a:lnTo>
                <a:lnTo>
                  <a:pt x="949156" y="12896"/>
                </a:lnTo>
                <a:lnTo>
                  <a:pt x="949156" y="20536"/>
                </a:lnTo>
                <a:lnTo>
                  <a:pt x="948909" y="24308"/>
                </a:lnTo>
                <a:lnTo>
                  <a:pt x="948413" y="27679"/>
                </a:lnTo>
                <a:lnTo>
                  <a:pt x="948023" y="31061"/>
                </a:lnTo>
                <a:lnTo>
                  <a:pt x="942765" y="46730"/>
                </a:lnTo>
                <a:lnTo>
                  <a:pt x="941270" y="49711"/>
                </a:lnTo>
                <a:lnTo>
                  <a:pt x="939384" y="52788"/>
                </a:lnTo>
                <a:lnTo>
                  <a:pt x="937107" y="55959"/>
                </a:lnTo>
                <a:lnTo>
                  <a:pt x="909722" y="97184"/>
                </a:lnTo>
                <a:lnTo>
                  <a:pt x="909027" y="98079"/>
                </a:lnTo>
                <a:lnTo>
                  <a:pt x="908237" y="98927"/>
                </a:lnTo>
                <a:lnTo>
                  <a:pt x="907341" y="99718"/>
                </a:lnTo>
                <a:lnTo>
                  <a:pt x="906551" y="100508"/>
                </a:lnTo>
                <a:lnTo>
                  <a:pt x="905503" y="101156"/>
                </a:lnTo>
                <a:lnTo>
                  <a:pt x="902922" y="102147"/>
                </a:lnTo>
                <a:lnTo>
                  <a:pt x="901436" y="102499"/>
                </a:lnTo>
                <a:lnTo>
                  <a:pt x="898159" y="102890"/>
                </a:lnTo>
                <a:lnTo>
                  <a:pt x="896083" y="102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59669" y="6497743"/>
            <a:ext cx="132551" cy="985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EFADF20A-2A65-4225-956A-AFAF9403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44" y="668054"/>
            <a:ext cx="2777808" cy="481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627" y="1749855"/>
            <a:ext cx="1728509" cy="351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2631" y="1761911"/>
            <a:ext cx="465455" cy="274320"/>
          </a:xfrm>
          <a:custGeom>
            <a:avLst/>
            <a:gdLst/>
            <a:ahLst/>
            <a:cxnLst/>
            <a:rect l="l" t="t" r="r" b="b"/>
            <a:pathLst>
              <a:path w="465455" h="274319">
                <a:moveTo>
                  <a:pt x="43449" y="273694"/>
                </a:moveTo>
                <a:lnTo>
                  <a:pt x="37896" y="273694"/>
                </a:lnTo>
                <a:lnTo>
                  <a:pt x="35562" y="273446"/>
                </a:lnTo>
                <a:lnTo>
                  <a:pt x="29081" y="268188"/>
                </a:lnTo>
                <a:lnTo>
                  <a:pt x="29362" y="266407"/>
                </a:lnTo>
                <a:lnTo>
                  <a:pt x="211729" y="4514"/>
                </a:lnTo>
                <a:lnTo>
                  <a:pt x="213415" y="2981"/>
                </a:lnTo>
                <a:lnTo>
                  <a:pt x="214310" y="2181"/>
                </a:lnTo>
                <a:lnTo>
                  <a:pt x="225817" y="0"/>
                </a:lnTo>
                <a:lnTo>
                  <a:pt x="231379" y="0"/>
                </a:lnTo>
                <a:lnTo>
                  <a:pt x="233656" y="247"/>
                </a:lnTo>
                <a:lnTo>
                  <a:pt x="235447" y="742"/>
                </a:lnTo>
                <a:lnTo>
                  <a:pt x="237333" y="1143"/>
                </a:lnTo>
                <a:lnTo>
                  <a:pt x="238666" y="1838"/>
                </a:lnTo>
                <a:lnTo>
                  <a:pt x="239466" y="2828"/>
                </a:lnTo>
                <a:lnTo>
                  <a:pt x="240206" y="3667"/>
                </a:lnTo>
                <a:lnTo>
                  <a:pt x="240287" y="3841"/>
                </a:lnTo>
                <a:lnTo>
                  <a:pt x="240552" y="4857"/>
                </a:lnTo>
                <a:lnTo>
                  <a:pt x="240152" y="7543"/>
                </a:lnTo>
                <a:lnTo>
                  <a:pt x="239514" y="8934"/>
                </a:lnTo>
                <a:lnTo>
                  <a:pt x="238418" y="10420"/>
                </a:lnTo>
                <a:lnTo>
                  <a:pt x="58184" y="268188"/>
                </a:lnTo>
                <a:lnTo>
                  <a:pt x="57594" y="269379"/>
                </a:lnTo>
                <a:lnTo>
                  <a:pt x="56794" y="270274"/>
                </a:lnTo>
                <a:lnTo>
                  <a:pt x="55803" y="270865"/>
                </a:lnTo>
                <a:lnTo>
                  <a:pt x="54917" y="271465"/>
                </a:lnTo>
                <a:lnTo>
                  <a:pt x="53774" y="271960"/>
                </a:lnTo>
                <a:lnTo>
                  <a:pt x="52384" y="272360"/>
                </a:lnTo>
                <a:lnTo>
                  <a:pt x="51088" y="272855"/>
                </a:lnTo>
                <a:lnTo>
                  <a:pt x="49507" y="273198"/>
                </a:lnTo>
                <a:lnTo>
                  <a:pt x="45735" y="273598"/>
                </a:lnTo>
                <a:lnTo>
                  <a:pt x="43449" y="273694"/>
                </a:lnTo>
                <a:close/>
              </a:path>
              <a:path w="465455" h="274319">
                <a:moveTo>
                  <a:pt x="54765" y="136180"/>
                </a:moveTo>
                <a:lnTo>
                  <a:pt x="17255" y="124073"/>
                </a:lnTo>
                <a:lnTo>
                  <a:pt x="776" y="83682"/>
                </a:lnTo>
                <a:lnTo>
                  <a:pt x="0" y="68761"/>
                </a:lnTo>
                <a:lnTo>
                  <a:pt x="211" y="61322"/>
                </a:lnTo>
                <a:lnTo>
                  <a:pt x="17950" y="14192"/>
                </a:lnTo>
                <a:lnTo>
                  <a:pt x="56251" y="742"/>
                </a:lnTo>
                <a:lnTo>
                  <a:pt x="63822" y="1087"/>
                </a:lnTo>
                <a:lnTo>
                  <a:pt x="101331" y="22774"/>
                </a:lnTo>
                <a:lnTo>
                  <a:pt x="50698" y="22774"/>
                </a:lnTo>
                <a:lnTo>
                  <a:pt x="46631" y="23717"/>
                </a:lnTo>
                <a:lnTo>
                  <a:pt x="28276" y="59979"/>
                </a:lnTo>
                <a:lnTo>
                  <a:pt x="28276" y="76448"/>
                </a:lnTo>
                <a:lnTo>
                  <a:pt x="47916" y="113310"/>
                </a:lnTo>
                <a:lnTo>
                  <a:pt x="51936" y="114005"/>
                </a:lnTo>
                <a:lnTo>
                  <a:pt x="100182" y="114005"/>
                </a:lnTo>
                <a:lnTo>
                  <a:pt x="92961" y="123226"/>
                </a:lnTo>
                <a:lnTo>
                  <a:pt x="61749" y="135873"/>
                </a:lnTo>
                <a:lnTo>
                  <a:pt x="54765" y="136180"/>
                </a:lnTo>
                <a:close/>
              </a:path>
              <a:path w="465455" h="274319">
                <a:moveTo>
                  <a:pt x="100182" y="114005"/>
                </a:moveTo>
                <a:lnTo>
                  <a:pt x="61756" y="114005"/>
                </a:lnTo>
                <a:lnTo>
                  <a:pt x="66128" y="113015"/>
                </a:lnTo>
                <a:lnTo>
                  <a:pt x="72872" y="109043"/>
                </a:lnTo>
                <a:lnTo>
                  <a:pt x="83452" y="76448"/>
                </a:lnTo>
                <a:lnTo>
                  <a:pt x="83373" y="59979"/>
                </a:lnTo>
                <a:lnTo>
                  <a:pt x="68157" y="25746"/>
                </a:lnTo>
                <a:lnTo>
                  <a:pt x="64585" y="23765"/>
                </a:lnTo>
                <a:lnTo>
                  <a:pt x="60318" y="22774"/>
                </a:lnTo>
                <a:lnTo>
                  <a:pt x="101331" y="22774"/>
                </a:lnTo>
                <a:lnTo>
                  <a:pt x="111213" y="59979"/>
                </a:lnTo>
                <a:lnTo>
                  <a:pt x="111468" y="67866"/>
                </a:lnTo>
                <a:lnTo>
                  <a:pt x="111254" y="75363"/>
                </a:lnTo>
                <a:lnTo>
                  <a:pt x="102286" y="111319"/>
                </a:lnTo>
                <a:lnTo>
                  <a:pt x="100182" y="114005"/>
                </a:lnTo>
                <a:close/>
              </a:path>
              <a:path w="465455" h="274319">
                <a:moveTo>
                  <a:pt x="207167" y="269531"/>
                </a:moveTo>
                <a:lnTo>
                  <a:pt x="169657" y="257425"/>
                </a:lnTo>
                <a:lnTo>
                  <a:pt x="153177" y="217029"/>
                </a:lnTo>
                <a:lnTo>
                  <a:pt x="152401" y="202113"/>
                </a:lnTo>
                <a:lnTo>
                  <a:pt x="152613" y="194673"/>
                </a:lnTo>
                <a:lnTo>
                  <a:pt x="170352" y="147543"/>
                </a:lnTo>
                <a:lnTo>
                  <a:pt x="208652" y="134094"/>
                </a:lnTo>
                <a:lnTo>
                  <a:pt x="216223" y="134438"/>
                </a:lnTo>
                <a:lnTo>
                  <a:pt x="253732" y="156125"/>
                </a:lnTo>
                <a:lnTo>
                  <a:pt x="203099" y="156125"/>
                </a:lnTo>
                <a:lnTo>
                  <a:pt x="199032" y="157068"/>
                </a:lnTo>
                <a:lnTo>
                  <a:pt x="180677" y="193330"/>
                </a:lnTo>
                <a:lnTo>
                  <a:pt x="180677" y="209799"/>
                </a:lnTo>
                <a:lnTo>
                  <a:pt x="200318" y="246661"/>
                </a:lnTo>
                <a:lnTo>
                  <a:pt x="204338" y="247357"/>
                </a:lnTo>
                <a:lnTo>
                  <a:pt x="252584" y="247357"/>
                </a:lnTo>
                <a:lnTo>
                  <a:pt x="245362" y="256577"/>
                </a:lnTo>
                <a:lnTo>
                  <a:pt x="214151" y="269224"/>
                </a:lnTo>
                <a:lnTo>
                  <a:pt x="207167" y="269531"/>
                </a:lnTo>
                <a:close/>
              </a:path>
              <a:path w="465455" h="274319">
                <a:moveTo>
                  <a:pt x="252584" y="247357"/>
                </a:moveTo>
                <a:lnTo>
                  <a:pt x="214158" y="247357"/>
                </a:lnTo>
                <a:lnTo>
                  <a:pt x="218530" y="246366"/>
                </a:lnTo>
                <a:lnTo>
                  <a:pt x="225274" y="242394"/>
                </a:lnTo>
                <a:lnTo>
                  <a:pt x="235863" y="209799"/>
                </a:lnTo>
                <a:lnTo>
                  <a:pt x="235782" y="193330"/>
                </a:lnTo>
                <a:lnTo>
                  <a:pt x="220559" y="159097"/>
                </a:lnTo>
                <a:lnTo>
                  <a:pt x="216987" y="157116"/>
                </a:lnTo>
                <a:lnTo>
                  <a:pt x="212720" y="156125"/>
                </a:lnTo>
                <a:lnTo>
                  <a:pt x="253732" y="156125"/>
                </a:lnTo>
                <a:lnTo>
                  <a:pt x="263615" y="193330"/>
                </a:lnTo>
                <a:lnTo>
                  <a:pt x="263869" y="201217"/>
                </a:lnTo>
                <a:lnTo>
                  <a:pt x="263655" y="208715"/>
                </a:lnTo>
                <a:lnTo>
                  <a:pt x="254687" y="244671"/>
                </a:lnTo>
                <a:lnTo>
                  <a:pt x="252584" y="247357"/>
                </a:lnTo>
                <a:close/>
              </a:path>
              <a:path w="465455" h="274319">
                <a:moveTo>
                  <a:pt x="376790" y="105376"/>
                </a:moveTo>
                <a:lnTo>
                  <a:pt x="339699" y="105376"/>
                </a:lnTo>
                <a:lnTo>
                  <a:pt x="347282" y="97457"/>
                </a:lnTo>
                <a:lnTo>
                  <a:pt x="385131" y="74600"/>
                </a:lnTo>
                <a:lnTo>
                  <a:pt x="400421" y="72628"/>
                </a:lnTo>
                <a:lnTo>
                  <a:pt x="409074" y="73010"/>
                </a:lnTo>
                <a:lnTo>
                  <a:pt x="446636" y="90228"/>
                </a:lnTo>
                <a:lnTo>
                  <a:pt x="454683" y="101204"/>
                </a:lnTo>
                <a:lnTo>
                  <a:pt x="393725" y="101204"/>
                </a:lnTo>
                <a:lnTo>
                  <a:pt x="387483" y="101752"/>
                </a:lnTo>
                <a:lnTo>
                  <a:pt x="381260" y="103398"/>
                </a:lnTo>
                <a:lnTo>
                  <a:pt x="376790" y="105376"/>
                </a:lnTo>
                <a:close/>
              </a:path>
              <a:path w="465455" h="274319">
                <a:moveTo>
                  <a:pt x="329583" y="267740"/>
                </a:moveTo>
                <a:lnTo>
                  <a:pt x="323135" y="267740"/>
                </a:lnTo>
                <a:lnTo>
                  <a:pt x="320449" y="267598"/>
                </a:lnTo>
                <a:lnTo>
                  <a:pt x="318267" y="267293"/>
                </a:lnTo>
                <a:lnTo>
                  <a:pt x="316191" y="267102"/>
                </a:lnTo>
                <a:lnTo>
                  <a:pt x="309933" y="262587"/>
                </a:lnTo>
                <a:lnTo>
                  <a:pt x="309933" y="80468"/>
                </a:lnTo>
                <a:lnTo>
                  <a:pt x="310133" y="79572"/>
                </a:lnTo>
                <a:lnTo>
                  <a:pt x="310603" y="78734"/>
                </a:lnTo>
                <a:lnTo>
                  <a:pt x="310923" y="78086"/>
                </a:lnTo>
                <a:lnTo>
                  <a:pt x="321744" y="75305"/>
                </a:lnTo>
                <a:lnTo>
                  <a:pt x="327792" y="75305"/>
                </a:lnTo>
                <a:lnTo>
                  <a:pt x="330231" y="75410"/>
                </a:lnTo>
                <a:lnTo>
                  <a:pt x="334098" y="75800"/>
                </a:lnTo>
                <a:lnTo>
                  <a:pt x="335584" y="76200"/>
                </a:lnTo>
                <a:lnTo>
                  <a:pt x="336574" y="76791"/>
                </a:lnTo>
                <a:lnTo>
                  <a:pt x="337670" y="77391"/>
                </a:lnTo>
                <a:lnTo>
                  <a:pt x="338460" y="78086"/>
                </a:lnTo>
                <a:lnTo>
                  <a:pt x="338956" y="78877"/>
                </a:lnTo>
                <a:lnTo>
                  <a:pt x="339451" y="79572"/>
                </a:lnTo>
                <a:lnTo>
                  <a:pt x="339699" y="80468"/>
                </a:lnTo>
                <a:lnTo>
                  <a:pt x="339699" y="105376"/>
                </a:lnTo>
                <a:lnTo>
                  <a:pt x="376790" y="105376"/>
                </a:lnTo>
                <a:lnTo>
                  <a:pt x="342823" y="135732"/>
                </a:lnTo>
                <a:lnTo>
                  <a:pt x="342823" y="262587"/>
                </a:lnTo>
                <a:lnTo>
                  <a:pt x="342575" y="263530"/>
                </a:lnTo>
                <a:lnTo>
                  <a:pt x="334346" y="267293"/>
                </a:lnTo>
                <a:lnTo>
                  <a:pt x="332260" y="267598"/>
                </a:lnTo>
                <a:lnTo>
                  <a:pt x="329583" y="267740"/>
                </a:lnTo>
                <a:close/>
              </a:path>
              <a:path w="465455" h="274319">
                <a:moveTo>
                  <a:pt x="451676" y="267740"/>
                </a:moveTo>
                <a:lnTo>
                  <a:pt x="445123" y="267740"/>
                </a:lnTo>
                <a:lnTo>
                  <a:pt x="442341" y="267598"/>
                </a:lnTo>
                <a:lnTo>
                  <a:pt x="440160" y="267293"/>
                </a:lnTo>
                <a:lnTo>
                  <a:pt x="438074" y="267102"/>
                </a:lnTo>
                <a:lnTo>
                  <a:pt x="431825" y="262587"/>
                </a:lnTo>
                <a:lnTo>
                  <a:pt x="431825" y="145905"/>
                </a:lnTo>
                <a:lnTo>
                  <a:pt x="431035" y="137666"/>
                </a:lnTo>
                <a:lnTo>
                  <a:pt x="429444" y="131417"/>
                </a:lnTo>
                <a:lnTo>
                  <a:pt x="427863" y="125064"/>
                </a:lnTo>
                <a:lnTo>
                  <a:pt x="425529" y="119654"/>
                </a:lnTo>
                <a:lnTo>
                  <a:pt x="422453" y="115196"/>
                </a:lnTo>
                <a:lnTo>
                  <a:pt x="419376" y="110634"/>
                </a:lnTo>
                <a:lnTo>
                  <a:pt x="415404" y="107157"/>
                </a:lnTo>
                <a:lnTo>
                  <a:pt x="405679" y="102394"/>
                </a:lnTo>
                <a:lnTo>
                  <a:pt x="400078" y="101204"/>
                </a:lnTo>
                <a:lnTo>
                  <a:pt x="454683" y="101204"/>
                </a:lnTo>
                <a:lnTo>
                  <a:pt x="464663" y="142554"/>
                </a:lnTo>
                <a:lnTo>
                  <a:pt x="464868" y="151810"/>
                </a:lnTo>
                <a:lnTo>
                  <a:pt x="464868" y="262587"/>
                </a:lnTo>
                <a:lnTo>
                  <a:pt x="464573" y="263530"/>
                </a:lnTo>
                <a:lnTo>
                  <a:pt x="463973" y="264321"/>
                </a:lnTo>
                <a:lnTo>
                  <a:pt x="463477" y="265016"/>
                </a:lnTo>
                <a:lnTo>
                  <a:pt x="456381" y="267293"/>
                </a:lnTo>
                <a:lnTo>
                  <a:pt x="454305" y="267598"/>
                </a:lnTo>
                <a:lnTo>
                  <a:pt x="451676" y="26774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3642" y="238669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8859" y="2235635"/>
            <a:ext cx="1193513" cy="282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3267" y="2248870"/>
            <a:ext cx="1177721" cy="338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7262" y="2274927"/>
            <a:ext cx="2532189" cy="3122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642" y="2872474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9671" y="6497000"/>
            <a:ext cx="135237" cy="99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98092" y="2720065"/>
            <a:ext cx="6858634" cy="408940"/>
            <a:chOff x="1298092" y="2720065"/>
            <a:chExt cx="6858634" cy="408940"/>
          </a:xfrm>
        </p:grpSpPr>
        <p:sp>
          <p:nvSpPr>
            <p:cNvPr id="15" name="object 15"/>
            <p:cNvSpPr/>
            <p:nvPr/>
          </p:nvSpPr>
          <p:spPr>
            <a:xfrm>
              <a:off x="1298092" y="2720065"/>
              <a:ext cx="6858260" cy="35273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9280" y="3109596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5">
                  <a:moveTo>
                    <a:pt x="0" y="0"/>
                  </a:moveTo>
                  <a:lnTo>
                    <a:pt x="1062298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C3925E0-AD77-42C8-B641-19760D8B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74551"/>
            <a:ext cx="3086100" cy="154849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563" y="667016"/>
            <a:ext cx="3874790" cy="38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211" y="1749850"/>
            <a:ext cx="2906107" cy="351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4638" y="1748504"/>
            <a:ext cx="4571441" cy="33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92380" y="2235628"/>
            <a:ext cx="1358802" cy="351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1185" y="1609352"/>
            <a:ext cx="168275" cy="148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214" y="2721413"/>
            <a:ext cx="6360974" cy="351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642" y="335824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3126" y="3205854"/>
            <a:ext cx="2673541" cy="352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094671" y="3207186"/>
            <a:ext cx="3992879" cy="337185"/>
            <a:chOff x="4094671" y="3207186"/>
            <a:chExt cx="3992879" cy="337185"/>
          </a:xfrm>
        </p:grpSpPr>
        <p:sp>
          <p:nvSpPr>
            <p:cNvPr id="11" name="object 11"/>
            <p:cNvSpPr/>
            <p:nvPr/>
          </p:nvSpPr>
          <p:spPr>
            <a:xfrm>
              <a:off x="4094671" y="3207197"/>
              <a:ext cx="908170" cy="282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9100" y="3207186"/>
              <a:ext cx="3047859" cy="33665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73642" y="3844036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4600" y="3691628"/>
            <a:ext cx="2717483" cy="3528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5671" y="3709040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6" y="266407"/>
                </a:moveTo>
                <a:lnTo>
                  <a:pt x="41744" y="259836"/>
                </a:lnTo>
                <a:lnTo>
                  <a:pt x="8955" y="235368"/>
                </a:lnTo>
                <a:lnTo>
                  <a:pt x="0" y="193578"/>
                </a:lnTo>
                <a:lnTo>
                  <a:pt x="1261" y="186539"/>
                </a:lnTo>
                <a:lnTo>
                  <a:pt x="26665" y="149925"/>
                </a:lnTo>
                <a:lnTo>
                  <a:pt x="58707" y="130522"/>
                </a:lnTo>
                <a:lnTo>
                  <a:pt x="50773" y="126359"/>
                </a:lnTo>
                <a:lnTo>
                  <a:pt x="17683" y="97089"/>
                </a:lnTo>
                <a:lnTo>
                  <a:pt x="9087" y="63399"/>
                </a:lnTo>
                <a:lnTo>
                  <a:pt x="9312" y="58456"/>
                </a:lnTo>
                <a:lnTo>
                  <a:pt x="28646" y="18907"/>
                </a:lnTo>
                <a:lnTo>
                  <a:pt x="70397" y="1265"/>
                </a:lnTo>
                <a:lnTo>
                  <a:pt x="89521" y="0"/>
                </a:lnTo>
                <a:lnTo>
                  <a:pt x="99008" y="298"/>
                </a:lnTo>
                <a:lnTo>
                  <a:pt x="136472" y="10270"/>
                </a:lnTo>
                <a:lnTo>
                  <a:pt x="155997" y="26794"/>
                </a:lnTo>
                <a:lnTo>
                  <a:pt x="86987" y="26794"/>
                </a:lnTo>
                <a:lnTo>
                  <a:pt x="76850" y="27408"/>
                </a:lnTo>
                <a:lnTo>
                  <a:pt x="43783" y="55310"/>
                </a:lnTo>
                <a:lnTo>
                  <a:pt x="43086" y="63399"/>
                </a:lnTo>
                <a:lnTo>
                  <a:pt x="43086" y="68561"/>
                </a:lnTo>
                <a:lnTo>
                  <a:pt x="70031" y="103212"/>
                </a:lnTo>
                <a:lnTo>
                  <a:pt x="89368" y="114158"/>
                </a:lnTo>
                <a:lnTo>
                  <a:pt x="135269" y="114158"/>
                </a:lnTo>
                <a:lnTo>
                  <a:pt x="130250" y="118120"/>
                </a:lnTo>
                <a:lnTo>
                  <a:pt x="123154" y="122683"/>
                </a:lnTo>
                <a:lnTo>
                  <a:pt x="115115" y="126950"/>
                </a:lnTo>
                <a:lnTo>
                  <a:pt x="122136" y="130522"/>
                </a:lnTo>
                <a:lnTo>
                  <a:pt x="128586" y="134059"/>
                </a:lnTo>
                <a:lnTo>
                  <a:pt x="134706" y="137697"/>
                </a:lnTo>
                <a:lnTo>
                  <a:pt x="144065" y="143771"/>
                </a:lnTo>
                <a:lnTo>
                  <a:pt x="84758" y="143771"/>
                </a:lnTo>
                <a:lnTo>
                  <a:pt x="76319" y="147839"/>
                </a:lnTo>
                <a:lnTo>
                  <a:pt x="43007" y="173337"/>
                </a:lnTo>
                <a:lnTo>
                  <a:pt x="37810" y="183062"/>
                </a:lnTo>
                <a:lnTo>
                  <a:pt x="35790" y="187777"/>
                </a:lnTo>
                <a:lnTo>
                  <a:pt x="34752" y="193130"/>
                </a:lnTo>
                <a:lnTo>
                  <a:pt x="34819" y="199731"/>
                </a:lnTo>
                <a:lnTo>
                  <a:pt x="35579" y="208113"/>
                </a:lnTo>
                <a:lnTo>
                  <a:pt x="64625" y="236828"/>
                </a:lnTo>
                <a:lnTo>
                  <a:pt x="87730" y="239470"/>
                </a:lnTo>
                <a:lnTo>
                  <a:pt x="159813" y="239470"/>
                </a:lnTo>
                <a:lnTo>
                  <a:pt x="156308" y="243459"/>
                </a:lnTo>
                <a:lnTo>
                  <a:pt x="114445" y="263815"/>
                </a:lnTo>
                <a:lnTo>
                  <a:pt x="95547" y="266119"/>
                </a:lnTo>
                <a:lnTo>
                  <a:pt x="85206" y="266407"/>
                </a:lnTo>
                <a:close/>
              </a:path>
              <a:path w="174625" h="266700">
                <a:moveTo>
                  <a:pt x="135269" y="114158"/>
                </a:moveTo>
                <a:lnTo>
                  <a:pt x="89368" y="114158"/>
                </a:lnTo>
                <a:lnTo>
                  <a:pt x="98895" y="108814"/>
                </a:lnTo>
                <a:lnTo>
                  <a:pt x="107251" y="103194"/>
                </a:lnTo>
                <a:lnTo>
                  <a:pt x="130514" y="70833"/>
                </a:lnTo>
                <a:lnTo>
                  <a:pt x="131193" y="63399"/>
                </a:lnTo>
                <a:lnTo>
                  <a:pt x="131193" y="57750"/>
                </a:lnTo>
                <a:lnTo>
                  <a:pt x="130203" y="52683"/>
                </a:lnTo>
                <a:lnTo>
                  <a:pt x="128180" y="48149"/>
                </a:lnTo>
                <a:lnTo>
                  <a:pt x="126326" y="43663"/>
                </a:lnTo>
                <a:lnTo>
                  <a:pt x="123497" y="39786"/>
                </a:lnTo>
                <a:lnTo>
                  <a:pt x="119734" y="36614"/>
                </a:lnTo>
                <a:lnTo>
                  <a:pt x="115963" y="33337"/>
                </a:lnTo>
                <a:lnTo>
                  <a:pt x="111295" y="30908"/>
                </a:lnTo>
                <a:lnTo>
                  <a:pt x="105522" y="29250"/>
                </a:lnTo>
                <a:lnTo>
                  <a:pt x="100284" y="27632"/>
                </a:lnTo>
                <a:lnTo>
                  <a:pt x="94036" y="26794"/>
                </a:lnTo>
                <a:lnTo>
                  <a:pt x="155997" y="26794"/>
                </a:lnTo>
                <a:lnTo>
                  <a:pt x="157796" y="29318"/>
                </a:lnTo>
                <a:lnTo>
                  <a:pt x="160664" y="36614"/>
                </a:lnTo>
                <a:lnTo>
                  <a:pt x="163636" y="43853"/>
                </a:lnTo>
                <a:lnTo>
                  <a:pt x="165122" y="51692"/>
                </a:lnTo>
                <a:lnTo>
                  <a:pt x="165122" y="66970"/>
                </a:lnTo>
                <a:lnTo>
                  <a:pt x="147892" y="103212"/>
                </a:lnTo>
                <a:lnTo>
                  <a:pt x="142652" y="108395"/>
                </a:lnTo>
                <a:lnTo>
                  <a:pt x="135269" y="114158"/>
                </a:lnTo>
                <a:close/>
              </a:path>
              <a:path w="174625" h="266700">
                <a:moveTo>
                  <a:pt x="159813" y="239470"/>
                </a:moveTo>
                <a:lnTo>
                  <a:pt x="87730" y="239470"/>
                </a:lnTo>
                <a:lnTo>
                  <a:pt x="99750" y="238809"/>
                </a:lnTo>
                <a:lnTo>
                  <a:pt x="110206" y="236828"/>
                </a:lnTo>
                <a:lnTo>
                  <a:pt x="138708" y="208477"/>
                </a:lnTo>
                <a:lnTo>
                  <a:pt x="139528" y="199731"/>
                </a:lnTo>
                <a:lnTo>
                  <a:pt x="139435" y="193130"/>
                </a:lnTo>
                <a:lnTo>
                  <a:pt x="138385" y="188025"/>
                </a:lnTo>
                <a:lnTo>
                  <a:pt x="136030" y="182910"/>
                </a:lnTo>
                <a:lnTo>
                  <a:pt x="133787" y="177957"/>
                </a:lnTo>
                <a:lnTo>
                  <a:pt x="130342" y="173290"/>
                </a:lnTo>
                <a:lnTo>
                  <a:pt x="125731" y="168975"/>
                </a:lnTo>
                <a:lnTo>
                  <a:pt x="121268" y="164707"/>
                </a:lnTo>
                <a:lnTo>
                  <a:pt x="84758" y="143771"/>
                </a:lnTo>
                <a:lnTo>
                  <a:pt x="144065" y="143771"/>
                </a:lnTo>
                <a:lnTo>
                  <a:pt x="147862" y="146248"/>
                </a:lnTo>
                <a:lnTo>
                  <a:pt x="154063" y="151563"/>
                </a:lnTo>
                <a:lnTo>
                  <a:pt x="159025" y="157316"/>
                </a:lnTo>
                <a:lnTo>
                  <a:pt x="164083" y="162974"/>
                </a:lnTo>
                <a:lnTo>
                  <a:pt x="167903" y="168975"/>
                </a:lnTo>
                <a:lnTo>
                  <a:pt x="173065" y="181576"/>
                </a:lnTo>
                <a:lnTo>
                  <a:pt x="174260" y="188025"/>
                </a:lnTo>
                <a:lnTo>
                  <a:pt x="174351" y="196159"/>
                </a:lnTo>
                <a:lnTo>
                  <a:pt x="173969" y="204335"/>
                </a:lnTo>
                <a:lnTo>
                  <a:pt x="160959" y="238165"/>
                </a:lnTo>
                <a:lnTo>
                  <a:pt x="159813" y="23947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5850" y="4243394"/>
            <a:ext cx="109090" cy="1090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5021" y="3692967"/>
            <a:ext cx="1693495" cy="2824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9309" y="4167632"/>
            <a:ext cx="5910770" cy="3036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55206" y="6496990"/>
            <a:ext cx="137028" cy="992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4AF2F28-1668-4A5C-A4F0-0B36D403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8" y="1609347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04" y="1749841"/>
            <a:ext cx="1413431" cy="282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7076" y="1768443"/>
            <a:ext cx="1476375" cy="261620"/>
          </a:xfrm>
          <a:custGeom>
            <a:avLst/>
            <a:gdLst/>
            <a:ahLst/>
            <a:cxnLst/>
            <a:rect l="l" t="t" r="r" b="b"/>
            <a:pathLst>
              <a:path w="1476375" h="261619">
                <a:moveTo>
                  <a:pt x="98621" y="261194"/>
                </a:moveTo>
                <a:lnTo>
                  <a:pt x="89992" y="261194"/>
                </a:lnTo>
                <a:lnTo>
                  <a:pt x="86324" y="261041"/>
                </a:lnTo>
                <a:lnTo>
                  <a:pt x="83343" y="260746"/>
                </a:lnTo>
                <a:lnTo>
                  <a:pt x="80467" y="260546"/>
                </a:lnTo>
                <a:lnTo>
                  <a:pt x="69799" y="252412"/>
                </a:lnTo>
                <a:lnTo>
                  <a:pt x="1343" y="13392"/>
                </a:lnTo>
                <a:lnTo>
                  <a:pt x="552" y="10315"/>
                </a:lnTo>
                <a:lnTo>
                  <a:pt x="104" y="7934"/>
                </a:lnTo>
                <a:lnTo>
                  <a:pt x="0" y="4467"/>
                </a:lnTo>
                <a:lnTo>
                  <a:pt x="552" y="3124"/>
                </a:lnTo>
                <a:lnTo>
                  <a:pt x="2828" y="1238"/>
                </a:lnTo>
                <a:lnTo>
                  <a:pt x="4667" y="647"/>
                </a:lnTo>
                <a:lnTo>
                  <a:pt x="7143" y="447"/>
                </a:lnTo>
                <a:lnTo>
                  <a:pt x="9725" y="152"/>
                </a:lnTo>
                <a:lnTo>
                  <a:pt x="13144" y="0"/>
                </a:lnTo>
                <a:lnTo>
                  <a:pt x="21583" y="0"/>
                </a:lnTo>
                <a:lnTo>
                  <a:pt x="24860" y="95"/>
                </a:lnTo>
                <a:lnTo>
                  <a:pt x="29622" y="495"/>
                </a:lnTo>
                <a:lnTo>
                  <a:pt x="31403" y="895"/>
                </a:lnTo>
                <a:lnTo>
                  <a:pt x="32719" y="1533"/>
                </a:lnTo>
                <a:lnTo>
                  <a:pt x="33889" y="1981"/>
                </a:lnTo>
                <a:lnTo>
                  <a:pt x="34775" y="2724"/>
                </a:lnTo>
                <a:lnTo>
                  <a:pt x="35271" y="3724"/>
                </a:lnTo>
                <a:lnTo>
                  <a:pt x="35766" y="4610"/>
                </a:lnTo>
                <a:lnTo>
                  <a:pt x="36166" y="5753"/>
                </a:lnTo>
                <a:lnTo>
                  <a:pt x="36461" y="7143"/>
                </a:lnTo>
                <a:lnTo>
                  <a:pt x="94659" y="223989"/>
                </a:lnTo>
                <a:lnTo>
                  <a:pt x="124849" y="223989"/>
                </a:lnTo>
                <a:lnTo>
                  <a:pt x="117576" y="252412"/>
                </a:lnTo>
                <a:lnTo>
                  <a:pt x="117176" y="254298"/>
                </a:lnTo>
                <a:lnTo>
                  <a:pt x="104774" y="260746"/>
                </a:lnTo>
                <a:lnTo>
                  <a:pt x="102098" y="261041"/>
                </a:lnTo>
                <a:lnTo>
                  <a:pt x="98621" y="261194"/>
                </a:lnTo>
                <a:close/>
              </a:path>
              <a:path w="1476375" h="261619">
                <a:moveTo>
                  <a:pt x="124849" y="223989"/>
                </a:moveTo>
                <a:lnTo>
                  <a:pt x="94802" y="223989"/>
                </a:lnTo>
                <a:lnTo>
                  <a:pt x="150441" y="6048"/>
                </a:lnTo>
                <a:lnTo>
                  <a:pt x="150913" y="4857"/>
                </a:lnTo>
                <a:lnTo>
                  <a:pt x="152104" y="2876"/>
                </a:lnTo>
                <a:lnTo>
                  <a:pt x="153047" y="2133"/>
                </a:lnTo>
                <a:lnTo>
                  <a:pt x="154686" y="1485"/>
                </a:lnTo>
                <a:lnTo>
                  <a:pt x="155724" y="1038"/>
                </a:lnTo>
                <a:lnTo>
                  <a:pt x="157657" y="647"/>
                </a:lnTo>
                <a:lnTo>
                  <a:pt x="160143" y="447"/>
                </a:lnTo>
                <a:lnTo>
                  <a:pt x="162620" y="152"/>
                </a:lnTo>
                <a:lnTo>
                  <a:pt x="165849" y="0"/>
                </a:lnTo>
                <a:lnTo>
                  <a:pt x="173488" y="0"/>
                </a:lnTo>
                <a:lnTo>
                  <a:pt x="176412" y="152"/>
                </a:lnTo>
                <a:lnTo>
                  <a:pt x="178593" y="447"/>
                </a:lnTo>
                <a:lnTo>
                  <a:pt x="180879" y="647"/>
                </a:lnTo>
                <a:lnTo>
                  <a:pt x="182660" y="1038"/>
                </a:lnTo>
                <a:lnTo>
                  <a:pt x="183956" y="1638"/>
                </a:lnTo>
                <a:lnTo>
                  <a:pt x="185346" y="2133"/>
                </a:lnTo>
                <a:lnTo>
                  <a:pt x="186337" y="2876"/>
                </a:lnTo>
                <a:lnTo>
                  <a:pt x="187527" y="4857"/>
                </a:lnTo>
                <a:lnTo>
                  <a:pt x="188000" y="6048"/>
                </a:lnTo>
                <a:lnTo>
                  <a:pt x="201972" y="56997"/>
                </a:lnTo>
                <a:lnTo>
                  <a:pt x="167582" y="56997"/>
                </a:lnTo>
                <a:lnTo>
                  <a:pt x="124849" y="223989"/>
                </a:lnTo>
                <a:close/>
              </a:path>
              <a:path w="1476375" h="261619">
                <a:moveTo>
                  <a:pt x="278139" y="223989"/>
                </a:moveTo>
                <a:lnTo>
                  <a:pt x="248249" y="223989"/>
                </a:lnTo>
                <a:lnTo>
                  <a:pt x="305332" y="7143"/>
                </a:lnTo>
                <a:lnTo>
                  <a:pt x="309148" y="1485"/>
                </a:lnTo>
                <a:lnTo>
                  <a:pt x="310114" y="1038"/>
                </a:lnTo>
                <a:lnTo>
                  <a:pt x="311895" y="647"/>
                </a:lnTo>
                <a:lnTo>
                  <a:pt x="314181" y="447"/>
                </a:lnTo>
                <a:lnTo>
                  <a:pt x="316562" y="152"/>
                </a:lnTo>
                <a:lnTo>
                  <a:pt x="319687" y="0"/>
                </a:lnTo>
                <a:lnTo>
                  <a:pt x="327526" y="0"/>
                </a:lnTo>
                <a:lnTo>
                  <a:pt x="330698" y="200"/>
                </a:lnTo>
                <a:lnTo>
                  <a:pt x="333079" y="600"/>
                </a:lnTo>
                <a:lnTo>
                  <a:pt x="335460" y="895"/>
                </a:lnTo>
                <a:lnTo>
                  <a:pt x="337146" y="1533"/>
                </a:lnTo>
                <a:lnTo>
                  <a:pt x="338137" y="2533"/>
                </a:lnTo>
                <a:lnTo>
                  <a:pt x="339232" y="3419"/>
                </a:lnTo>
                <a:lnTo>
                  <a:pt x="339618" y="4467"/>
                </a:lnTo>
                <a:lnTo>
                  <a:pt x="339622" y="8239"/>
                </a:lnTo>
                <a:lnTo>
                  <a:pt x="339280" y="10563"/>
                </a:lnTo>
                <a:lnTo>
                  <a:pt x="338584" y="13544"/>
                </a:lnTo>
                <a:lnTo>
                  <a:pt x="278139" y="223989"/>
                </a:lnTo>
                <a:close/>
              </a:path>
              <a:path w="1476375" h="261619">
                <a:moveTo>
                  <a:pt x="250135" y="261194"/>
                </a:moveTo>
                <a:lnTo>
                  <a:pt x="241991" y="261194"/>
                </a:lnTo>
                <a:lnTo>
                  <a:pt x="238477" y="261041"/>
                </a:lnTo>
                <a:lnTo>
                  <a:pt x="235600" y="260746"/>
                </a:lnTo>
                <a:lnTo>
                  <a:pt x="232819" y="260546"/>
                </a:lnTo>
                <a:lnTo>
                  <a:pt x="222198" y="252412"/>
                </a:lnTo>
                <a:lnTo>
                  <a:pt x="168030" y="56997"/>
                </a:lnTo>
                <a:lnTo>
                  <a:pt x="201972" y="56997"/>
                </a:lnTo>
                <a:lnTo>
                  <a:pt x="247802" y="223989"/>
                </a:lnTo>
                <a:lnTo>
                  <a:pt x="278139" y="223989"/>
                </a:lnTo>
                <a:lnTo>
                  <a:pt x="269976" y="252412"/>
                </a:lnTo>
                <a:lnTo>
                  <a:pt x="269480" y="254298"/>
                </a:lnTo>
                <a:lnTo>
                  <a:pt x="268690" y="255831"/>
                </a:lnTo>
                <a:lnTo>
                  <a:pt x="256288" y="260746"/>
                </a:lnTo>
                <a:lnTo>
                  <a:pt x="253507" y="261041"/>
                </a:lnTo>
                <a:lnTo>
                  <a:pt x="250135" y="261194"/>
                </a:lnTo>
                <a:close/>
              </a:path>
              <a:path w="1476375" h="261619">
                <a:moveTo>
                  <a:pt x="376246" y="261194"/>
                </a:moveTo>
                <a:lnTo>
                  <a:pt x="368607" y="261194"/>
                </a:lnTo>
                <a:lnTo>
                  <a:pt x="365435" y="260994"/>
                </a:lnTo>
                <a:lnTo>
                  <a:pt x="362959" y="260594"/>
                </a:lnTo>
                <a:lnTo>
                  <a:pt x="360473" y="260298"/>
                </a:lnTo>
                <a:lnTo>
                  <a:pt x="358739" y="259708"/>
                </a:lnTo>
                <a:lnTo>
                  <a:pt x="356758" y="257917"/>
                </a:lnTo>
                <a:lnTo>
                  <a:pt x="356479" y="257174"/>
                </a:lnTo>
                <a:lnTo>
                  <a:pt x="356358" y="252907"/>
                </a:lnTo>
                <a:lnTo>
                  <a:pt x="356948" y="250526"/>
                </a:lnTo>
                <a:lnTo>
                  <a:pt x="358044" y="247649"/>
                </a:lnTo>
                <a:lnTo>
                  <a:pt x="444807" y="7143"/>
                </a:lnTo>
                <a:lnTo>
                  <a:pt x="450760" y="1485"/>
                </a:lnTo>
                <a:lnTo>
                  <a:pt x="452446" y="895"/>
                </a:lnTo>
                <a:lnTo>
                  <a:pt x="454580" y="495"/>
                </a:lnTo>
                <a:lnTo>
                  <a:pt x="459742" y="95"/>
                </a:lnTo>
                <a:lnTo>
                  <a:pt x="463019" y="0"/>
                </a:lnTo>
                <a:lnTo>
                  <a:pt x="471248" y="0"/>
                </a:lnTo>
                <a:lnTo>
                  <a:pt x="474772" y="95"/>
                </a:lnTo>
                <a:lnTo>
                  <a:pt x="480430" y="495"/>
                </a:lnTo>
                <a:lnTo>
                  <a:pt x="482716" y="895"/>
                </a:lnTo>
                <a:lnTo>
                  <a:pt x="484402" y="1485"/>
                </a:lnTo>
                <a:lnTo>
                  <a:pt x="486183" y="1981"/>
                </a:lnTo>
                <a:lnTo>
                  <a:pt x="487526" y="2724"/>
                </a:lnTo>
                <a:lnTo>
                  <a:pt x="488412" y="3724"/>
                </a:lnTo>
                <a:lnTo>
                  <a:pt x="489412" y="4714"/>
                </a:lnTo>
                <a:lnTo>
                  <a:pt x="490155" y="5953"/>
                </a:lnTo>
                <a:lnTo>
                  <a:pt x="490651" y="7439"/>
                </a:lnTo>
                <a:lnTo>
                  <a:pt x="500804" y="35566"/>
                </a:lnTo>
                <a:lnTo>
                  <a:pt x="465790" y="35566"/>
                </a:lnTo>
                <a:lnTo>
                  <a:pt x="421299" y="164601"/>
                </a:lnTo>
                <a:lnTo>
                  <a:pt x="547381" y="164601"/>
                </a:lnTo>
                <a:lnTo>
                  <a:pt x="557266" y="191985"/>
                </a:lnTo>
                <a:lnTo>
                  <a:pt x="412660" y="191985"/>
                </a:lnTo>
                <a:lnTo>
                  <a:pt x="391134" y="255383"/>
                </a:lnTo>
                <a:lnTo>
                  <a:pt x="390591" y="256431"/>
                </a:lnTo>
                <a:lnTo>
                  <a:pt x="389200" y="258212"/>
                </a:lnTo>
                <a:lnTo>
                  <a:pt x="388209" y="258955"/>
                </a:lnTo>
                <a:lnTo>
                  <a:pt x="386914" y="259555"/>
                </a:lnTo>
                <a:lnTo>
                  <a:pt x="385723" y="260146"/>
                </a:lnTo>
                <a:lnTo>
                  <a:pt x="383942" y="260546"/>
                </a:lnTo>
                <a:lnTo>
                  <a:pt x="381561" y="260746"/>
                </a:lnTo>
                <a:lnTo>
                  <a:pt x="379275" y="261041"/>
                </a:lnTo>
                <a:lnTo>
                  <a:pt x="376246" y="261194"/>
                </a:lnTo>
                <a:close/>
              </a:path>
              <a:path w="1476375" h="261619">
                <a:moveTo>
                  <a:pt x="547381" y="164601"/>
                </a:moveTo>
                <a:lnTo>
                  <a:pt x="511187" y="164601"/>
                </a:lnTo>
                <a:lnTo>
                  <a:pt x="466095" y="35566"/>
                </a:lnTo>
                <a:lnTo>
                  <a:pt x="500804" y="35566"/>
                </a:lnTo>
                <a:lnTo>
                  <a:pt x="547381" y="164601"/>
                </a:lnTo>
                <a:close/>
              </a:path>
              <a:path w="1476375" h="261619">
                <a:moveTo>
                  <a:pt x="566555" y="261194"/>
                </a:moveTo>
                <a:lnTo>
                  <a:pt x="558316" y="261194"/>
                </a:lnTo>
                <a:lnTo>
                  <a:pt x="555040" y="261089"/>
                </a:lnTo>
                <a:lnTo>
                  <a:pt x="520264" y="191985"/>
                </a:lnTo>
                <a:lnTo>
                  <a:pt x="557266" y="191985"/>
                </a:lnTo>
                <a:lnTo>
                  <a:pt x="577414" y="247802"/>
                </a:lnTo>
                <a:lnTo>
                  <a:pt x="578509" y="250773"/>
                </a:lnTo>
                <a:lnTo>
                  <a:pt x="578996" y="252907"/>
                </a:lnTo>
                <a:lnTo>
                  <a:pt x="579147" y="256726"/>
                </a:lnTo>
                <a:lnTo>
                  <a:pt x="578652" y="258117"/>
                </a:lnTo>
                <a:lnTo>
                  <a:pt x="576576" y="260003"/>
                </a:lnTo>
                <a:lnTo>
                  <a:pt x="574832" y="260546"/>
                </a:lnTo>
                <a:lnTo>
                  <a:pt x="572356" y="260746"/>
                </a:lnTo>
                <a:lnTo>
                  <a:pt x="569879" y="261041"/>
                </a:lnTo>
                <a:lnTo>
                  <a:pt x="566555" y="261194"/>
                </a:lnTo>
                <a:close/>
              </a:path>
              <a:path w="1476375" h="261619">
                <a:moveTo>
                  <a:pt x="814291" y="213273"/>
                </a:moveTo>
                <a:lnTo>
                  <a:pt x="782296" y="213273"/>
                </a:lnTo>
                <a:lnTo>
                  <a:pt x="782033" y="197086"/>
                </a:lnTo>
                <a:lnTo>
                  <a:pt x="781817" y="175612"/>
                </a:lnTo>
                <a:lnTo>
                  <a:pt x="781696" y="6105"/>
                </a:lnTo>
                <a:lnTo>
                  <a:pt x="781944" y="5257"/>
                </a:lnTo>
                <a:lnTo>
                  <a:pt x="794993" y="600"/>
                </a:lnTo>
                <a:lnTo>
                  <a:pt x="801241" y="600"/>
                </a:lnTo>
                <a:lnTo>
                  <a:pt x="803727" y="742"/>
                </a:lnTo>
                <a:lnTo>
                  <a:pt x="807995" y="1343"/>
                </a:lnTo>
                <a:lnTo>
                  <a:pt x="809681" y="1790"/>
                </a:lnTo>
                <a:lnTo>
                  <a:pt x="810871" y="2381"/>
                </a:lnTo>
                <a:lnTo>
                  <a:pt x="812157" y="2981"/>
                </a:lnTo>
                <a:lnTo>
                  <a:pt x="813052" y="3667"/>
                </a:lnTo>
                <a:lnTo>
                  <a:pt x="814043" y="5257"/>
                </a:lnTo>
                <a:lnTo>
                  <a:pt x="814291" y="6105"/>
                </a:lnTo>
                <a:lnTo>
                  <a:pt x="814291" y="213273"/>
                </a:lnTo>
                <a:close/>
              </a:path>
              <a:path w="1476375" h="261619">
                <a:moveTo>
                  <a:pt x="638126" y="261194"/>
                </a:moveTo>
                <a:lnTo>
                  <a:pt x="631782" y="261194"/>
                </a:lnTo>
                <a:lnTo>
                  <a:pt x="629153" y="260994"/>
                </a:lnTo>
                <a:lnTo>
                  <a:pt x="627068" y="260594"/>
                </a:lnTo>
                <a:lnTo>
                  <a:pt x="624982" y="260298"/>
                </a:lnTo>
                <a:lnTo>
                  <a:pt x="618733" y="10715"/>
                </a:lnTo>
                <a:lnTo>
                  <a:pt x="620171" y="6896"/>
                </a:lnTo>
                <a:lnTo>
                  <a:pt x="623048" y="4610"/>
                </a:lnTo>
                <a:lnTo>
                  <a:pt x="626029" y="2333"/>
                </a:lnTo>
                <a:lnTo>
                  <a:pt x="629249" y="1190"/>
                </a:lnTo>
                <a:lnTo>
                  <a:pt x="652966" y="1190"/>
                </a:lnTo>
                <a:lnTo>
                  <a:pt x="656185" y="1533"/>
                </a:lnTo>
                <a:lnTo>
                  <a:pt x="661443" y="2924"/>
                </a:lnTo>
                <a:lnTo>
                  <a:pt x="663777" y="4067"/>
                </a:lnTo>
                <a:lnTo>
                  <a:pt x="665758" y="5657"/>
                </a:lnTo>
                <a:lnTo>
                  <a:pt x="667844" y="7143"/>
                </a:lnTo>
                <a:lnTo>
                  <a:pt x="669835" y="9277"/>
                </a:lnTo>
                <a:lnTo>
                  <a:pt x="671711" y="12058"/>
                </a:lnTo>
                <a:lnTo>
                  <a:pt x="673702" y="14735"/>
                </a:lnTo>
                <a:lnTo>
                  <a:pt x="675835" y="18107"/>
                </a:lnTo>
                <a:lnTo>
                  <a:pt x="678112" y="22174"/>
                </a:lnTo>
                <a:lnTo>
                  <a:pt x="687650" y="39442"/>
                </a:lnTo>
                <a:lnTo>
                  <a:pt x="650585" y="39442"/>
                </a:lnTo>
                <a:lnTo>
                  <a:pt x="650888" y="57498"/>
                </a:lnTo>
                <a:lnTo>
                  <a:pt x="651049" y="69887"/>
                </a:lnTo>
                <a:lnTo>
                  <a:pt x="651159" y="76347"/>
                </a:lnTo>
                <a:lnTo>
                  <a:pt x="651251" y="83790"/>
                </a:lnTo>
                <a:lnTo>
                  <a:pt x="651229" y="255984"/>
                </a:lnTo>
                <a:lnTo>
                  <a:pt x="651032" y="256574"/>
                </a:lnTo>
                <a:lnTo>
                  <a:pt x="650432" y="257469"/>
                </a:lnTo>
                <a:lnTo>
                  <a:pt x="649937" y="258365"/>
                </a:lnTo>
                <a:lnTo>
                  <a:pt x="642841" y="260594"/>
                </a:lnTo>
                <a:lnTo>
                  <a:pt x="640755" y="260994"/>
                </a:lnTo>
                <a:lnTo>
                  <a:pt x="638126" y="261194"/>
                </a:lnTo>
                <a:close/>
              </a:path>
              <a:path w="1476375" h="261619">
                <a:moveTo>
                  <a:pt x="801489" y="260594"/>
                </a:moveTo>
                <a:lnTo>
                  <a:pt x="785220" y="260594"/>
                </a:lnTo>
                <a:lnTo>
                  <a:pt x="782191" y="260251"/>
                </a:lnTo>
                <a:lnTo>
                  <a:pt x="757588" y="234848"/>
                </a:lnTo>
                <a:lnTo>
                  <a:pt x="672674" y="81864"/>
                </a:lnTo>
                <a:lnTo>
                  <a:pt x="653755" y="45368"/>
                </a:lnTo>
                <a:lnTo>
                  <a:pt x="650880" y="39442"/>
                </a:lnTo>
                <a:lnTo>
                  <a:pt x="687650" y="39442"/>
                </a:lnTo>
                <a:lnTo>
                  <a:pt x="740920" y="135883"/>
                </a:lnTo>
                <a:lnTo>
                  <a:pt x="744787" y="142722"/>
                </a:lnTo>
                <a:lnTo>
                  <a:pt x="748511" y="149475"/>
                </a:lnTo>
                <a:lnTo>
                  <a:pt x="752083" y="156124"/>
                </a:lnTo>
                <a:lnTo>
                  <a:pt x="755750" y="162667"/>
                </a:lnTo>
                <a:lnTo>
                  <a:pt x="759227" y="169163"/>
                </a:lnTo>
                <a:lnTo>
                  <a:pt x="762503" y="175612"/>
                </a:lnTo>
                <a:lnTo>
                  <a:pt x="769199" y="188270"/>
                </a:lnTo>
                <a:lnTo>
                  <a:pt x="772476" y="194519"/>
                </a:lnTo>
                <a:lnTo>
                  <a:pt x="775743" y="200672"/>
                </a:lnTo>
                <a:lnTo>
                  <a:pt x="778972" y="206920"/>
                </a:lnTo>
                <a:lnTo>
                  <a:pt x="782144" y="213273"/>
                </a:lnTo>
                <a:lnTo>
                  <a:pt x="814291" y="213273"/>
                </a:lnTo>
                <a:lnTo>
                  <a:pt x="814291" y="248440"/>
                </a:lnTo>
                <a:lnTo>
                  <a:pt x="813843" y="250678"/>
                </a:lnTo>
                <a:lnTo>
                  <a:pt x="812957" y="252564"/>
                </a:lnTo>
                <a:lnTo>
                  <a:pt x="812157" y="254450"/>
                </a:lnTo>
                <a:lnTo>
                  <a:pt x="803232" y="260346"/>
                </a:lnTo>
                <a:lnTo>
                  <a:pt x="801489" y="260594"/>
                </a:lnTo>
                <a:close/>
              </a:path>
              <a:path w="1476375" h="261619">
                <a:moveTo>
                  <a:pt x="1037471" y="30365"/>
                </a:moveTo>
                <a:lnTo>
                  <a:pt x="855353" y="30365"/>
                </a:lnTo>
                <a:lnTo>
                  <a:pt x="854362" y="30108"/>
                </a:lnTo>
                <a:lnTo>
                  <a:pt x="849600" y="18554"/>
                </a:lnTo>
                <a:lnTo>
                  <a:pt x="849600" y="13496"/>
                </a:lnTo>
                <a:lnTo>
                  <a:pt x="853467" y="2085"/>
                </a:lnTo>
                <a:lnTo>
                  <a:pt x="854362" y="1485"/>
                </a:lnTo>
                <a:lnTo>
                  <a:pt x="855353" y="1190"/>
                </a:lnTo>
                <a:lnTo>
                  <a:pt x="1037471" y="1190"/>
                </a:lnTo>
                <a:lnTo>
                  <a:pt x="1038414" y="1485"/>
                </a:lnTo>
                <a:lnTo>
                  <a:pt x="1039204" y="2085"/>
                </a:lnTo>
                <a:lnTo>
                  <a:pt x="1040100" y="2581"/>
                </a:lnTo>
                <a:lnTo>
                  <a:pt x="1040842" y="3419"/>
                </a:lnTo>
                <a:lnTo>
                  <a:pt x="1041443" y="4610"/>
                </a:lnTo>
                <a:lnTo>
                  <a:pt x="1042138" y="5800"/>
                </a:lnTo>
                <a:lnTo>
                  <a:pt x="1042576" y="7391"/>
                </a:lnTo>
                <a:lnTo>
                  <a:pt x="1042776" y="9372"/>
                </a:lnTo>
                <a:lnTo>
                  <a:pt x="1043071" y="11258"/>
                </a:lnTo>
                <a:lnTo>
                  <a:pt x="1043224" y="13496"/>
                </a:lnTo>
                <a:lnTo>
                  <a:pt x="1043224" y="18554"/>
                </a:lnTo>
                <a:lnTo>
                  <a:pt x="1043071" y="20735"/>
                </a:lnTo>
                <a:lnTo>
                  <a:pt x="1042776" y="22621"/>
                </a:lnTo>
                <a:lnTo>
                  <a:pt x="1042576" y="24507"/>
                </a:lnTo>
                <a:lnTo>
                  <a:pt x="1042138" y="26041"/>
                </a:lnTo>
                <a:lnTo>
                  <a:pt x="1041443" y="27231"/>
                </a:lnTo>
                <a:lnTo>
                  <a:pt x="1040842" y="28327"/>
                </a:lnTo>
                <a:lnTo>
                  <a:pt x="1040100" y="29117"/>
                </a:lnTo>
                <a:lnTo>
                  <a:pt x="1039204" y="29613"/>
                </a:lnTo>
                <a:lnTo>
                  <a:pt x="1038414" y="30108"/>
                </a:lnTo>
                <a:lnTo>
                  <a:pt x="1037471" y="30365"/>
                </a:lnTo>
                <a:close/>
              </a:path>
              <a:path w="1476375" h="261619">
                <a:moveTo>
                  <a:pt x="949765" y="261194"/>
                </a:moveTo>
                <a:lnTo>
                  <a:pt x="943211" y="261194"/>
                </a:lnTo>
                <a:lnTo>
                  <a:pt x="940430" y="260994"/>
                </a:lnTo>
                <a:lnTo>
                  <a:pt x="938154" y="260594"/>
                </a:lnTo>
                <a:lnTo>
                  <a:pt x="935972" y="260298"/>
                </a:lnTo>
                <a:lnTo>
                  <a:pt x="929219" y="255888"/>
                </a:lnTo>
                <a:lnTo>
                  <a:pt x="929219" y="30365"/>
                </a:lnTo>
                <a:lnTo>
                  <a:pt x="963604" y="30365"/>
                </a:lnTo>
                <a:lnTo>
                  <a:pt x="963604" y="255888"/>
                </a:lnTo>
                <a:lnTo>
                  <a:pt x="963300" y="256831"/>
                </a:lnTo>
                <a:lnTo>
                  <a:pt x="962709" y="257622"/>
                </a:lnTo>
                <a:lnTo>
                  <a:pt x="962214" y="258412"/>
                </a:lnTo>
                <a:lnTo>
                  <a:pt x="954670" y="260594"/>
                </a:lnTo>
                <a:lnTo>
                  <a:pt x="952489" y="260994"/>
                </a:lnTo>
                <a:lnTo>
                  <a:pt x="949765" y="261194"/>
                </a:lnTo>
                <a:close/>
              </a:path>
              <a:path w="1476375" h="261619">
                <a:moveTo>
                  <a:pt x="1217055" y="260003"/>
                </a:moveTo>
                <a:lnTo>
                  <a:pt x="1088715" y="260003"/>
                </a:lnTo>
                <a:lnTo>
                  <a:pt x="1085791" y="258955"/>
                </a:lnTo>
                <a:lnTo>
                  <a:pt x="1083010" y="256879"/>
                </a:lnTo>
                <a:lnTo>
                  <a:pt x="1080333" y="254793"/>
                </a:lnTo>
                <a:lnTo>
                  <a:pt x="1078990" y="251173"/>
                </a:lnTo>
                <a:lnTo>
                  <a:pt x="1078990" y="10020"/>
                </a:lnTo>
                <a:lnTo>
                  <a:pt x="1080333" y="6400"/>
                </a:lnTo>
                <a:lnTo>
                  <a:pt x="1083010" y="4314"/>
                </a:lnTo>
                <a:lnTo>
                  <a:pt x="1085791" y="2228"/>
                </a:lnTo>
                <a:lnTo>
                  <a:pt x="1088715" y="1190"/>
                </a:lnTo>
                <a:lnTo>
                  <a:pt x="1215664" y="1190"/>
                </a:lnTo>
                <a:lnTo>
                  <a:pt x="1216607" y="1485"/>
                </a:lnTo>
                <a:lnTo>
                  <a:pt x="1217407" y="2085"/>
                </a:lnTo>
                <a:lnTo>
                  <a:pt x="1218293" y="2581"/>
                </a:lnTo>
                <a:lnTo>
                  <a:pt x="1218988" y="3419"/>
                </a:lnTo>
                <a:lnTo>
                  <a:pt x="1219484" y="4610"/>
                </a:lnTo>
                <a:lnTo>
                  <a:pt x="1220084" y="5800"/>
                </a:lnTo>
                <a:lnTo>
                  <a:pt x="1220531" y="7296"/>
                </a:lnTo>
                <a:lnTo>
                  <a:pt x="1220827" y="9077"/>
                </a:lnTo>
                <a:lnTo>
                  <a:pt x="1221227" y="10868"/>
                </a:lnTo>
                <a:lnTo>
                  <a:pt x="1221427" y="13096"/>
                </a:lnTo>
                <a:lnTo>
                  <a:pt x="1221427" y="18154"/>
                </a:lnTo>
                <a:lnTo>
                  <a:pt x="1221227" y="20288"/>
                </a:lnTo>
                <a:lnTo>
                  <a:pt x="1220827" y="22174"/>
                </a:lnTo>
                <a:lnTo>
                  <a:pt x="1220531" y="23964"/>
                </a:lnTo>
                <a:lnTo>
                  <a:pt x="1220084" y="25450"/>
                </a:lnTo>
                <a:lnTo>
                  <a:pt x="1219484" y="26641"/>
                </a:lnTo>
                <a:lnTo>
                  <a:pt x="1218988" y="27727"/>
                </a:lnTo>
                <a:lnTo>
                  <a:pt x="1218293" y="28527"/>
                </a:lnTo>
                <a:lnTo>
                  <a:pt x="1217407" y="29022"/>
                </a:lnTo>
                <a:lnTo>
                  <a:pt x="1216607" y="29517"/>
                </a:lnTo>
                <a:lnTo>
                  <a:pt x="1215664" y="29765"/>
                </a:lnTo>
                <a:lnTo>
                  <a:pt x="1113375" y="29765"/>
                </a:lnTo>
                <a:lnTo>
                  <a:pt x="1113375" y="111023"/>
                </a:lnTo>
                <a:lnTo>
                  <a:pt x="1201234" y="111023"/>
                </a:lnTo>
                <a:lnTo>
                  <a:pt x="1202224" y="111318"/>
                </a:lnTo>
                <a:lnTo>
                  <a:pt x="1204006" y="112509"/>
                </a:lnTo>
                <a:lnTo>
                  <a:pt x="1204758" y="113356"/>
                </a:lnTo>
                <a:lnTo>
                  <a:pt x="1205349" y="114452"/>
                </a:lnTo>
                <a:lnTo>
                  <a:pt x="1205949" y="115442"/>
                </a:lnTo>
                <a:lnTo>
                  <a:pt x="1206339" y="116881"/>
                </a:lnTo>
                <a:lnTo>
                  <a:pt x="1206539" y="118767"/>
                </a:lnTo>
                <a:lnTo>
                  <a:pt x="1206834" y="120653"/>
                </a:lnTo>
                <a:lnTo>
                  <a:pt x="1206987" y="122881"/>
                </a:lnTo>
                <a:lnTo>
                  <a:pt x="1206987" y="127844"/>
                </a:lnTo>
                <a:lnTo>
                  <a:pt x="1206834" y="129930"/>
                </a:lnTo>
                <a:lnTo>
                  <a:pt x="1206539" y="131711"/>
                </a:lnTo>
                <a:lnTo>
                  <a:pt x="1206339" y="133397"/>
                </a:lnTo>
                <a:lnTo>
                  <a:pt x="1201234" y="138855"/>
                </a:lnTo>
                <a:lnTo>
                  <a:pt x="1113375" y="138855"/>
                </a:lnTo>
                <a:lnTo>
                  <a:pt x="1113375" y="231428"/>
                </a:lnTo>
                <a:lnTo>
                  <a:pt x="1217055" y="231428"/>
                </a:lnTo>
                <a:lnTo>
                  <a:pt x="1217998" y="231723"/>
                </a:lnTo>
                <a:lnTo>
                  <a:pt x="1218893" y="232323"/>
                </a:lnTo>
                <a:lnTo>
                  <a:pt x="1219788" y="232819"/>
                </a:lnTo>
                <a:lnTo>
                  <a:pt x="1220531" y="233609"/>
                </a:lnTo>
                <a:lnTo>
                  <a:pt x="1221122" y="234705"/>
                </a:lnTo>
                <a:lnTo>
                  <a:pt x="1221817" y="235791"/>
                </a:lnTo>
                <a:lnTo>
                  <a:pt x="1222313" y="237276"/>
                </a:lnTo>
                <a:lnTo>
                  <a:pt x="1222913" y="240953"/>
                </a:lnTo>
                <a:lnTo>
                  <a:pt x="1223055" y="243182"/>
                </a:lnTo>
                <a:lnTo>
                  <a:pt x="1223055" y="248249"/>
                </a:lnTo>
                <a:lnTo>
                  <a:pt x="1222913" y="250326"/>
                </a:lnTo>
                <a:lnTo>
                  <a:pt x="1222313" y="253898"/>
                </a:lnTo>
                <a:lnTo>
                  <a:pt x="1221817" y="255383"/>
                </a:lnTo>
                <a:lnTo>
                  <a:pt x="1221122" y="256574"/>
                </a:lnTo>
                <a:lnTo>
                  <a:pt x="1220531" y="257765"/>
                </a:lnTo>
                <a:lnTo>
                  <a:pt x="1219788" y="258660"/>
                </a:lnTo>
                <a:lnTo>
                  <a:pt x="1218893" y="259260"/>
                </a:lnTo>
                <a:lnTo>
                  <a:pt x="1217998" y="259755"/>
                </a:lnTo>
                <a:lnTo>
                  <a:pt x="1217055" y="260003"/>
                </a:lnTo>
                <a:close/>
              </a:path>
              <a:path w="1476375" h="261619">
                <a:moveTo>
                  <a:pt x="1344947" y="260003"/>
                </a:moveTo>
                <a:lnTo>
                  <a:pt x="1287111" y="260003"/>
                </a:lnTo>
                <a:lnTo>
                  <a:pt x="1284177" y="258955"/>
                </a:lnTo>
                <a:lnTo>
                  <a:pt x="1281406" y="256879"/>
                </a:lnTo>
                <a:lnTo>
                  <a:pt x="1278720" y="254793"/>
                </a:lnTo>
                <a:lnTo>
                  <a:pt x="1277386" y="251173"/>
                </a:lnTo>
                <a:lnTo>
                  <a:pt x="1277404" y="9972"/>
                </a:lnTo>
                <a:lnTo>
                  <a:pt x="1278720" y="6400"/>
                </a:lnTo>
                <a:lnTo>
                  <a:pt x="1281406" y="4314"/>
                </a:lnTo>
                <a:lnTo>
                  <a:pt x="1284177" y="2228"/>
                </a:lnTo>
                <a:lnTo>
                  <a:pt x="1287111" y="1190"/>
                </a:lnTo>
                <a:lnTo>
                  <a:pt x="1348823" y="1190"/>
                </a:lnTo>
                <a:lnTo>
                  <a:pt x="1393329" y="6129"/>
                </a:lnTo>
                <a:lnTo>
                  <a:pt x="1436080" y="27273"/>
                </a:lnTo>
                <a:lnTo>
                  <a:pt x="1438762" y="29765"/>
                </a:lnTo>
                <a:lnTo>
                  <a:pt x="1311762" y="29765"/>
                </a:lnTo>
                <a:lnTo>
                  <a:pt x="1311762" y="231133"/>
                </a:lnTo>
                <a:lnTo>
                  <a:pt x="1438194" y="231133"/>
                </a:lnTo>
                <a:lnTo>
                  <a:pt x="1433997" y="234852"/>
                </a:lnTo>
                <a:lnTo>
                  <a:pt x="1389540" y="255398"/>
                </a:lnTo>
                <a:lnTo>
                  <a:pt x="1360965" y="259491"/>
                </a:lnTo>
                <a:lnTo>
                  <a:pt x="1344947" y="260003"/>
                </a:lnTo>
                <a:close/>
              </a:path>
              <a:path w="1476375" h="261619">
                <a:moveTo>
                  <a:pt x="1438194" y="231133"/>
                </a:moveTo>
                <a:lnTo>
                  <a:pt x="1347185" y="231133"/>
                </a:lnTo>
                <a:lnTo>
                  <a:pt x="1359117" y="230751"/>
                </a:lnTo>
                <a:lnTo>
                  <a:pt x="1370064" y="229605"/>
                </a:lnTo>
                <a:lnTo>
                  <a:pt x="1411274" y="211968"/>
                </a:lnTo>
                <a:lnTo>
                  <a:pt x="1434396" y="173983"/>
                </a:lnTo>
                <a:lnTo>
                  <a:pt x="1440197" y="128139"/>
                </a:lnTo>
                <a:lnTo>
                  <a:pt x="1439872" y="117832"/>
                </a:lnTo>
                <a:lnTo>
                  <a:pt x="1432017" y="80386"/>
                </a:lnTo>
                <a:lnTo>
                  <a:pt x="1406084" y="46098"/>
                </a:lnTo>
                <a:lnTo>
                  <a:pt x="1359518" y="30230"/>
                </a:lnTo>
                <a:lnTo>
                  <a:pt x="1346737" y="29765"/>
                </a:lnTo>
                <a:lnTo>
                  <a:pt x="1438762" y="29765"/>
                </a:lnTo>
                <a:lnTo>
                  <a:pt x="1463677" y="63246"/>
                </a:lnTo>
                <a:lnTo>
                  <a:pt x="1475852" y="112587"/>
                </a:lnTo>
                <a:lnTo>
                  <a:pt x="1476363" y="126796"/>
                </a:lnTo>
                <a:lnTo>
                  <a:pt x="1475824" y="143088"/>
                </a:lnTo>
                <a:lnTo>
                  <a:pt x="1467733" y="185584"/>
                </a:lnTo>
                <a:lnTo>
                  <a:pt x="1442730" y="227113"/>
                </a:lnTo>
                <a:lnTo>
                  <a:pt x="1438194" y="231133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5746" y="1913851"/>
            <a:ext cx="97790" cy="27940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3068" y="27384"/>
                </a:moveTo>
                <a:lnTo>
                  <a:pt x="4762" y="27384"/>
                </a:lnTo>
                <a:lnTo>
                  <a:pt x="2981" y="26346"/>
                </a:lnTo>
                <a:lnTo>
                  <a:pt x="600" y="22174"/>
                </a:lnTo>
                <a:lnTo>
                  <a:pt x="0" y="18602"/>
                </a:lnTo>
                <a:lnTo>
                  <a:pt x="0" y="8486"/>
                </a:lnTo>
                <a:lnTo>
                  <a:pt x="600" y="4962"/>
                </a:lnTo>
                <a:lnTo>
                  <a:pt x="2981" y="990"/>
                </a:lnTo>
                <a:lnTo>
                  <a:pt x="4762" y="0"/>
                </a:lnTo>
                <a:lnTo>
                  <a:pt x="91878" y="0"/>
                </a:lnTo>
                <a:lnTo>
                  <a:pt x="97783" y="11068"/>
                </a:lnTo>
                <a:lnTo>
                  <a:pt x="97783" y="18802"/>
                </a:lnTo>
                <a:lnTo>
                  <a:pt x="97192" y="22421"/>
                </a:lnTo>
                <a:lnTo>
                  <a:pt x="94811" y="26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7491" y="1766513"/>
            <a:ext cx="1556459" cy="265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1182" y="1819189"/>
            <a:ext cx="176059" cy="187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7849" y="1765910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5" y="266404"/>
                </a:moveTo>
                <a:lnTo>
                  <a:pt x="41744" y="259833"/>
                </a:lnTo>
                <a:lnTo>
                  <a:pt x="8955" y="235366"/>
                </a:lnTo>
                <a:lnTo>
                  <a:pt x="0" y="193576"/>
                </a:lnTo>
                <a:lnTo>
                  <a:pt x="1261" y="186537"/>
                </a:lnTo>
                <a:lnTo>
                  <a:pt x="26664" y="149923"/>
                </a:lnTo>
                <a:lnTo>
                  <a:pt x="58706" y="130520"/>
                </a:lnTo>
                <a:lnTo>
                  <a:pt x="50772" y="126358"/>
                </a:lnTo>
                <a:lnTo>
                  <a:pt x="17682" y="97088"/>
                </a:lnTo>
                <a:lnTo>
                  <a:pt x="9087" y="63398"/>
                </a:lnTo>
                <a:lnTo>
                  <a:pt x="9312" y="58456"/>
                </a:lnTo>
                <a:lnTo>
                  <a:pt x="28646" y="18907"/>
                </a:lnTo>
                <a:lnTo>
                  <a:pt x="70396" y="1265"/>
                </a:lnTo>
                <a:lnTo>
                  <a:pt x="89520" y="0"/>
                </a:lnTo>
                <a:lnTo>
                  <a:pt x="99007" y="298"/>
                </a:lnTo>
                <a:lnTo>
                  <a:pt x="136471" y="10270"/>
                </a:lnTo>
                <a:lnTo>
                  <a:pt x="155995" y="26793"/>
                </a:lnTo>
                <a:lnTo>
                  <a:pt x="86986" y="26793"/>
                </a:lnTo>
                <a:lnTo>
                  <a:pt x="76849" y="27408"/>
                </a:lnTo>
                <a:lnTo>
                  <a:pt x="43782" y="55310"/>
                </a:lnTo>
                <a:lnTo>
                  <a:pt x="43086" y="63398"/>
                </a:lnTo>
                <a:lnTo>
                  <a:pt x="43086" y="68560"/>
                </a:lnTo>
                <a:lnTo>
                  <a:pt x="70030" y="103211"/>
                </a:lnTo>
                <a:lnTo>
                  <a:pt x="89367" y="114156"/>
                </a:lnTo>
                <a:lnTo>
                  <a:pt x="135268" y="114156"/>
                </a:lnTo>
                <a:lnTo>
                  <a:pt x="130249" y="118119"/>
                </a:lnTo>
                <a:lnTo>
                  <a:pt x="123153" y="122681"/>
                </a:lnTo>
                <a:lnTo>
                  <a:pt x="115113" y="126949"/>
                </a:lnTo>
                <a:lnTo>
                  <a:pt x="122134" y="130520"/>
                </a:lnTo>
                <a:lnTo>
                  <a:pt x="128584" y="134058"/>
                </a:lnTo>
                <a:lnTo>
                  <a:pt x="134704" y="137695"/>
                </a:lnTo>
                <a:lnTo>
                  <a:pt x="144063" y="143770"/>
                </a:lnTo>
                <a:lnTo>
                  <a:pt x="84757" y="143770"/>
                </a:lnTo>
                <a:lnTo>
                  <a:pt x="76318" y="147837"/>
                </a:lnTo>
                <a:lnTo>
                  <a:pt x="43006" y="173335"/>
                </a:lnTo>
                <a:lnTo>
                  <a:pt x="37810" y="183060"/>
                </a:lnTo>
                <a:lnTo>
                  <a:pt x="35789" y="187775"/>
                </a:lnTo>
                <a:lnTo>
                  <a:pt x="34751" y="193128"/>
                </a:lnTo>
                <a:lnTo>
                  <a:pt x="34818" y="199729"/>
                </a:lnTo>
                <a:lnTo>
                  <a:pt x="35578" y="208110"/>
                </a:lnTo>
                <a:lnTo>
                  <a:pt x="64624" y="236825"/>
                </a:lnTo>
                <a:lnTo>
                  <a:pt x="87729" y="239467"/>
                </a:lnTo>
                <a:lnTo>
                  <a:pt x="159811" y="239467"/>
                </a:lnTo>
                <a:lnTo>
                  <a:pt x="156307" y="243456"/>
                </a:lnTo>
                <a:lnTo>
                  <a:pt x="114444" y="263812"/>
                </a:lnTo>
                <a:lnTo>
                  <a:pt x="95545" y="266116"/>
                </a:lnTo>
                <a:lnTo>
                  <a:pt x="85205" y="266404"/>
                </a:lnTo>
                <a:close/>
              </a:path>
              <a:path w="174625" h="266700">
                <a:moveTo>
                  <a:pt x="135268" y="114156"/>
                </a:moveTo>
                <a:lnTo>
                  <a:pt x="89367" y="114156"/>
                </a:lnTo>
                <a:lnTo>
                  <a:pt x="98894" y="108813"/>
                </a:lnTo>
                <a:lnTo>
                  <a:pt x="107250" y="103193"/>
                </a:lnTo>
                <a:lnTo>
                  <a:pt x="130513" y="70833"/>
                </a:lnTo>
                <a:lnTo>
                  <a:pt x="131192" y="63398"/>
                </a:lnTo>
                <a:lnTo>
                  <a:pt x="131192" y="57749"/>
                </a:lnTo>
                <a:lnTo>
                  <a:pt x="130201" y="52682"/>
                </a:lnTo>
                <a:lnTo>
                  <a:pt x="128179" y="48148"/>
                </a:lnTo>
                <a:lnTo>
                  <a:pt x="126324" y="43662"/>
                </a:lnTo>
                <a:lnTo>
                  <a:pt x="123495" y="39785"/>
                </a:lnTo>
                <a:lnTo>
                  <a:pt x="119733" y="36614"/>
                </a:lnTo>
                <a:lnTo>
                  <a:pt x="115961" y="33337"/>
                </a:lnTo>
                <a:lnTo>
                  <a:pt x="111294" y="30908"/>
                </a:lnTo>
                <a:lnTo>
                  <a:pt x="105521" y="29250"/>
                </a:lnTo>
                <a:lnTo>
                  <a:pt x="100283" y="27631"/>
                </a:lnTo>
                <a:lnTo>
                  <a:pt x="94035" y="26793"/>
                </a:lnTo>
                <a:lnTo>
                  <a:pt x="155995" y="26793"/>
                </a:lnTo>
                <a:lnTo>
                  <a:pt x="157795" y="29317"/>
                </a:lnTo>
                <a:lnTo>
                  <a:pt x="160662" y="36614"/>
                </a:lnTo>
                <a:lnTo>
                  <a:pt x="163634" y="43853"/>
                </a:lnTo>
                <a:lnTo>
                  <a:pt x="165120" y="51692"/>
                </a:lnTo>
                <a:lnTo>
                  <a:pt x="165120" y="66970"/>
                </a:lnTo>
                <a:lnTo>
                  <a:pt x="147890" y="103211"/>
                </a:lnTo>
                <a:lnTo>
                  <a:pt x="142650" y="108394"/>
                </a:lnTo>
                <a:lnTo>
                  <a:pt x="135268" y="114156"/>
                </a:lnTo>
                <a:close/>
              </a:path>
              <a:path w="174625" h="266700">
                <a:moveTo>
                  <a:pt x="159811" y="239467"/>
                </a:moveTo>
                <a:lnTo>
                  <a:pt x="87729" y="239467"/>
                </a:lnTo>
                <a:lnTo>
                  <a:pt x="99749" y="238807"/>
                </a:lnTo>
                <a:lnTo>
                  <a:pt x="110205" y="236825"/>
                </a:lnTo>
                <a:lnTo>
                  <a:pt x="138707" y="208475"/>
                </a:lnTo>
                <a:lnTo>
                  <a:pt x="139526" y="199729"/>
                </a:lnTo>
                <a:lnTo>
                  <a:pt x="139434" y="193128"/>
                </a:lnTo>
                <a:lnTo>
                  <a:pt x="138383" y="188023"/>
                </a:lnTo>
                <a:lnTo>
                  <a:pt x="136028" y="182908"/>
                </a:lnTo>
                <a:lnTo>
                  <a:pt x="133786" y="177955"/>
                </a:lnTo>
                <a:lnTo>
                  <a:pt x="130341" y="173288"/>
                </a:lnTo>
                <a:lnTo>
                  <a:pt x="125729" y="168973"/>
                </a:lnTo>
                <a:lnTo>
                  <a:pt x="121267" y="164706"/>
                </a:lnTo>
                <a:lnTo>
                  <a:pt x="84757" y="143770"/>
                </a:lnTo>
                <a:lnTo>
                  <a:pt x="144063" y="143770"/>
                </a:lnTo>
                <a:lnTo>
                  <a:pt x="147860" y="146246"/>
                </a:lnTo>
                <a:lnTo>
                  <a:pt x="154061" y="151561"/>
                </a:lnTo>
                <a:lnTo>
                  <a:pt x="159024" y="157314"/>
                </a:lnTo>
                <a:lnTo>
                  <a:pt x="164081" y="162972"/>
                </a:lnTo>
                <a:lnTo>
                  <a:pt x="167901" y="168973"/>
                </a:lnTo>
                <a:lnTo>
                  <a:pt x="173063" y="181574"/>
                </a:lnTo>
                <a:lnTo>
                  <a:pt x="174258" y="188023"/>
                </a:lnTo>
                <a:lnTo>
                  <a:pt x="174349" y="196157"/>
                </a:lnTo>
                <a:lnTo>
                  <a:pt x="173967" y="204333"/>
                </a:lnTo>
                <a:lnTo>
                  <a:pt x="160957" y="238162"/>
                </a:lnTo>
                <a:lnTo>
                  <a:pt x="159811" y="239467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562" y="667033"/>
            <a:ext cx="3874793" cy="387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5110" y="6496923"/>
            <a:ext cx="139998" cy="992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5635" y="2341676"/>
            <a:ext cx="7212697" cy="1142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AC65ED-9D75-493B-AB47-9791E090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APU – CBE : 20 February 2020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8" y="1609347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04" y="1749841"/>
            <a:ext cx="1413431" cy="282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7076" y="1768443"/>
            <a:ext cx="1476375" cy="261620"/>
          </a:xfrm>
          <a:custGeom>
            <a:avLst/>
            <a:gdLst/>
            <a:ahLst/>
            <a:cxnLst/>
            <a:rect l="l" t="t" r="r" b="b"/>
            <a:pathLst>
              <a:path w="1476375" h="261619">
                <a:moveTo>
                  <a:pt x="98621" y="261194"/>
                </a:moveTo>
                <a:lnTo>
                  <a:pt x="89992" y="261194"/>
                </a:lnTo>
                <a:lnTo>
                  <a:pt x="86324" y="261041"/>
                </a:lnTo>
                <a:lnTo>
                  <a:pt x="83343" y="260746"/>
                </a:lnTo>
                <a:lnTo>
                  <a:pt x="80467" y="260546"/>
                </a:lnTo>
                <a:lnTo>
                  <a:pt x="69799" y="252412"/>
                </a:lnTo>
                <a:lnTo>
                  <a:pt x="1343" y="13392"/>
                </a:lnTo>
                <a:lnTo>
                  <a:pt x="552" y="10315"/>
                </a:lnTo>
                <a:lnTo>
                  <a:pt x="104" y="7934"/>
                </a:lnTo>
                <a:lnTo>
                  <a:pt x="0" y="4467"/>
                </a:lnTo>
                <a:lnTo>
                  <a:pt x="552" y="3124"/>
                </a:lnTo>
                <a:lnTo>
                  <a:pt x="2828" y="1238"/>
                </a:lnTo>
                <a:lnTo>
                  <a:pt x="4667" y="647"/>
                </a:lnTo>
                <a:lnTo>
                  <a:pt x="7143" y="447"/>
                </a:lnTo>
                <a:lnTo>
                  <a:pt x="9725" y="152"/>
                </a:lnTo>
                <a:lnTo>
                  <a:pt x="13144" y="0"/>
                </a:lnTo>
                <a:lnTo>
                  <a:pt x="21583" y="0"/>
                </a:lnTo>
                <a:lnTo>
                  <a:pt x="24860" y="95"/>
                </a:lnTo>
                <a:lnTo>
                  <a:pt x="29622" y="495"/>
                </a:lnTo>
                <a:lnTo>
                  <a:pt x="31403" y="895"/>
                </a:lnTo>
                <a:lnTo>
                  <a:pt x="32719" y="1533"/>
                </a:lnTo>
                <a:lnTo>
                  <a:pt x="33889" y="1981"/>
                </a:lnTo>
                <a:lnTo>
                  <a:pt x="34775" y="2724"/>
                </a:lnTo>
                <a:lnTo>
                  <a:pt x="35271" y="3724"/>
                </a:lnTo>
                <a:lnTo>
                  <a:pt x="35766" y="4610"/>
                </a:lnTo>
                <a:lnTo>
                  <a:pt x="36166" y="5753"/>
                </a:lnTo>
                <a:lnTo>
                  <a:pt x="36461" y="7143"/>
                </a:lnTo>
                <a:lnTo>
                  <a:pt x="94659" y="223989"/>
                </a:lnTo>
                <a:lnTo>
                  <a:pt x="124849" y="223989"/>
                </a:lnTo>
                <a:lnTo>
                  <a:pt x="117576" y="252412"/>
                </a:lnTo>
                <a:lnTo>
                  <a:pt x="117176" y="254298"/>
                </a:lnTo>
                <a:lnTo>
                  <a:pt x="104774" y="260746"/>
                </a:lnTo>
                <a:lnTo>
                  <a:pt x="102098" y="261041"/>
                </a:lnTo>
                <a:lnTo>
                  <a:pt x="98621" y="261194"/>
                </a:lnTo>
                <a:close/>
              </a:path>
              <a:path w="1476375" h="261619">
                <a:moveTo>
                  <a:pt x="124849" y="223989"/>
                </a:moveTo>
                <a:lnTo>
                  <a:pt x="94802" y="223989"/>
                </a:lnTo>
                <a:lnTo>
                  <a:pt x="150441" y="6048"/>
                </a:lnTo>
                <a:lnTo>
                  <a:pt x="150913" y="4857"/>
                </a:lnTo>
                <a:lnTo>
                  <a:pt x="152104" y="2876"/>
                </a:lnTo>
                <a:lnTo>
                  <a:pt x="153047" y="2133"/>
                </a:lnTo>
                <a:lnTo>
                  <a:pt x="154686" y="1485"/>
                </a:lnTo>
                <a:lnTo>
                  <a:pt x="155724" y="1038"/>
                </a:lnTo>
                <a:lnTo>
                  <a:pt x="157657" y="647"/>
                </a:lnTo>
                <a:lnTo>
                  <a:pt x="160143" y="447"/>
                </a:lnTo>
                <a:lnTo>
                  <a:pt x="162620" y="152"/>
                </a:lnTo>
                <a:lnTo>
                  <a:pt x="165849" y="0"/>
                </a:lnTo>
                <a:lnTo>
                  <a:pt x="173488" y="0"/>
                </a:lnTo>
                <a:lnTo>
                  <a:pt x="176412" y="152"/>
                </a:lnTo>
                <a:lnTo>
                  <a:pt x="178593" y="447"/>
                </a:lnTo>
                <a:lnTo>
                  <a:pt x="180879" y="647"/>
                </a:lnTo>
                <a:lnTo>
                  <a:pt x="182660" y="1038"/>
                </a:lnTo>
                <a:lnTo>
                  <a:pt x="183956" y="1638"/>
                </a:lnTo>
                <a:lnTo>
                  <a:pt x="185346" y="2133"/>
                </a:lnTo>
                <a:lnTo>
                  <a:pt x="186337" y="2876"/>
                </a:lnTo>
                <a:lnTo>
                  <a:pt x="187527" y="4857"/>
                </a:lnTo>
                <a:lnTo>
                  <a:pt x="188000" y="6048"/>
                </a:lnTo>
                <a:lnTo>
                  <a:pt x="201972" y="56997"/>
                </a:lnTo>
                <a:lnTo>
                  <a:pt x="167582" y="56997"/>
                </a:lnTo>
                <a:lnTo>
                  <a:pt x="124849" y="223989"/>
                </a:lnTo>
                <a:close/>
              </a:path>
              <a:path w="1476375" h="261619">
                <a:moveTo>
                  <a:pt x="278139" y="223989"/>
                </a:moveTo>
                <a:lnTo>
                  <a:pt x="248249" y="223989"/>
                </a:lnTo>
                <a:lnTo>
                  <a:pt x="305332" y="7143"/>
                </a:lnTo>
                <a:lnTo>
                  <a:pt x="309148" y="1485"/>
                </a:lnTo>
                <a:lnTo>
                  <a:pt x="310114" y="1038"/>
                </a:lnTo>
                <a:lnTo>
                  <a:pt x="311895" y="647"/>
                </a:lnTo>
                <a:lnTo>
                  <a:pt x="314181" y="447"/>
                </a:lnTo>
                <a:lnTo>
                  <a:pt x="316562" y="152"/>
                </a:lnTo>
                <a:lnTo>
                  <a:pt x="319687" y="0"/>
                </a:lnTo>
                <a:lnTo>
                  <a:pt x="327526" y="0"/>
                </a:lnTo>
                <a:lnTo>
                  <a:pt x="330698" y="200"/>
                </a:lnTo>
                <a:lnTo>
                  <a:pt x="333079" y="600"/>
                </a:lnTo>
                <a:lnTo>
                  <a:pt x="335460" y="895"/>
                </a:lnTo>
                <a:lnTo>
                  <a:pt x="337146" y="1533"/>
                </a:lnTo>
                <a:lnTo>
                  <a:pt x="338137" y="2533"/>
                </a:lnTo>
                <a:lnTo>
                  <a:pt x="339232" y="3419"/>
                </a:lnTo>
                <a:lnTo>
                  <a:pt x="339618" y="4467"/>
                </a:lnTo>
                <a:lnTo>
                  <a:pt x="339622" y="8239"/>
                </a:lnTo>
                <a:lnTo>
                  <a:pt x="339280" y="10563"/>
                </a:lnTo>
                <a:lnTo>
                  <a:pt x="338584" y="13544"/>
                </a:lnTo>
                <a:lnTo>
                  <a:pt x="278139" y="223989"/>
                </a:lnTo>
                <a:close/>
              </a:path>
              <a:path w="1476375" h="261619">
                <a:moveTo>
                  <a:pt x="250135" y="261194"/>
                </a:moveTo>
                <a:lnTo>
                  <a:pt x="241991" y="261194"/>
                </a:lnTo>
                <a:lnTo>
                  <a:pt x="238477" y="261041"/>
                </a:lnTo>
                <a:lnTo>
                  <a:pt x="235600" y="260746"/>
                </a:lnTo>
                <a:lnTo>
                  <a:pt x="232819" y="260546"/>
                </a:lnTo>
                <a:lnTo>
                  <a:pt x="222198" y="252412"/>
                </a:lnTo>
                <a:lnTo>
                  <a:pt x="168030" y="56997"/>
                </a:lnTo>
                <a:lnTo>
                  <a:pt x="201972" y="56997"/>
                </a:lnTo>
                <a:lnTo>
                  <a:pt x="247802" y="223989"/>
                </a:lnTo>
                <a:lnTo>
                  <a:pt x="278139" y="223989"/>
                </a:lnTo>
                <a:lnTo>
                  <a:pt x="269976" y="252412"/>
                </a:lnTo>
                <a:lnTo>
                  <a:pt x="269480" y="254298"/>
                </a:lnTo>
                <a:lnTo>
                  <a:pt x="268690" y="255831"/>
                </a:lnTo>
                <a:lnTo>
                  <a:pt x="256288" y="260746"/>
                </a:lnTo>
                <a:lnTo>
                  <a:pt x="253507" y="261041"/>
                </a:lnTo>
                <a:lnTo>
                  <a:pt x="250135" y="261194"/>
                </a:lnTo>
                <a:close/>
              </a:path>
              <a:path w="1476375" h="261619">
                <a:moveTo>
                  <a:pt x="376246" y="261194"/>
                </a:moveTo>
                <a:lnTo>
                  <a:pt x="368607" y="261194"/>
                </a:lnTo>
                <a:lnTo>
                  <a:pt x="365435" y="260994"/>
                </a:lnTo>
                <a:lnTo>
                  <a:pt x="362959" y="260594"/>
                </a:lnTo>
                <a:lnTo>
                  <a:pt x="360473" y="260298"/>
                </a:lnTo>
                <a:lnTo>
                  <a:pt x="358739" y="259708"/>
                </a:lnTo>
                <a:lnTo>
                  <a:pt x="356758" y="257917"/>
                </a:lnTo>
                <a:lnTo>
                  <a:pt x="356479" y="257174"/>
                </a:lnTo>
                <a:lnTo>
                  <a:pt x="356358" y="252907"/>
                </a:lnTo>
                <a:lnTo>
                  <a:pt x="356948" y="250526"/>
                </a:lnTo>
                <a:lnTo>
                  <a:pt x="358044" y="247649"/>
                </a:lnTo>
                <a:lnTo>
                  <a:pt x="444807" y="7143"/>
                </a:lnTo>
                <a:lnTo>
                  <a:pt x="450760" y="1485"/>
                </a:lnTo>
                <a:lnTo>
                  <a:pt x="452446" y="895"/>
                </a:lnTo>
                <a:lnTo>
                  <a:pt x="454580" y="495"/>
                </a:lnTo>
                <a:lnTo>
                  <a:pt x="459742" y="95"/>
                </a:lnTo>
                <a:lnTo>
                  <a:pt x="463019" y="0"/>
                </a:lnTo>
                <a:lnTo>
                  <a:pt x="471248" y="0"/>
                </a:lnTo>
                <a:lnTo>
                  <a:pt x="474772" y="95"/>
                </a:lnTo>
                <a:lnTo>
                  <a:pt x="480430" y="495"/>
                </a:lnTo>
                <a:lnTo>
                  <a:pt x="482716" y="895"/>
                </a:lnTo>
                <a:lnTo>
                  <a:pt x="484402" y="1485"/>
                </a:lnTo>
                <a:lnTo>
                  <a:pt x="486183" y="1981"/>
                </a:lnTo>
                <a:lnTo>
                  <a:pt x="487526" y="2724"/>
                </a:lnTo>
                <a:lnTo>
                  <a:pt x="488412" y="3724"/>
                </a:lnTo>
                <a:lnTo>
                  <a:pt x="489412" y="4714"/>
                </a:lnTo>
                <a:lnTo>
                  <a:pt x="490155" y="5953"/>
                </a:lnTo>
                <a:lnTo>
                  <a:pt x="490651" y="7439"/>
                </a:lnTo>
                <a:lnTo>
                  <a:pt x="500804" y="35566"/>
                </a:lnTo>
                <a:lnTo>
                  <a:pt x="465790" y="35566"/>
                </a:lnTo>
                <a:lnTo>
                  <a:pt x="421299" y="164601"/>
                </a:lnTo>
                <a:lnTo>
                  <a:pt x="547381" y="164601"/>
                </a:lnTo>
                <a:lnTo>
                  <a:pt x="557266" y="191985"/>
                </a:lnTo>
                <a:lnTo>
                  <a:pt x="412660" y="191985"/>
                </a:lnTo>
                <a:lnTo>
                  <a:pt x="391134" y="255383"/>
                </a:lnTo>
                <a:lnTo>
                  <a:pt x="390591" y="256431"/>
                </a:lnTo>
                <a:lnTo>
                  <a:pt x="389200" y="258212"/>
                </a:lnTo>
                <a:lnTo>
                  <a:pt x="388209" y="258955"/>
                </a:lnTo>
                <a:lnTo>
                  <a:pt x="386914" y="259555"/>
                </a:lnTo>
                <a:lnTo>
                  <a:pt x="385723" y="260146"/>
                </a:lnTo>
                <a:lnTo>
                  <a:pt x="383942" y="260546"/>
                </a:lnTo>
                <a:lnTo>
                  <a:pt x="381561" y="260746"/>
                </a:lnTo>
                <a:lnTo>
                  <a:pt x="379275" y="261041"/>
                </a:lnTo>
                <a:lnTo>
                  <a:pt x="376246" y="261194"/>
                </a:lnTo>
                <a:close/>
              </a:path>
              <a:path w="1476375" h="261619">
                <a:moveTo>
                  <a:pt x="547381" y="164601"/>
                </a:moveTo>
                <a:lnTo>
                  <a:pt x="511187" y="164601"/>
                </a:lnTo>
                <a:lnTo>
                  <a:pt x="466095" y="35566"/>
                </a:lnTo>
                <a:lnTo>
                  <a:pt x="500804" y="35566"/>
                </a:lnTo>
                <a:lnTo>
                  <a:pt x="547381" y="164601"/>
                </a:lnTo>
                <a:close/>
              </a:path>
              <a:path w="1476375" h="261619">
                <a:moveTo>
                  <a:pt x="566555" y="261194"/>
                </a:moveTo>
                <a:lnTo>
                  <a:pt x="558316" y="261194"/>
                </a:lnTo>
                <a:lnTo>
                  <a:pt x="555040" y="261089"/>
                </a:lnTo>
                <a:lnTo>
                  <a:pt x="520264" y="191985"/>
                </a:lnTo>
                <a:lnTo>
                  <a:pt x="557266" y="191985"/>
                </a:lnTo>
                <a:lnTo>
                  <a:pt x="577414" y="247802"/>
                </a:lnTo>
                <a:lnTo>
                  <a:pt x="578509" y="250773"/>
                </a:lnTo>
                <a:lnTo>
                  <a:pt x="578996" y="252907"/>
                </a:lnTo>
                <a:lnTo>
                  <a:pt x="579147" y="256726"/>
                </a:lnTo>
                <a:lnTo>
                  <a:pt x="578652" y="258117"/>
                </a:lnTo>
                <a:lnTo>
                  <a:pt x="576576" y="260003"/>
                </a:lnTo>
                <a:lnTo>
                  <a:pt x="574832" y="260546"/>
                </a:lnTo>
                <a:lnTo>
                  <a:pt x="572356" y="260746"/>
                </a:lnTo>
                <a:lnTo>
                  <a:pt x="569879" y="261041"/>
                </a:lnTo>
                <a:lnTo>
                  <a:pt x="566555" y="261194"/>
                </a:lnTo>
                <a:close/>
              </a:path>
              <a:path w="1476375" h="261619">
                <a:moveTo>
                  <a:pt x="814291" y="213273"/>
                </a:moveTo>
                <a:lnTo>
                  <a:pt x="782296" y="213273"/>
                </a:lnTo>
                <a:lnTo>
                  <a:pt x="782033" y="197086"/>
                </a:lnTo>
                <a:lnTo>
                  <a:pt x="781817" y="175612"/>
                </a:lnTo>
                <a:lnTo>
                  <a:pt x="781696" y="6105"/>
                </a:lnTo>
                <a:lnTo>
                  <a:pt x="781944" y="5257"/>
                </a:lnTo>
                <a:lnTo>
                  <a:pt x="794993" y="600"/>
                </a:lnTo>
                <a:lnTo>
                  <a:pt x="801241" y="600"/>
                </a:lnTo>
                <a:lnTo>
                  <a:pt x="803727" y="742"/>
                </a:lnTo>
                <a:lnTo>
                  <a:pt x="807995" y="1343"/>
                </a:lnTo>
                <a:lnTo>
                  <a:pt x="809681" y="1790"/>
                </a:lnTo>
                <a:lnTo>
                  <a:pt x="810871" y="2381"/>
                </a:lnTo>
                <a:lnTo>
                  <a:pt x="812157" y="2981"/>
                </a:lnTo>
                <a:lnTo>
                  <a:pt x="813052" y="3667"/>
                </a:lnTo>
                <a:lnTo>
                  <a:pt x="814043" y="5257"/>
                </a:lnTo>
                <a:lnTo>
                  <a:pt x="814291" y="6105"/>
                </a:lnTo>
                <a:lnTo>
                  <a:pt x="814291" y="213273"/>
                </a:lnTo>
                <a:close/>
              </a:path>
              <a:path w="1476375" h="261619">
                <a:moveTo>
                  <a:pt x="638126" y="261194"/>
                </a:moveTo>
                <a:lnTo>
                  <a:pt x="631782" y="261194"/>
                </a:lnTo>
                <a:lnTo>
                  <a:pt x="629153" y="260994"/>
                </a:lnTo>
                <a:lnTo>
                  <a:pt x="627068" y="260594"/>
                </a:lnTo>
                <a:lnTo>
                  <a:pt x="624982" y="260298"/>
                </a:lnTo>
                <a:lnTo>
                  <a:pt x="618733" y="10715"/>
                </a:lnTo>
                <a:lnTo>
                  <a:pt x="620171" y="6896"/>
                </a:lnTo>
                <a:lnTo>
                  <a:pt x="623048" y="4610"/>
                </a:lnTo>
                <a:lnTo>
                  <a:pt x="626029" y="2333"/>
                </a:lnTo>
                <a:lnTo>
                  <a:pt x="629249" y="1190"/>
                </a:lnTo>
                <a:lnTo>
                  <a:pt x="652966" y="1190"/>
                </a:lnTo>
                <a:lnTo>
                  <a:pt x="656185" y="1533"/>
                </a:lnTo>
                <a:lnTo>
                  <a:pt x="661443" y="2924"/>
                </a:lnTo>
                <a:lnTo>
                  <a:pt x="663777" y="4067"/>
                </a:lnTo>
                <a:lnTo>
                  <a:pt x="665758" y="5657"/>
                </a:lnTo>
                <a:lnTo>
                  <a:pt x="667844" y="7143"/>
                </a:lnTo>
                <a:lnTo>
                  <a:pt x="669835" y="9277"/>
                </a:lnTo>
                <a:lnTo>
                  <a:pt x="671711" y="12058"/>
                </a:lnTo>
                <a:lnTo>
                  <a:pt x="673702" y="14735"/>
                </a:lnTo>
                <a:lnTo>
                  <a:pt x="675835" y="18107"/>
                </a:lnTo>
                <a:lnTo>
                  <a:pt x="678112" y="22174"/>
                </a:lnTo>
                <a:lnTo>
                  <a:pt x="687650" y="39442"/>
                </a:lnTo>
                <a:lnTo>
                  <a:pt x="650585" y="39442"/>
                </a:lnTo>
                <a:lnTo>
                  <a:pt x="650888" y="57498"/>
                </a:lnTo>
                <a:lnTo>
                  <a:pt x="651049" y="69887"/>
                </a:lnTo>
                <a:lnTo>
                  <a:pt x="651159" y="76347"/>
                </a:lnTo>
                <a:lnTo>
                  <a:pt x="651251" y="83790"/>
                </a:lnTo>
                <a:lnTo>
                  <a:pt x="651229" y="255984"/>
                </a:lnTo>
                <a:lnTo>
                  <a:pt x="651032" y="256574"/>
                </a:lnTo>
                <a:lnTo>
                  <a:pt x="650432" y="257469"/>
                </a:lnTo>
                <a:lnTo>
                  <a:pt x="649937" y="258365"/>
                </a:lnTo>
                <a:lnTo>
                  <a:pt x="642841" y="260594"/>
                </a:lnTo>
                <a:lnTo>
                  <a:pt x="640755" y="260994"/>
                </a:lnTo>
                <a:lnTo>
                  <a:pt x="638126" y="261194"/>
                </a:lnTo>
                <a:close/>
              </a:path>
              <a:path w="1476375" h="261619">
                <a:moveTo>
                  <a:pt x="801489" y="260594"/>
                </a:moveTo>
                <a:lnTo>
                  <a:pt x="785220" y="260594"/>
                </a:lnTo>
                <a:lnTo>
                  <a:pt x="782191" y="260251"/>
                </a:lnTo>
                <a:lnTo>
                  <a:pt x="757588" y="234848"/>
                </a:lnTo>
                <a:lnTo>
                  <a:pt x="672674" y="81864"/>
                </a:lnTo>
                <a:lnTo>
                  <a:pt x="653755" y="45368"/>
                </a:lnTo>
                <a:lnTo>
                  <a:pt x="650880" y="39442"/>
                </a:lnTo>
                <a:lnTo>
                  <a:pt x="687650" y="39442"/>
                </a:lnTo>
                <a:lnTo>
                  <a:pt x="740920" y="135883"/>
                </a:lnTo>
                <a:lnTo>
                  <a:pt x="744787" y="142722"/>
                </a:lnTo>
                <a:lnTo>
                  <a:pt x="748511" y="149475"/>
                </a:lnTo>
                <a:lnTo>
                  <a:pt x="752083" y="156124"/>
                </a:lnTo>
                <a:lnTo>
                  <a:pt x="755750" y="162667"/>
                </a:lnTo>
                <a:lnTo>
                  <a:pt x="759227" y="169163"/>
                </a:lnTo>
                <a:lnTo>
                  <a:pt x="762503" y="175612"/>
                </a:lnTo>
                <a:lnTo>
                  <a:pt x="769199" y="188270"/>
                </a:lnTo>
                <a:lnTo>
                  <a:pt x="772476" y="194519"/>
                </a:lnTo>
                <a:lnTo>
                  <a:pt x="775743" y="200672"/>
                </a:lnTo>
                <a:lnTo>
                  <a:pt x="778972" y="206920"/>
                </a:lnTo>
                <a:lnTo>
                  <a:pt x="782144" y="213273"/>
                </a:lnTo>
                <a:lnTo>
                  <a:pt x="814291" y="213273"/>
                </a:lnTo>
                <a:lnTo>
                  <a:pt x="814291" y="248440"/>
                </a:lnTo>
                <a:lnTo>
                  <a:pt x="813843" y="250678"/>
                </a:lnTo>
                <a:lnTo>
                  <a:pt x="812957" y="252564"/>
                </a:lnTo>
                <a:lnTo>
                  <a:pt x="812157" y="254450"/>
                </a:lnTo>
                <a:lnTo>
                  <a:pt x="803232" y="260346"/>
                </a:lnTo>
                <a:lnTo>
                  <a:pt x="801489" y="260594"/>
                </a:lnTo>
                <a:close/>
              </a:path>
              <a:path w="1476375" h="261619">
                <a:moveTo>
                  <a:pt x="1037471" y="30365"/>
                </a:moveTo>
                <a:lnTo>
                  <a:pt x="855353" y="30365"/>
                </a:lnTo>
                <a:lnTo>
                  <a:pt x="854362" y="30108"/>
                </a:lnTo>
                <a:lnTo>
                  <a:pt x="849600" y="18554"/>
                </a:lnTo>
                <a:lnTo>
                  <a:pt x="849600" y="13496"/>
                </a:lnTo>
                <a:lnTo>
                  <a:pt x="853467" y="2085"/>
                </a:lnTo>
                <a:lnTo>
                  <a:pt x="854362" y="1485"/>
                </a:lnTo>
                <a:lnTo>
                  <a:pt x="855353" y="1190"/>
                </a:lnTo>
                <a:lnTo>
                  <a:pt x="1037471" y="1190"/>
                </a:lnTo>
                <a:lnTo>
                  <a:pt x="1038414" y="1485"/>
                </a:lnTo>
                <a:lnTo>
                  <a:pt x="1039204" y="2085"/>
                </a:lnTo>
                <a:lnTo>
                  <a:pt x="1040100" y="2581"/>
                </a:lnTo>
                <a:lnTo>
                  <a:pt x="1040842" y="3419"/>
                </a:lnTo>
                <a:lnTo>
                  <a:pt x="1041443" y="4610"/>
                </a:lnTo>
                <a:lnTo>
                  <a:pt x="1042138" y="5800"/>
                </a:lnTo>
                <a:lnTo>
                  <a:pt x="1042576" y="7391"/>
                </a:lnTo>
                <a:lnTo>
                  <a:pt x="1042776" y="9372"/>
                </a:lnTo>
                <a:lnTo>
                  <a:pt x="1043071" y="11258"/>
                </a:lnTo>
                <a:lnTo>
                  <a:pt x="1043224" y="13496"/>
                </a:lnTo>
                <a:lnTo>
                  <a:pt x="1043224" y="18554"/>
                </a:lnTo>
                <a:lnTo>
                  <a:pt x="1043071" y="20735"/>
                </a:lnTo>
                <a:lnTo>
                  <a:pt x="1042776" y="22621"/>
                </a:lnTo>
                <a:lnTo>
                  <a:pt x="1042576" y="24507"/>
                </a:lnTo>
                <a:lnTo>
                  <a:pt x="1042138" y="26041"/>
                </a:lnTo>
                <a:lnTo>
                  <a:pt x="1041443" y="27231"/>
                </a:lnTo>
                <a:lnTo>
                  <a:pt x="1040842" y="28327"/>
                </a:lnTo>
                <a:lnTo>
                  <a:pt x="1040100" y="29117"/>
                </a:lnTo>
                <a:lnTo>
                  <a:pt x="1039204" y="29613"/>
                </a:lnTo>
                <a:lnTo>
                  <a:pt x="1038414" y="30108"/>
                </a:lnTo>
                <a:lnTo>
                  <a:pt x="1037471" y="30365"/>
                </a:lnTo>
                <a:close/>
              </a:path>
              <a:path w="1476375" h="261619">
                <a:moveTo>
                  <a:pt x="949765" y="261194"/>
                </a:moveTo>
                <a:lnTo>
                  <a:pt x="943211" y="261194"/>
                </a:lnTo>
                <a:lnTo>
                  <a:pt x="940430" y="260994"/>
                </a:lnTo>
                <a:lnTo>
                  <a:pt x="938154" y="260594"/>
                </a:lnTo>
                <a:lnTo>
                  <a:pt x="935972" y="260298"/>
                </a:lnTo>
                <a:lnTo>
                  <a:pt x="929219" y="255888"/>
                </a:lnTo>
                <a:lnTo>
                  <a:pt x="929219" y="30365"/>
                </a:lnTo>
                <a:lnTo>
                  <a:pt x="963604" y="30365"/>
                </a:lnTo>
                <a:lnTo>
                  <a:pt x="963604" y="255888"/>
                </a:lnTo>
                <a:lnTo>
                  <a:pt x="963300" y="256831"/>
                </a:lnTo>
                <a:lnTo>
                  <a:pt x="962709" y="257622"/>
                </a:lnTo>
                <a:lnTo>
                  <a:pt x="962214" y="258412"/>
                </a:lnTo>
                <a:lnTo>
                  <a:pt x="954670" y="260594"/>
                </a:lnTo>
                <a:lnTo>
                  <a:pt x="952489" y="260994"/>
                </a:lnTo>
                <a:lnTo>
                  <a:pt x="949765" y="261194"/>
                </a:lnTo>
                <a:close/>
              </a:path>
              <a:path w="1476375" h="261619">
                <a:moveTo>
                  <a:pt x="1217055" y="260003"/>
                </a:moveTo>
                <a:lnTo>
                  <a:pt x="1088715" y="260003"/>
                </a:lnTo>
                <a:lnTo>
                  <a:pt x="1085791" y="258955"/>
                </a:lnTo>
                <a:lnTo>
                  <a:pt x="1083010" y="256879"/>
                </a:lnTo>
                <a:lnTo>
                  <a:pt x="1080333" y="254793"/>
                </a:lnTo>
                <a:lnTo>
                  <a:pt x="1078990" y="251173"/>
                </a:lnTo>
                <a:lnTo>
                  <a:pt x="1078990" y="10020"/>
                </a:lnTo>
                <a:lnTo>
                  <a:pt x="1080333" y="6400"/>
                </a:lnTo>
                <a:lnTo>
                  <a:pt x="1083010" y="4314"/>
                </a:lnTo>
                <a:lnTo>
                  <a:pt x="1085791" y="2228"/>
                </a:lnTo>
                <a:lnTo>
                  <a:pt x="1088715" y="1190"/>
                </a:lnTo>
                <a:lnTo>
                  <a:pt x="1215664" y="1190"/>
                </a:lnTo>
                <a:lnTo>
                  <a:pt x="1216607" y="1485"/>
                </a:lnTo>
                <a:lnTo>
                  <a:pt x="1217407" y="2085"/>
                </a:lnTo>
                <a:lnTo>
                  <a:pt x="1218293" y="2581"/>
                </a:lnTo>
                <a:lnTo>
                  <a:pt x="1218988" y="3419"/>
                </a:lnTo>
                <a:lnTo>
                  <a:pt x="1219484" y="4610"/>
                </a:lnTo>
                <a:lnTo>
                  <a:pt x="1220084" y="5800"/>
                </a:lnTo>
                <a:lnTo>
                  <a:pt x="1220531" y="7296"/>
                </a:lnTo>
                <a:lnTo>
                  <a:pt x="1220827" y="9077"/>
                </a:lnTo>
                <a:lnTo>
                  <a:pt x="1221227" y="10868"/>
                </a:lnTo>
                <a:lnTo>
                  <a:pt x="1221427" y="13096"/>
                </a:lnTo>
                <a:lnTo>
                  <a:pt x="1221427" y="18154"/>
                </a:lnTo>
                <a:lnTo>
                  <a:pt x="1221227" y="20288"/>
                </a:lnTo>
                <a:lnTo>
                  <a:pt x="1220827" y="22174"/>
                </a:lnTo>
                <a:lnTo>
                  <a:pt x="1220531" y="23964"/>
                </a:lnTo>
                <a:lnTo>
                  <a:pt x="1220084" y="25450"/>
                </a:lnTo>
                <a:lnTo>
                  <a:pt x="1219484" y="26641"/>
                </a:lnTo>
                <a:lnTo>
                  <a:pt x="1218988" y="27727"/>
                </a:lnTo>
                <a:lnTo>
                  <a:pt x="1218293" y="28527"/>
                </a:lnTo>
                <a:lnTo>
                  <a:pt x="1217407" y="29022"/>
                </a:lnTo>
                <a:lnTo>
                  <a:pt x="1216607" y="29517"/>
                </a:lnTo>
                <a:lnTo>
                  <a:pt x="1215664" y="29765"/>
                </a:lnTo>
                <a:lnTo>
                  <a:pt x="1113375" y="29765"/>
                </a:lnTo>
                <a:lnTo>
                  <a:pt x="1113375" y="111023"/>
                </a:lnTo>
                <a:lnTo>
                  <a:pt x="1201234" y="111023"/>
                </a:lnTo>
                <a:lnTo>
                  <a:pt x="1202224" y="111318"/>
                </a:lnTo>
                <a:lnTo>
                  <a:pt x="1204006" y="112509"/>
                </a:lnTo>
                <a:lnTo>
                  <a:pt x="1204758" y="113356"/>
                </a:lnTo>
                <a:lnTo>
                  <a:pt x="1205349" y="114452"/>
                </a:lnTo>
                <a:lnTo>
                  <a:pt x="1205949" y="115442"/>
                </a:lnTo>
                <a:lnTo>
                  <a:pt x="1206339" y="116881"/>
                </a:lnTo>
                <a:lnTo>
                  <a:pt x="1206539" y="118767"/>
                </a:lnTo>
                <a:lnTo>
                  <a:pt x="1206834" y="120653"/>
                </a:lnTo>
                <a:lnTo>
                  <a:pt x="1206987" y="122881"/>
                </a:lnTo>
                <a:lnTo>
                  <a:pt x="1206987" y="127844"/>
                </a:lnTo>
                <a:lnTo>
                  <a:pt x="1206834" y="129930"/>
                </a:lnTo>
                <a:lnTo>
                  <a:pt x="1206539" y="131711"/>
                </a:lnTo>
                <a:lnTo>
                  <a:pt x="1206339" y="133397"/>
                </a:lnTo>
                <a:lnTo>
                  <a:pt x="1201234" y="138855"/>
                </a:lnTo>
                <a:lnTo>
                  <a:pt x="1113375" y="138855"/>
                </a:lnTo>
                <a:lnTo>
                  <a:pt x="1113375" y="231428"/>
                </a:lnTo>
                <a:lnTo>
                  <a:pt x="1217055" y="231428"/>
                </a:lnTo>
                <a:lnTo>
                  <a:pt x="1217998" y="231723"/>
                </a:lnTo>
                <a:lnTo>
                  <a:pt x="1218893" y="232323"/>
                </a:lnTo>
                <a:lnTo>
                  <a:pt x="1219788" y="232819"/>
                </a:lnTo>
                <a:lnTo>
                  <a:pt x="1220531" y="233609"/>
                </a:lnTo>
                <a:lnTo>
                  <a:pt x="1221122" y="234705"/>
                </a:lnTo>
                <a:lnTo>
                  <a:pt x="1221817" y="235791"/>
                </a:lnTo>
                <a:lnTo>
                  <a:pt x="1222313" y="237276"/>
                </a:lnTo>
                <a:lnTo>
                  <a:pt x="1222913" y="240953"/>
                </a:lnTo>
                <a:lnTo>
                  <a:pt x="1223055" y="243182"/>
                </a:lnTo>
                <a:lnTo>
                  <a:pt x="1223055" y="248249"/>
                </a:lnTo>
                <a:lnTo>
                  <a:pt x="1222913" y="250326"/>
                </a:lnTo>
                <a:lnTo>
                  <a:pt x="1222313" y="253898"/>
                </a:lnTo>
                <a:lnTo>
                  <a:pt x="1221817" y="255383"/>
                </a:lnTo>
                <a:lnTo>
                  <a:pt x="1221122" y="256574"/>
                </a:lnTo>
                <a:lnTo>
                  <a:pt x="1220531" y="257765"/>
                </a:lnTo>
                <a:lnTo>
                  <a:pt x="1219788" y="258660"/>
                </a:lnTo>
                <a:lnTo>
                  <a:pt x="1218893" y="259260"/>
                </a:lnTo>
                <a:lnTo>
                  <a:pt x="1217998" y="259755"/>
                </a:lnTo>
                <a:lnTo>
                  <a:pt x="1217055" y="260003"/>
                </a:lnTo>
                <a:close/>
              </a:path>
              <a:path w="1476375" h="261619">
                <a:moveTo>
                  <a:pt x="1344947" y="260003"/>
                </a:moveTo>
                <a:lnTo>
                  <a:pt x="1287111" y="260003"/>
                </a:lnTo>
                <a:lnTo>
                  <a:pt x="1284177" y="258955"/>
                </a:lnTo>
                <a:lnTo>
                  <a:pt x="1281406" y="256879"/>
                </a:lnTo>
                <a:lnTo>
                  <a:pt x="1278720" y="254793"/>
                </a:lnTo>
                <a:lnTo>
                  <a:pt x="1277386" y="251173"/>
                </a:lnTo>
                <a:lnTo>
                  <a:pt x="1277404" y="9972"/>
                </a:lnTo>
                <a:lnTo>
                  <a:pt x="1278720" y="6400"/>
                </a:lnTo>
                <a:lnTo>
                  <a:pt x="1281406" y="4314"/>
                </a:lnTo>
                <a:lnTo>
                  <a:pt x="1284177" y="2228"/>
                </a:lnTo>
                <a:lnTo>
                  <a:pt x="1287111" y="1190"/>
                </a:lnTo>
                <a:lnTo>
                  <a:pt x="1348823" y="1190"/>
                </a:lnTo>
                <a:lnTo>
                  <a:pt x="1393329" y="6129"/>
                </a:lnTo>
                <a:lnTo>
                  <a:pt x="1436080" y="27273"/>
                </a:lnTo>
                <a:lnTo>
                  <a:pt x="1438762" y="29765"/>
                </a:lnTo>
                <a:lnTo>
                  <a:pt x="1311762" y="29765"/>
                </a:lnTo>
                <a:lnTo>
                  <a:pt x="1311762" y="231133"/>
                </a:lnTo>
                <a:lnTo>
                  <a:pt x="1438194" y="231133"/>
                </a:lnTo>
                <a:lnTo>
                  <a:pt x="1433997" y="234852"/>
                </a:lnTo>
                <a:lnTo>
                  <a:pt x="1389540" y="255398"/>
                </a:lnTo>
                <a:lnTo>
                  <a:pt x="1360965" y="259491"/>
                </a:lnTo>
                <a:lnTo>
                  <a:pt x="1344947" y="260003"/>
                </a:lnTo>
                <a:close/>
              </a:path>
              <a:path w="1476375" h="261619">
                <a:moveTo>
                  <a:pt x="1438194" y="231133"/>
                </a:moveTo>
                <a:lnTo>
                  <a:pt x="1347185" y="231133"/>
                </a:lnTo>
                <a:lnTo>
                  <a:pt x="1359117" y="230751"/>
                </a:lnTo>
                <a:lnTo>
                  <a:pt x="1370064" y="229605"/>
                </a:lnTo>
                <a:lnTo>
                  <a:pt x="1411274" y="211968"/>
                </a:lnTo>
                <a:lnTo>
                  <a:pt x="1434396" y="173983"/>
                </a:lnTo>
                <a:lnTo>
                  <a:pt x="1440197" y="128139"/>
                </a:lnTo>
                <a:lnTo>
                  <a:pt x="1439872" y="117832"/>
                </a:lnTo>
                <a:lnTo>
                  <a:pt x="1432017" y="80386"/>
                </a:lnTo>
                <a:lnTo>
                  <a:pt x="1406084" y="46098"/>
                </a:lnTo>
                <a:lnTo>
                  <a:pt x="1359518" y="30230"/>
                </a:lnTo>
                <a:lnTo>
                  <a:pt x="1346737" y="29765"/>
                </a:lnTo>
                <a:lnTo>
                  <a:pt x="1438762" y="29765"/>
                </a:lnTo>
                <a:lnTo>
                  <a:pt x="1463677" y="63246"/>
                </a:lnTo>
                <a:lnTo>
                  <a:pt x="1475852" y="112587"/>
                </a:lnTo>
                <a:lnTo>
                  <a:pt x="1476363" y="126796"/>
                </a:lnTo>
                <a:lnTo>
                  <a:pt x="1475824" y="143088"/>
                </a:lnTo>
                <a:lnTo>
                  <a:pt x="1467733" y="185584"/>
                </a:lnTo>
                <a:lnTo>
                  <a:pt x="1442730" y="227113"/>
                </a:lnTo>
                <a:lnTo>
                  <a:pt x="1438194" y="231133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5746" y="1913851"/>
            <a:ext cx="97790" cy="27940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3068" y="27384"/>
                </a:moveTo>
                <a:lnTo>
                  <a:pt x="4762" y="27384"/>
                </a:lnTo>
                <a:lnTo>
                  <a:pt x="2981" y="26346"/>
                </a:lnTo>
                <a:lnTo>
                  <a:pt x="600" y="22174"/>
                </a:lnTo>
                <a:lnTo>
                  <a:pt x="0" y="18602"/>
                </a:lnTo>
                <a:lnTo>
                  <a:pt x="0" y="8486"/>
                </a:lnTo>
                <a:lnTo>
                  <a:pt x="600" y="4962"/>
                </a:lnTo>
                <a:lnTo>
                  <a:pt x="2981" y="990"/>
                </a:lnTo>
                <a:lnTo>
                  <a:pt x="4762" y="0"/>
                </a:lnTo>
                <a:lnTo>
                  <a:pt x="91878" y="0"/>
                </a:lnTo>
                <a:lnTo>
                  <a:pt x="97783" y="11068"/>
                </a:lnTo>
                <a:lnTo>
                  <a:pt x="97783" y="18802"/>
                </a:lnTo>
                <a:lnTo>
                  <a:pt x="97192" y="22421"/>
                </a:lnTo>
                <a:lnTo>
                  <a:pt x="94811" y="26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7491" y="1766513"/>
            <a:ext cx="1556459" cy="265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1182" y="1819189"/>
            <a:ext cx="176059" cy="187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7849" y="1765910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5" y="266404"/>
                </a:moveTo>
                <a:lnTo>
                  <a:pt x="41744" y="259833"/>
                </a:lnTo>
                <a:lnTo>
                  <a:pt x="8955" y="235366"/>
                </a:lnTo>
                <a:lnTo>
                  <a:pt x="0" y="193576"/>
                </a:lnTo>
                <a:lnTo>
                  <a:pt x="1261" y="186537"/>
                </a:lnTo>
                <a:lnTo>
                  <a:pt x="26664" y="149923"/>
                </a:lnTo>
                <a:lnTo>
                  <a:pt x="58706" y="130520"/>
                </a:lnTo>
                <a:lnTo>
                  <a:pt x="50772" y="126358"/>
                </a:lnTo>
                <a:lnTo>
                  <a:pt x="17682" y="97088"/>
                </a:lnTo>
                <a:lnTo>
                  <a:pt x="9087" y="63398"/>
                </a:lnTo>
                <a:lnTo>
                  <a:pt x="9312" y="58456"/>
                </a:lnTo>
                <a:lnTo>
                  <a:pt x="28646" y="18907"/>
                </a:lnTo>
                <a:lnTo>
                  <a:pt x="70396" y="1265"/>
                </a:lnTo>
                <a:lnTo>
                  <a:pt x="89520" y="0"/>
                </a:lnTo>
                <a:lnTo>
                  <a:pt x="99007" y="298"/>
                </a:lnTo>
                <a:lnTo>
                  <a:pt x="136471" y="10270"/>
                </a:lnTo>
                <a:lnTo>
                  <a:pt x="155995" y="26793"/>
                </a:lnTo>
                <a:lnTo>
                  <a:pt x="86986" y="26793"/>
                </a:lnTo>
                <a:lnTo>
                  <a:pt x="76849" y="27408"/>
                </a:lnTo>
                <a:lnTo>
                  <a:pt x="43782" y="55310"/>
                </a:lnTo>
                <a:lnTo>
                  <a:pt x="43086" y="63398"/>
                </a:lnTo>
                <a:lnTo>
                  <a:pt x="43086" y="68560"/>
                </a:lnTo>
                <a:lnTo>
                  <a:pt x="70030" y="103211"/>
                </a:lnTo>
                <a:lnTo>
                  <a:pt x="89367" y="114156"/>
                </a:lnTo>
                <a:lnTo>
                  <a:pt x="135268" y="114156"/>
                </a:lnTo>
                <a:lnTo>
                  <a:pt x="130249" y="118119"/>
                </a:lnTo>
                <a:lnTo>
                  <a:pt x="123153" y="122681"/>
                </a:lnTo>
                <a:lnTo>
                  <a:pt x="115113" y="126949"/>
                </a:lnTo>
                <a:lnTo>
                  <a:pt x="122134" y="130520"/>
                </a:lnTo>
                <a:lnTo>
                  <a:pt x="128584" y="134058"/>
                </a:lnTo>
                <a:lnTo>
                  <a:pt x="134704" y="137695"/>
                </a:lnTo>
                <a:lnTo>
                  <a:pt x="144063" y="143770"/>
                </a:lnTo>
                <a:lnTo>
                  <a:pt x="84757" y="143770"/>
                </a:lnTo>
                <a:lnTo>
                  <a:pt x="76318" y="147837"/>
                </a:lnTo>
                <a:lnTo>
                  <a:pt x="43006" y="173335"/>
                </a:lnTo>
                <a:lnTo>
                  <a:pt x="37810" y="183060"/>
                </a:lnTo>
                <a:lnTo>
                  <a:pt x="35789" y="187775"/>
                </a:lnTo>
                <a:lnTo>
                  <a:pt x="34751" y="193128"/>
                </a:lnTo>
                <a:lnTo>
                  <a:pt x="34818" y="199729"/>
                </a:lnTo>
                <a:lnTo>
                  <a:pt x="35578" y="208110"/>
                </a:lnTo>
                <a:lnTo>
                  <a:pt x="64624" y="236825"/>
                </a:lnTo>
                <a:lnTo>
                  <a:pt x="87729" y="239467"/>
                </a:lnTo>
                <a:lnTo>
                  <a:pt x="159811" y="239467"/>
                </a:lnTo>
                <a:lnTo>
                  <a:pt x="156307" y="243456"/>
                </a:lnTo>
                <a:lnTo>
                  <a:pt x="114444" y="263812"/>
                </a:lnTo>
                <a:lnTo>
                  <a:pt x="95545" y="266116"/>
                </a:lnTo>
                <a:lnTo>
                  <a:pt x="85205" y="266404"/>
                </a:lnTo>
                <a:close/>
              </a:path>
              <a:path w="174625" h="266700">
                <a:moveTo>
                  <a:pt x="135268" y="114156"/>
                </a:moveTo>
                <a:lnTo>
                  <a:pt x="89367" y="114156"/>
                </a:lnTo>
                <a:lnTo>
                  <a:pt x="98894" y="108813"/>
                </a:lnTo>
                <a:lnTo>
                  <a:pt x="107250" y="103193"/>
                </a:lnTo>
                <a:lnTo>
                  <a:pt x="130513" y="70833"/>
                </a:lnTo>
                <a:lnTo>
                  <a:pt x="131192" y="63398"/>
                </a:lnTo>
                <a:lnTo>
                  <a:pt x="131192" y="57749"/>
                </a:lnTo>
                <a:lnTo>
                  <a:pt x="130201" y="52682"/>
                </a:lnTo>
                <a:lnTo>
                  <a:pt x="128179" y="48148"/>
                </a:lnTo>
                <a:lnTo>
                  <a:pt x="126324" y="43662"/>
                </a:lnTo>
                <a:lnTo>
                  <a:pt x="123495" y="39785"/>
                </a:lnTo>
                <a:lnTo>
                  <a:pt x="119733" y="36614"/>
                </a:lnTo>
                <a:lnTo>
                  <a:pt x="115961" y="33337"/>
                </a:lnTo>
                <a:lnTo>
                  <a:pt x="111294" y="30908"/>
                </a:lnTo>
                <a:lnTo>
                  <a:pt x="105521" y="29250"/>
                </a:lnTo>
                <a:lnTo>
                  <a:pt x="100283" y="27631"/>
                </a:lnTo>
                <a:lnTo>
                  <a:pt x="94035" y="26793"/>
                </a:lnTo>
                <a:lnTo>
                  <a:pt x="155995" y="26793"/>
                </a:lnTo>
                <a:lnTo>
                  <a:pt x="157795" y="29317"/>
                </a:lnTo>
                <a:lnTo>
                  <a:pt x="160662" y="36614"/>
                </a:lnTo>
                <a:lnTo>
                  <a:pt x="163634" y="43853"/>
                </a:lnTo>
                <a:lnTo>
                  <a:pt x="165120" y="51692"/>
                </a:lnTo>
                <a:lnTo>
                  <a:pt x="165120" y="66970"/>
                </a:lnTo>
                <a:lnTo>
                  <a:pt x="147890" y="103211"/>
                </a:lnTo>
                <a:lnTo>
                  <a:pt x="142650" y="108394"/>
                </a:lnTo>
                <a:lnTo>
                  <a:pt x="135268" y="114156"/>
                </a:lnTo>
                <a:close/>
              </a:path>
              <a:path w="174625" h="266700">
                <a:moveTo>
                  <a:pt x="159811" y="239467"/>
                </a:moveTo>
                <a:lnTo>
                  <a:pt x="87729" y="239467"/>
                </a:lnTo>
                <a:lnTo>
                  <a:pt x="99749" y="238807"/>
                </a:lnTo>
                <a:lnTo>
                  <a:pt x="110205" y="236825"/>
                </a:lnTo>
                <a:lnTo>
                  <a:pt x="138707" y="208475"/>
                </a:lnTo>
                <a:lnTo>
                  <a:pt x="139526" y="199729"/>
                </a:lnTo>
                <a:lnTo>
                  <a:pt x="139434" y="193128"/>
                </a:lnTo>
                <a:lnTo>
                  <a:pt x="138383" y="188023"/>
                </a:lnTo>
                <a:lnTo>
                  <a:pt x="136028" y="182908"/>
                </a:lnTo>
                <a:lnTo>
                  <a:pt x="133786" y="177955"/>
                </a:lnTo>
                <a:lnTo>
                  <a:pt x="130341" y="173288"/>
                </a:lnTo>
                <a:lnTo>
                  <a:pt x="125729" y="168973"/>
                </a:lnTo>
                <a:lnTo>
                  <a:pt x="121267" y="164706"/>
                </a:lnTo>
                <a:lnTo>
                  <a:pt x="84757" y="143770"/>
                </a:lnTo>
                <a:lnTo>
                  <a:pt x="144063" y="143770"/>
                </a:lnTo>
                <a:lnTo>
                  <a:pt x="147860" y="146246"/>
                </a:lnTo>
                <a:lnTo>
                  <a:pt x="154061" y="151561"/>
                </a:lnTo>
                <a:lnTo>
                  <a:pt x="159024" y="157314"/>
                </a:lnTo>
                <a:lnTo>
                  <a:pt x="164081" y="162972"/>
                </a:lnTo>
                <a:lnTo>
                  <a:pt x="167901" y="168973"/>
                </a:lnTo>
                <a:lnTo>
                  <a:pt x="173063" y="181574"/>
                </a:lnTo>
                <a:lnTo>
                  <a:pt x="174258" y="188023"/>
                </a:lnTo>
                <a:lnTo>
                  <a:pt x="174349" y="196157"/>
                </a:lnTo>
                <a:lnTo>
                  <a:pt x="173967" y="204333"/>
                </a:lnTo>
                <a:lnTo>
                  <a:pt x="160957" y="238162"/>
                </a:lnTo>
                <a:lnTo>
                  <a:pt x="159811" y="239467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3615" y="3691598"/>
            <a:ext cx="699135" cy="283845"/>
          </a:xfrm>
          <a:custGeom>
            <a:avLst/>
            <a:gdLst/>
            <a:ahLst/>
            <a:cxnLst/>
            <a:rect l="l" t="t" r="r" b="b"/>
            <a:pathLst>
              <a:path w="699135" h="283845">
                <a:moveTo>
                  <a:pt x="86711" y="283816"/>
                </a:moveTo>
                <a:lnTo>
                  <a:pt x="45639" y="275186"/>
                </a:lnTo>
                <a:lnTo>
                  <a:pt x="14002" y="240618"/>
                </a:lnTo>
                <a:lnTo>
                  <a:pt x="2375" y="195104"/>
                </a:lnTo>
                <a:lnTo>
                  <a:pt x="0" y="148675"/>
                </a:lnTo>
                <a:lnTo>
                  <a:pt x="244" y="136707"/>
                </a:lnTo>
                <a:lnTo>
                  <a:pt x="4710" y="96888"/>
                </a:lnTo>
                <a:lnTo>
                  <a:pt x="20188" y="54473"/>
                </a:lnTo>
                <a:lnTo>
                  <a:pt x="48611" y="27089"/>
                </a:lnTo>
                <a:lnTo>
                  <a:pt x="91921" y="17411"/>
                </a:lnTo>
                <a:lnTo>
                  <a:pt x="103707" y="17960"/>
                </a:lnTo>
                <a:lnTo>
                  <a:pt x="141135" y="31029"/>
                </a:lnTo>
                <a:lnTo>
                  <a:pt x="155782" y="45538"/>
                </a:lnTo>
                <a:lnTo>
                  <a:pt x="89835" y="45538"/>
                </a:lnTo>
                <a:lnTo>
                  <a:pt x="81754" y="46040"/>
                </a:lnTo>
                <a:lnTo>
                  <a:pt x="48968" y="68981"/>
                </a:lnTo>
                <a:lnTo>
                  <a:pt x="37305" y="108346"/>
                </a:lnTo>
                <a:lnTo>
                  <a:pt x="35142" y="142910"/>
                </a:lnTo>
                <a:lnTo>
                  <a:pt x="35252" y="162650"/>
                </a:lnTo>
                <a:lnTo>
                  <a:pt x="39853" y="207911"/>
                </a:lnTo>
                <a:lnTo>
                  <a:pt x="57488" y="245868"/>
                </a:lnTo>
                <a:lnTo>
                  <a:pt x="79119" y="255536"/>
                </a:lnTo>
                <a:lnTo>
                  <a:pt x="152223" y="255536"/>
                </a:lnTo>
                <a:lnTo>
                  <a:pt x="146023" y="262346"/>
                </a:lnTo>
                <a:lnTo>
                  <a:pt x="110413" y="281395"/>
                </a:lnTo>
                <a:lnTo>
                  <a:pt x="99073" y="283210"/>
                </a:lnTo>
                <a:lnTo>
                  <a:pt x="86711" y="283816"/>
                </a:lnTo>
                <a:close/>
              </a:path>
              <a:path w="699135" h="283845">
                <a:moveTo>
                  <a:pt x="152223" y="255536"/>
                </a:moveTo>
                <a:lnTo>
                  <a:pt x="96188" y="255536"/>
                </a:lnTo>
                <a:lnTo>
                  <a:pt x="102789" y="254345"/>
                </a:lnTo>
                <a:lnTo>
                  <a:pt x="114095" y="249583"/>
                </a:lnTo>
                <a:lnTo>
                  <a:pt x="137955" y="212331"/>
                </a:lnTo>
                <a:lnTo>
                  <a:pt x="143210" y="173328"/>
                </a:lnTo>
                <a:lnTo>
                  <a:pt x="143615" y="142910"/>
                </a:lnTo>
                <a:lnTo>
                  <a:pt x="143337" y="133945"/>
                </a:lnTo>
                <a:lnTo>
                  <a:pt x="138203" y="90334"/>
                </a:lnTo>
                <a:lnTo>
                  <a:pt x="120791" y="56111"/>
                </a:lnTo>
                <a:lnTo>
                  <a:pt x="116829" y="52435"/>
                </a:lnTo>
                <a:lnTo>
                  <a:pt x="112257" y="49758"/>
                </a:lnTo>
                <a:lnTo>
                  <a:pt x="102036" y="46386"/>
                </a:lnTo>
                <a:lnTo>
                  <a:pt x="96283" y="45538"/>
                </a:lnTo>
                <a:lnTo>
                  <a:pt x="155782" y="45538"/>
                </a:lnTo>
                <a:lnTo>
                  <a:pt x="172055" y="81457"/>
                </a:lnTo>
                <a:lnTo>
                  <a:pt x="177758" y="119842"/>
                </a:lnTo>
                <a:lnTo>
                  <a:pt x="178788" y="152399"/>
                </a:lnTo>
                <a:lnTo>
                  <a:pt x="178538" y="164573"/>
                </a:lnTo>
                <a:lnTo>
                  <a:pt x="174074" y="204339"/>
                </a:lnTo>
                <a:lnTo>
                  <a:pt x="158596" y="246611"/>
                </a:lnTo>
                <a:lnTo>
                  <a:pt x="152738" y="254971"/>
                </a:lnTo>
                <a:lnTo>
                  <a:pt x="152223" y="255536"/>
                </a:lnTo>
                <a:close/>
              </a:path>
              <a:path w="699135" h="283845">
                <a:moveTo>
                  <a:pt x="219965" y="281139"/>
                </a:moveTo>
                <a:lnTo>
                  <a:pt x="212422" y="281139"/>
                </a:lnTo>
                <a:lnTo>
                  <a:pt x="209250" y="280939"/>
                </a:lnTo>
                <a:lnTo>
                  <a:pt x="206764" y="280539"/>
                </a:lnTo>
                <a:lnTo>
                  <a:pt x="204287" y="280244"/>
                </a:lnTo>
                <a:lnTo>
                  <a:pt x="199725" y="274633"/>
                </a:lnTo>
                <a:lnTo>
                  <a:pt x="200420" y="273052"/>
                </a:lnTo>
                <a:lnTo>
                  <a:pt x="201706" y="271166"/>
                </a:lnTo>
                <a:lnTo>
                  <a:pt x="257665" y="183356"/>
                </a:lnTo>
                <a:lnTo>
                  <a:pt x="204678" y="98821"/>
                </a:lnTo>
                <a:lnTo>
                  <a:pt x="203592" y="96935"/>
                </a:lnTo>
                <a:lnTo>
                  <a:pt x="202992" y="95345"/>
                </a:lnTo>
                <a:lnTo>
                  <a:pt x="202897" y="92773"/>
                </a:lnTo>
                <a:lnTo>
                  <a:pt x="203487" y="91725"/>
                </a:lnTo>
                <a:lnTo>
                  <a:pt x="205973" y="90039"/>
                </a:lnTo>
                <a:lnTo>
                  <a:pt x="207907" y="89449"/>
                </a:lnTo>
                <a:lnTo>
                  <a:pt x="213164" y="88849"/>
                </a:lnTo>
                <a:lnTo>
                  <a:pt x="216641" y="88706"/>
                </a:lnTo>
                <a:lnTo>
                  <a:pt x="224775" y="88706"/>
                </a:lnTo>
                <a:lnTo>
                  <a:pt x="240490" y="94059"/>
                </a:lnTo>
                <a:lnTo>
                  <a:pt x="281478" y="160886"/>
                </a:lnTo>
                <a:lnTo>
                  <a:pt x="316281" y="160886"/>
                </a:lnTo>
                <a:lnTo>
                  <a:pt x="302757" y="182317"/>
                </a:lnTo>
                <a:lnTo>
                  <a:pt x="316458" y="204187"/>
                </a:lnTo>
                <a:lnTo>
                  <a:pt x="278801" y="204187"/>
                </a:lnTo>
                <a:lnTo>
                  <a:pt x="235786" y="275481"/>
                </a:lnTo>
                <a:lnTo>
                  <a:pt x="235291" y="276472"/>
                </a:lnTo>
                <a:lnTo>
                  <a:pt x="234643" y="277367"/>
                </a:lnTo>
                <a:lnTo>
                  <a:pt x="222937" y="281034"/>
                </a:lnTo>
                <a:lnTo>
                  <a:pt x="219965" y="281139"/>
                </a:lnTo>
                <a:close/>
              </a:path>
              <a:path w="699135" h="283845">
                <a:moveTo>
                  <a:pt x="316281" y="160886"/>
                </a:moveTo>
                <a:lnTo>
                  <a:pt x="322997" y="93906"/>
                </a:lnTo>
                <a:lnTo>
                  <a:pt x="337285" y="88706"/>
                </a:lnTo>
                <a:lnTo>
                  <a:pt x="344733" y="88706"/>
                </a:lnTo>
                <a:lnTo>
                  <a:pt x="347857" y="88849"/>
                </a:lnTo>
                <a:lnTo>
                  <a:pt x="352715" y="89449"/>
                </a:lnTo>
                <a:lnTo>
                  <a:pt x="354553" y="89992"/>
                </a:lnTo>
                <a:lnTo>
                  <a:pt x="355832" y="90830"/>
                </a:lnTo>
                <a:lnTo>
                  <a:pt x="357030" y="91477"/>
                </a:lnTo>
                <a:lnTo>
                  <a:pt x="357556" y="92420"/>
                </a:lnTo>
                <a:lnTo>
                  <a:pt x="357358" y="94059"/>
                </a:lnTo>
                <a:lnTo>
                  <a:pt x="357278" y="95049"/>
                </a:lnTo>
                <a:lnTo>
                  <a:pt x="356639" y="96735"/>
                </a:lnTo>
                <a:lnTo>
                  <a:pt x="355449" y="98821"/>
                </a:lnTo>
                <a:lnTo>
                  <a:pt x="316281" y="160886"/>
                </a:lnTo>
                <a:close/>
              </a:path>
              <a:path w="699135" h="283845">
                <a:moveTo>
                  <a:pt x="346362" y="281139"/>
                </a:moveTo>
                <a:lnTo>
                  <a:pt x="338228" y="281139"/>
                </a:lnTo>
                <a:lnTo>
                  <a:pt x="335056" y="281034"/>
                </a:lnTo>
                <a:lnTo>
                  <a:pt x="278801" y="204187"/>
                </a:lnTo>
                <a:lnTo>
                  <a:pt x="316458" y="204187"/>
                </a:lnTo>
                <a:lnTo>
                  <a:pt x="358421" y="271166"/>
                </a:lnTo>
                <a:lnTo>
                  <a:pt x="359516" y="273052"/>
                </a:lnTo>
                <a:lnTo>
                  <a:pt x="360059" y="274633"/>
                </a:lnTo>
                <a:lnTo>
                  <a:pt x="360059" y="277119"/>
                </a:lnTo>
                <a:lnTo>
                  <a:pt x="359411" y="278110"/>
                </a:lnTo>
                <a:lnTo>
                  <a:pt x="356830" y="279701"/>
                </a:lnTo>
                <a:lnTo>
                  <a:pt x="354896" y="280244"/>
                </a:lnTo>
                <a:lnTo>
                  <a:pt x="352315" y="280539"/>
                </a:lnTo>
                <a:lnTo>
                  <a:pt x="349743" y="280939"/>
                </a:lnTo>
                <a:lnTo>
                  <a:pt x="346362" y="281139"/>
                </a:lnTo>
                <a:close/>
              </a:path>
              <a:path w="699135" h="283845">
                <a:moveTo>
                  <a:pt x="484589" y="283816"/>
                </a:moveTo>
                <a:lnTo>
                  <a:pt x="476054" y="283816"/>
                </a:lnTo>
                <a:lnTo>
                  <a:pt x="465301" y="283425"/>
                </a:lnTo>
                <a:lnTo>
                  <a:pt x="421627" y="269776"/>
                </a:lnTo>
                <a:lnTo>
                  <a:pt x="395060" y="237370"/>
                </a:lnTo>
                <a:lnTo>
                  <a:pt x="386377" y="197567"/>
                </a:lnTo>
                <a:lnTo>
                  <a:pt x="386125" y="182365"/>
                </a:lnTo>
                <a:lnTo>
                  <a:pt x="386386" y="174426"/>
                </a:lnTo>
                <a:lnTo>
                  <a:pt x="395334" y="135180"/>
                </a:lnTo>
                <a:lnTo>
                  <a:pt x="421693" y="101239"/>
                </a:lnTo>
                <a:lnTo>
                  <a:pt x="462666" y="86448"/>
                </a:lnTo>
                <a:lnTo>
                  <a:pt x="472330" y="86020"/>
                </a:lnTo>
                <a:lnTo>
                  <a:pt x="482573" y="86448"/>
                </a:lnTo>
                <a:lnTo>
                  <a:pt x="522041" y="100756"/>
                </a:lnTo>
                <a:lnTo>
                  <a:pt x="533459" y="111766"/>
                </a:lnTo>
                <a:lnTo>
                  <a:pt x="462853" y="111766"/>
                </a:lnTo>
                <a:lnTo>
                  <a:pt x="455709" y="113309"/>
                </a:lnTo>
                <a:lnTo>
                  <a:pt x="426839" y="139550"/>
                </a:lnTo>
                <a:lnTo>
                  <a:pt x="420838" y="167277"/>
                </a:lnTo>
                <a:lnTo>
                  <a:pt x="551525" y="167277"/>
                </a:lnTo>
                <a:lnTo>
                  <a:pt x="551654" y="171154"/>
                </a:lnTo>
                <a:lnTo>
                  <a:pt x="551654" y="182365"/>
                </a:lnTo>
                <a:lnTo>
                  <a:pt x="550320" y="186080"/>
                </a:lnTo>
                <a:lnTo>
                  <a:pt x="547634" y="188270"/>
                </a:lnTo>
                <a:lnTo>
                  <a:pt x="545063" y="190452"/>
                </a:lnTo>
                <a:lnTo>
                  <a:pt x="542129" y="191537"/>
                </a:lnTo>
                <a:lnTo>
                  <a:pt x="420838" y="191537"/>
                </a:lnTo>
                <a:lnTo>
                  <a:pt x="421024" y="198867"/>
                </a:lnTo>
                <a:lnTo>
                  <a:pt x="438449" y="244925"/>
                </a:lnTo>
                <a:lnTo>
                  <a:pt x="479474" y="256879"/>
                </a:lnTo>
                <a:lnTo>
                  <a:pt x="544063" y="256879"/>
                </a:lnTo>
                <a:lnTo>
                  <a:pt x="543967" y="259460"/>
                </a:lnTo>
                <a:lnTo>
                  <a:pt x="543767" y="260746"/>
                </a:lnTo>
                <a:lnTo>
                  <a:pt x="543672" y="261937"/>
                </a:lnTo>
                <a:lnTo>
                  <a:pt x="543520" y="263032"/>
                </a:lnTo>
                <a:lnTo>
                  <a:pt x="533947" y="272652"/>
                </a:lnTo>
                <a:lnTo>
                  <a:pt x="530375" y="274338"/>
                </a:lnTo>
                <a:lnTo>
                  <a:pt x="525708" y="275976"/>
                </a:lnTo>
                <a:lnTo>
                  <a:pt x="514297" y="279148"/>
                </a:lnTo>
                <a:lnTo>
                  <a:pt x="507706" y="280587"/>
                </a:lnTo>
                <a:lnTo>
                  <a:pt x="492618" y="283168"/>
                </a:lnTo>
                <a:lnTo>
                  <a:pt x="484589" y="283816"/>
                </a:lnTo>
                <a:close/>
              </a:path>
              <a:path w="699135" h="283845">
                <a:moveTo>
                  <a:pt x="551525" y="167277"/>
                </a:moveTo>
                <a:lnTo>
                  <a:pt x="518469" y="167277"/>
                </a:lnTo>
                <a:lnTo>
                  <a:pt x="517967" y="155030"/>
                </a:lnTo>
                <a:lnTo>
                  <a:pt x="515864" y="144176"/>
                </a:lnTo>
                <a:lnTo>
                  <a:pt x="482160" y="112696"/>
                </a:lnTo>
                <a:lnTo>
                  <a:pt x="470987" y="111766"/>
                </a:lnTo>
                <a:lnTo>
                  <a:pt x="533459" y="111766"/>
                </a:lnTo>
                <a:lnTo>
                  <a:pt x="550503" y="154111"/>
                </a:lnTo>
                <a:lnTo>
                  <a:pt x="551366" y="162503"/>
                </a:lnTo>
                <a:lnTo>
                  <a:pt x="551525" y="167277"/>
                </a:lnTo>
                <a:close/>
              </a:path>
              <a:path w="699135" h="283845">
                <a:moveTo>
                  <a:pt x="544063" y="256879"/>
                </a:moveTo>
                <a:lnTo>
                  <a:pt x="488008" y="256879"/>
                </a:lnTo>
                <a:lnTo>
                  <a:pt x="495599" y="256184"/>
                </a:lnTo>
                <a:lnTo>
                  <a:pt x="508896" y="253402"/>
                </a:lnTo>
                <a:lnTo>
                  <a:pt x="531509" y="245379"/>
                </a:lnTo>
                <a:lnTo>
                  <a:pt x="534595" y="244030"/>
                </a:lnTo>
                <a:lnTo>
                  <a:pt x="536976" y="243334"/>
                </a:lnTo>
                <a:lnTo>
                  <a:pt x="539548" y="243334"/>
                </a:lnTo>
                <a:lnTo>
                  <a:pt x="540395" y="243582"/>
                </a:lnTo>
                <a:lnTo>
                  <a:pt x="541091" y="244077"/>
                </a:lnTo>
                <a:lnTo>
                  <a:pt x="541786" y="244477"/>
                </a:lnTo>
                <a:lnTo>
                  <a:pt x="542329" y="245173"/>
                </a:lnTo>
                <a:lnTo>
                  <a:pt x="542729" y="246163"/>
                </a:lnTo>
                <a:lnTo>
                  <a:pt x="543224" y="247059"/>
                </a:lnTo>
                <a:lnTo>
                  <a:pt x="543567" y="248344"/>
                </a:lnTo>
                <a:lnTo>
                  <a:pt x="543967" y="251716"/>
                </a:lnTo>
                <a:lnTo>
                  <a:pt x="544063" y="256879"/>
                </a:lnTo>
                <a:close/>
              </a:path>
              <a:path w="699135" h="283845">
                <a:moveTo>
                  <a:pt x="641894" y="89744"/>
                </a:moveTo>
                <a:lnTo>
                  <a:pt x="608709" y="89744"/>
                </a:lnTo>
                <a:lnTo>
                  <a:pt x="608709" y="71142"/>
                </a:lnTo>
                <a:lnTo>
                  <a:pt x="614509" y="29813"/>
                </a:lnTo>
                <a:lnTo>
                  <a:pt x="646738" y="2342"/>
                </a:lnTo>
                <a:lnTo>
                  <a:pt x="666754" y="0"/>
                </a:lnTo>
                <a:lnTo>
                  <a:pt x="671412" y="0"/>
                </a:lnTo>
                <a:lnTo>
                  <a:pt x="675926" y="447"/>
                </a:lnTo>
                <a:lnTo>
                  <a:pt x="680289" y="1343"/>
                </a:lnTo>
                <a:lnTo>
                  <a:pt x="684756" y="2133"/>
                </a:lnTo>
                <a:lnTo>
                  <a:pt x="697262" y="9820"/>
                </a:lnTo>
                <a:lnTo>
                  <a:pt x="697853" y="11115"/>
                </a:lnTo>
                <a:lnTo>
                  <a:pt x="698253" y="12649"/>
                </a:lnTo>
                <a:lnTo>
                  <a:pt x="698653" y="16221"/>
                </a:lnTo>
                <a:lnTo>
                  <a:pt x="698748" y="23469"/>
                </a:lnTo>
                <a:lnTo>
                  <a:pt x="698596" y="25498"/>
                </a:lnTo>
                <a:lnTo>
                  <a:pt x="698261" y="27384"/>
                </a:lnTo>
                <a:lnTo>
                  <a:pt x="664020" y="27384"/>
                </a:lnTo>
                <a:lnTo>
                  <a:pt x="659801" y="28174"/>
                </a:lnTo>
                <a:lnTo>
                  <a:pt x="641912" y="62089"/>
                </a:lnTo>
                <a:lnTo>
                  <a:pt x="641894" y="89744"/>
                </a:lnTo>
                <a:close/>
              </a:path>
              <a:path w="699135" h="283845">
                <a:moveTo>
                  <a:pt x="694929" y="33185"/>
                </a:moveTo>
                <a:lnTo>
                  <a:pt x="693243" y="33185"/>
                </a:lnTo>
                <a:lnTo>
                  <a:pt x="692100" y="32889"/>
                </a:lnTo>
                <a:lnTo>
                  <a:pt x="689319" y="31699"/>
                </a:lnTo>
                <a:lnTo>
                  <a:pt x="687585" y="31051"/>
                </a:lnTo>
                <a:lnTo>
                  <a:pt x="685499" y="30356"/>
                </a:lnTo>
                <a:lnTo>
                  <a:pt x="683518" y="29565"/>
                </a:lnTo>
                <a:lnTo>
                  <a:pt x="681137" y="28870"/>
                </a:lnTo>
                <a:lnTo>
                  <a:pt x="678355" y="28279"/>
                </a:lnTo>
                <a:lnTo>
                  <a:pt x="675679" y="27679"/>
                </a:lnTo>
                <a:lnTo>
                  <a:pt x="672555" y="27384"/>
                </a:lnTo>
                <a:lnTo>
                  <a:pt x="698261" y="27384"/>
                </a:lnTo>
                <a:lnTo>
                  <a:pt x="698140" y="28279"/>
                </a:lnTo>
                <a:lnTo>
                  <a:pt x="698030" y="28870"/>
                </a:lnTo>
                <a:lnTo>
                  <a:pt x="697805" y="29813"/>
                </a:lnTo>
                <a:lnTo>
                  <a:pt x="697405" y="30803"/>
                </a:lnTo>
                <a:lnTo>
                  <a:pt x="697110" y="31699"/>
                </a:lnTo>
                <a:lnTo>
                  <a:pt x="696662" y="32346"/>
                </a:lnTo>
                <a:lnTo>
                  <a:pt x="695577" y="33042"/>
                </a:lnTo>
                <a:lnTo>
                  <a:pt x="694929" y="33185"/>
                </a:lnTo>
                <a:close/>
              </a:path>
              <a:path w="699135" h="283845">
                <a:moveTo>
                  <a:pt x="684213" y="117128"/>
                </a:moveTo>
                <a:lnTo>
                  <a:pt x="581220" y="117128"/>
                </a:lnTo>
                <a:lnTo>
                  <a:pt x="579591" y="116081"/>
                </a:lnTo>
                <a:lnTo>
                  <a:pt x="578495" y="114004"/>
                </a:lnTo>
                <a:lnTo>
                  <a:pt x="577505" y="111823"/>
                </a:lnTo>
                <a:lnTo>
                  <a:pt x="577009" y="108346"/>
                </a:lnTo>
                <a:lnTo>
                  <a:pt x="577105" y="98869"/>
                </a:lnTo>
                <a:lnTo>
                  <a:pt x="580581" y="90487"/>
                </a:lnTo>
                <a:lnTo>
                  <a:pt x="581372" y="89992"/>
                </a:lnTo>
                <a:lnTo>
                  <a:pt x="582315" y="89744"/>
                </a:lnTo>
                <a:lnTo>
                  <a:pt x="683223" y="89744"/>
                </a:lnTo>
                <a:lnTo>
                  <a:pt x="684061" y="89992"/>
                </a:lnTo>
                <a:lnTo>
                  <a:pt x="684756" y="90487"/>
                </a:lnTo>
                <a:lnTo>
                  <a:pt x="685556" y="90887"/>
                </a:lnTo>
                <a:lnTo>
                  <a:pt x="686242" y="91678"/>
                </a:lnTo>
                <a:lnTo>
                  <a:pt x="686842" y="92868"/>
                </a:lnTo>
                <a:lnTo>
                  <a:pt x="687433" y="93963"/>
                </a:lnTo>
                <a:lnTo>
                  <a:pt x="687880" y="95402"/>
                </a:lnTo>
                <a:lnTo>
                  <a:pt x="688185" y="97183"/>
                </a:lnTo>
                <a:lnTo>
                  <a:pt x="688576" y="98869"/>
                </a:lnTo>
                <a:lnTo>
                  <a:pt x="688776" y="101002"/>
                </a:lnTo>
                <a:lnTo>
                  <a:pt x="688776" y="108346"/>
                </a:lnTo>
                <a:lnTo>
                  <a:pt x="688185" y="111823"/>
                </a:lnTo>
                <a:lnTo>
                  <a:pt x="686995" y="114004"/>
                </a:lnTo>
                <a:lnTo>
                  <a:pt x="685804" y="116081"/>
                </a:lnTo>
                <a:lnTo>
                  <a:pt x="684213" y="117128"/>
                </a:lnTo>
                <a:close/>
              </a:path>
              <a:path w="699135" h="283845">
                <a:moveTo>
                  <a:pt x="628549" y="281139"/>
                </a:moveTo>
                <a:lnTo>
                  <a:pt x="622206" y="281139"/>
                </a:lnTo>
                <a:lnTo>
                  <a:pt x="619520" y="280987"/>
                </a:lnTo>
                <a:lnTo>
                  <a:pt x="617338" y="280691"/>
                </a:lnTo>
                <a:lnTo>
                  <a:pt x="615252" y="280491"/>
                </a:lnTo>
                <a:lnTo>
                  <a:pt x="608709" y="275976"/>
                </a:lnTo>
                <a:lnTo>
                  <a:pt x="608709" y="117128"/>
                </a:lnTo>
                <a:lnTo>
                  <a:pt x="641894" y="117128"/>
                </a:lnTo>
                <a:lnTo>
                  <a:pt x="641894" y="275976"/>
                </a:lnTo>
                <a:lnTo>
                  <a:pt x="633264" y="280691"/>
                </a:lnTo>
                <a:lnTo>
                  <a:pt x="631178" y="280987"/>
                </a:lnTo>
                <a:lnTo>
                  <a:pt x="628549" y="28113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2866" y="3856939"/>
            <a:ext cx="97790" cy="27940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3068" y="27384"/>
                </a:moveTo>
                <a:lnTo>
                  <a:pt x="4762" y="27384"/>
                </a:lnTo>
                <a:lnTo>
                  <a:pt x="2981" y="26346"/>
                </a:lnTo>
                <a:lnTo>
                  <a:pt x="600" y="22174"/>
                </a:lnTo>
                <a:lnTo>
                  <a:pt x="0" y="18602"/>
                </a:lnTo>
                <a:lnTo>
                  <a:pt x="0" y="8486"/>
                </a:lnTo>
                <a:lnTo>
                  <a:pt x="600" y="4962"/>
                </a:lnTo>
                <a:lnTo>
                  <a:pt x="2981" y="990"/>
                </a:lnTo>
                <a:lnTo>
                  <a:pt x="4762" y="0"/>
                </a:lnTo>
                <a:lnTo>
                  <a:pt x="91878" y="0"/>
                </a:lnTo>
                <a:lnTo>
                  <a:pt x="97783" y="11068"/>
                </a:lnTo>
                <a:lnTo>
                  <a:pt x="97783" y="18802"/>
                </a:lnTo>
                <a:lnTo>
                  <a:pt x="97192" y="22421"/>
                </a:lnTo>
                <a:lnTo>
                  <a:pt x="94811" y="26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4864" y="3762289"/>
            <a:ext cx="176059" cy="187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755" y="3709009"/>
            <a:ext cx="766613" cy="266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1532" y="3709010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5" y="266404"/>
                </a:moveTo>
                <a:lnTo>
                  <a:pt x="41744" y="259833"/>
                </a:lnTo>
                <a:lnTo>
                  <a:pt x="8955" y="235366"/>
                </a:lnTo>
                <a:lnTo>
                  <a:pt x="0" y="193576"/>
                </a:lnTo>
                <a:lnTo>
                  <a:pt x="1261" y="186537"/>
                </a:lnTo>
                <a:lnTo>
                  <a:pt x="26664" y="149923"/>
                </a:lnTo>
                <a:lnTo>
                  <a:pt x="58706" y="130520"/>
                </a:lnTo>
                <a:lnTo>
                  <a:pt x="50772" y="126358"/>
                </a:lnTo>
                <a:lnTo>
                  <a:pt x="17682" y="97088"/>
                </a:lnTo>
                <a:lnTo>
                  <a:pt x="9087" y="63398"/>
                </a:lnTo>
                <a:lnTo>
                  <a:pt x="9312" y="58456"/>
                </a:lnTo>
                <a:lnTo>
                  <a:pt x="28646" y="18907"/>
                </a:lnTo>
                <a:lnTo>
                  <a:pt x="70396" y="1265"/>
                </a:lnTo>
                <a:lnTo>
                  <a:pt x="89520" y="0"/>
                </a:lnTo>
                <a:lnTo>
                  <a:pt x="99007" y="298"/>
                </a:lnTo>
                <a:lnTo>
                  <a:pt x="136471" y="10270"/>
                </a:lnTo>
                <a:lnTo>
                  <a:pt x="155995" y="26793"/>
                </a:lnTo>
                <a:lnTo>
                  <a:pt x="86986" y="26793"/>
                </a:lnTo>
                <a:lnTo>
                  <a:pt x="76849" y="27408"/>
                </a:lnTo>
                <a:lnTo>
                  <a:pt x="43782" y="55310"/>
                </a:lnTo>
                <a:lnTo>
                  <a:pt x="43086" y="63398"/>
                </a:lnTo>
                <a:lnTo>
                  <a:pt x="43086" y="68560"/>
                </a:lnTo>
                <a:lnTo>
                  <a:pt x="70030" y="103211"/>
                </a:lnTo>
                <a:lnTo>
                  <a:pt x="89367" y="114156"/>
                </a:lnTo>
                <a:lnTo>
                  <a:pt x="135268" y="114156"/>
                </a:lnTo>
                <a:lnTo>
                  <a:pt x="130249" y="118119"/>
                </a:lnTo>
                <a:lnTo>
                  <a:pt x="123153" y="122681"/>
                </a:lnTo>
                <a:lnTo>
                  <a:pt x="115113" y="126949"/>
                </a:lnTo>
                <a:lnTo>
                  <a:pt x="122134" y="130520"/>
                </a:lnTo>
                <a:lnTo>
                  <a:pt x="128584" y="134058"/>
                </a:lnTo>
                <a:lnTo>
                  <a:pt x="134704" y="137695"/>
                </a:lnTo>
                <a:lnTo>
                  <a:pt x="144063" y="143770"/>
                </a:lnTo>
                <a:lnTo>
                  <a:pt x="84757" y="143770"/>
                </a:lnTo>
                <a:lnTo>
                  <a:pt x="76318" y="147837"/>
                </a:lnTo>
                <a:lnTo>
                  <a:pt x="43006" y="173335"/>
                </a:lnTo>
                <a:lnTo>
                  <a:pt x="37810" y="183060"/>
                </a:lnTo>
                <a:lnTo>
                  <a:pt x="35789" y="187775"/>
                </a:lnTo>
                <a:lnTo>
                  <a:pt x="34751" y="193128"/>
                </a:lnTo>
                <a:lnTo>
                  <a:pt x="34818" y="199729"/>
                </a:lnTo>
                <a:lnTo>
                  <a:pt x="35578" y="208110"/>
                </a:lnTo>
                <a:lnTo>
                  <a:pt x="64624" y="236825"/>
                </a:lnTo>
                <a:lnTo>
                  <a:pt x="87729" y="239467"/>
                </a:lnTo>
                <a:lnTo>
                  <a:pt x="159811" y="239467"/>
                </a:lnTo>
                <a:lnTo>
                  <a:pt x="156307" y="243456"/>
                </a:lnTo>
                <a:lnTo>
                  <a:pt x="114444" y="263812"/>
                </a:lnTo>
                <a:lnTo>
                  <a:pt x="95545" y="266116"/>
                </a:lnTo>
                <a:lnTo>
                  <a:pt x="85205" y="266404"/>
                </a:lnTo>
                <a:close/>
              </a:path>
              <a:path w="174625" h="266700">
                <a:moveTo>
                  <a:pt x="135268" y="114156"/>
                </a:moveTo>
                <a:lnTo>
                  <a:pt x="89367" y="114156"/>
                </a:lnTo>
                <a:lnTo>
                  <a:pt x="98894" y="108813"/>
                </a:lnTo>
                <a:lnTo>
                  <a:pt x="107250" y="103193"/>
                </a:lnTo>
                <a:lnTo>
                  <a:pt x="130513" y="70833"/>
                </a:lnTo>
                <a:lnTo>
                  <a:pt x="131192" y="63398"/>
                </a:lnTo>
                <a:lnTo>
                  <a:pt x="131192" y="57749"/>
                </a:lnTo>
                <a:lnTo>
                  <a:pt x="130201" y="52682"/>
                </a:lnTo>
                <a:lnTo>
                  <a:pt x="128179" y="48148"/>
                </a:lnTo>
                <a:lnTo>
                  <a:pt x="126324" y="43662"/>
                </a:lnTo>
                <a:lnTo>
                  <a:pt x="123495" y="39785"/>
                </a:lnTo>
                <a:lnTo>
                  <a:pt x="119733" y="36614"/>
                </a:lnTo>
                <a:lnTo>
                  <a:pt x="115961" y="33337"/>
                </a:lnTo>
                <a:lnTo>
                  <a:pt x="111294" y="30908"/>
                </a:lnTo>
                <a:lnTo>
                  <a:pt x="105521" y="29250"/>
                </a:lnTo>
                <a:lnTo>
                  <a:pt x="100283" y="27631"/>
                </a:lnTo>
                <a:lnTo>
                  <a:pt x="94035" y="26793"/>
                </a:lnTo>
                <a:lnTo>
                  <a:pt x="155995" y="26793"/>
                </a:lnTo>
                <a:lnTo>
                  <a:pt x="157795" y="29317"/>
                </a:lnTo>
                <a:lnTo>
                  <a:pt x="160662" y="36614"/>
                </a:lnTo>
                <a:lnTo>
                  <a:pt x="163634" y="43853"/>
                </a:lnTo>
                <a:lnTo>
                  <a:pt x="165120" y="51692"/>
                </a:lnTo>
                <a:lnTo>
                  <a:pt x="165120" y="66970"/>
                </a:lnTo>
                <a:lnTo>
                  <a:pt x="147890" y="103211"/>
                </a:lnTo>
                <a:lnTo>
                  <a:pt x="142650" y="108394"/>
                </a:lnTo>
                <a:lnTo>
                  <a:pt x="135268" y="114156"/>
                </a:lnTo>
                <a:close/>
              </a:path>
              <a:path w="174625" h="266700">
                <a:moveTo>
                  <a:pt x="159811" y="239467"/>
                </a:moveTo>
                <a:lnTo>
                  <a:pt x="87729" y="239467"/>
                </a:lnTo>
                <a:lnTo>
                  <a:pt x="99749" y="238807"/>
                </a:lnTo>
                <a:lnTo>
                  <a:pt x="110205" y="236825"/>
                </a:lnTo>
                <a:lnTo>
                  <a:pt x="138707" y="208475"/>
                </a:lnTo>
                <a:lnTo>
                  <a:pt x="139526" y="199729"/>
                </a:lnTo>
                <a:lnTo>
                  <a:pt x="139434" y="193128"/>
                </a:lnTo>
                <a:lnTo>
                  <a:pt x="138383" y="188023"/>
                </a:lnTo>
                <a:lnTo>
                  <a:pt x="136028" y="182908"/>
                </a:lnTo>
                <a:lnTo>
                  <a:pt x="133786" y="177955"/>
                </a:lnTo>
                <a:lnTo>
                  <a:pt x="130341" y="173288"/>
                </a:lnTo>
                <a:lnTo>
                  <a:pt x="125729" y="168973"/>
                </a:lnTo>
                <a:lnTo>
                  <a:pt x="121267" y="164706"/>
                </a:lnTo>
                <a:lnTo>
                  <a:pt x="84757" y="143770"/>
                </a:lnTo>
                <a:lnTo>
                  <a:pt x="144063" y="143770"/>
                </a:lnTo>
                <a:lnTo>
                  <a:pt x="147860" y="146246"/>
                </a:lnTo>
                <a:lnTo>
                  <a:pt x="154061" y="151561"/>
                </a:lnTo>
                <a:lnTo>
                  <a:pt x="159024" y="157314"/>
                </a:lnTo>
                <a:lnTo>
                  <a:pt x="164081" y="162972"/>
                </a:lnTo>
                <a:lnTo>
                  <a:pt x="167901" y="168973"/>
                </a:lnTo>
                <a:lnTo>
                  <a:pt x="173063" y="181574"/>
                </a:lnTo>
                <a:lnTo>
                  <a:pt x="174258" y="188023"/>
                </a:lnTo>
                <a:lnTo>
                  <a:pt x="174349" y="196157"/>
                </a:lnTo>
                <a:lnTo>
                  <a:pt x="173967" y="204333"/>
                </a:lnTo>
                <a:lnTo>
                  <a:pt x="160957" y="238162"/>
                </a:lnTo>
                <a:lnTo>
                  <a:pt x="159811" y="239467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1615" y="3803367"/>
            <a:ext cx="166239" cy="105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2006" y="3709006"/>
            <a:ext cx="563880" cy="266700"/>
          </a:xfrm>
          <a:custGeom>
            <a:avLst/>
            <a:gdLst/>
            <a:ahLst/>
            <a:cxnLst/>
            <a:rect l="l" t="t" r="r" b="b"/>
            <a:pathLst>
              <a:path w="563879" h="266700">
                <a:moveTo>
                  <a:pt x="4362" y="70599"/>
                </a:moveTo>
                <a:lnTo>
                  <a:pt x="0" y="53387"/>
                </a:lnTo>
                <a:lnTo>
                  <a:pt x="400" y="50206"/>
                </a:lnTo>
                <a:lnTo>
                  <a:pt x="65236" y="4324"/>
                </a:lnTo>
                <a:lnTo>
                  <a:pt x="65827" y="3924"/>
                </a:lnTo>
                <a:lnTo>
                  <a:pt x="66522" y="3629"/>
                </a:lnTo>
                <a:lnTo>
                  <a:pt x="67322" y="3428"/>
                </a:lnTo>
                <a:lnTo>
                  <a:pt x="68113" y="3133"/>
                </a:lnTo>
                <a:lnTo>
                  <a:pt x="69103" y="2828"/>
                </a:lnTo>
                <a:lnTo>
                  <a:pt x="71485" y="2238"/>
                </a:lnTo>
                <a:lnTo>
                  <a:pt x="72875" y="2085"/>
                </a:lnTo>
                <a:lnTo>
                  <a:pt x="74466" y="2085"/>
                </a:lnTo>
                <a:lnTo>
                  <a:pt x="76047" y="1990"/>
                </a:lnTo>
                <a:lnTo>
                  <a:pt x="78038" y="1943"/>
                </a:lnTo>
                <a:lnTo>
                  <a:pt x="83686" y="1943"/>
                </a:lnTo>
                <a:lnTo>
                  <a:pt x="86372" y="2085"/>
                </a:lnTo>
                <a:lnTo>
                  <a:pt x="88449" y="2381"/>
                </a:lnTo>
                <a:lnTo>
                  <a:pt x="90639" y="2581"/>
                </a:lnTo>
                <a:lnTo>
                  <a:pt x="92325" y="2933"/>
                </a:lnTo>
                <a:lnTo>
                  <a:pt x="94706" y="3924"/>
                </a:lnTo>
                <a:lnTo>
                  <a:pt x="95497" y="4571"/>
                </a:lnTo>
                <a:lnTo>
                  <a:pt x="95897" y="5362"/>
                </a:lnTo>
                <a:lnTo>
                  <a:pt x="96288" y="6057"/>
                </a:lnTo>
                <a:lnTo>
                  <a:pt x="96488" y="6800"/>
                </a:lnTo>
                <a:lnTo>
                  <a:pt x="96488" y="38099"/>
                </a:lnTo>
                <a:lnTo>
                  <a:pt x="62112" y="38099"/>
                </a:lnTo>
                <a:lnTo>
                  <a:pt x="12106" y="68017"/>
                </a:lnTo>
                <a:lnTo>
                  <a:pt x="9524" y="69303"/>
                </a:lnTo>
                <a:lnTo>
                  <a:pt x="7439" y="70103"/>
                </a:lnTo>
                <a:lnTo>
                  <a:pt x="5848" y="70399"/>
                </a:lnTo>
                <a:lnTo>
                  <a:pt x="4362" y="70599"/>
                </a:lnTo>
                <a:close/>
              </a:path>
              <a:path w="563879" h="266700">
                <a:moveTo>
                  <a:pt x="96488" y="235000"/>
                </a:moveTo>
                <a:lnTo>
                  <a:pt x="62112" y="235000"/>
                </a:lnTo>
                <a:lnTo>
                  <a:pt x="62112" y="38099"/>
                </a:lnTo>
                <a:lnTo>
                  <a:pt x="96488" y="38099"/>
                </a:lnTo>
                <a:lnTo>
                  <a:pt x="96488" y="235000"/>
                </a:lnTo>
                <a:close/>
              </a:path>
              <a:path w="563879" h="266700">
                <a:moveTo>
                  <a:pt x="144217" y="262537"/>
                </a:moveTo>
                <a:lnTo>
                  <a:pt x="7191" y="262537"/>
                </a:lnTo>
                <a:lnTo>
                  <a:pt x="6296" y="262337"/>
                </a:lnTo>
                <a:lnTo>
                  <a:pt x="942" y="251469"/>
                </a:lnTo>
                <a:lnTo>
                  <a:pt x="942" y="246516"/>
                </a:lnTo>
                <a:lnTo>
                  <a:pt x="6991" y="235000"/>
                </a:lnTo>
                <a:lnTo>
                  <a:pt x="144313" y="235000"/>
                </a:lnTo>
                <a:lnTo>
                  <a:pt x="145303" y="235305"/>
                </a:lnTo>
                <a:lnTo>
                  <a:pt x="146199" y="235895"/>
                </a:lnTo>
                <a:lnTo>
                  <a:pt x="147189" y="236495"/>
                </a:lnTo>
                <a:lnTo>
                  <a:pt x="147980" y="237334"/>
                </a:lnTo>
                <a:lnTo>
                  <a:pt x="149170" y="239515"/>
                </a:lnTo>
                <a:lnTo>
                  <a:pt x="149618" y="240953"/>
                </a:lnTo>
                <a:lnTo>
                  <a:pt x="149923" y="242744"/>
                </a:lnTo>
                <a:lnTo>
                  <a:pt x="150313" y="244430"/>
                </a:lnTo>
                <a:lnTo>
                  <a:pt x="150513" y="246516"/>
                </a:lnTo>
                <a:lnTo>
                  <a:pt x="150513" y="251469"/>
                </a:lnTo>
                <a:lnTo>
                  <a:pt x="145103" y="262337"/>
                </a:lnTo>
                <a:lnTo>
                  <a:pt x="144217" y="262537"/>
                </a:lnTo>
                <a:close/>
              </a:path>
              <a:path w="563879" h="266700">
                <a:moveTo>
                  <a:pt x="264023" y="162524"/>
                </a:moveTo>
                <a:lnTo>
                  <a:pt x="220701" y="153480"/>
                </a:lnTo>
                <a:lnTo>
                  <a:pt x="193548" y="123147"/>
                </a:lnTo>
                <a:lnTo>
                  <a:pt x="187389" y="85338"/>
                </a:lnTo>
                <a:lnTo>
                  <a:pt x="187682" y="77270"/>
                </a:lnTo>
                <a:lnTo>
                  <a:pt x="198721" y="38476"/>
                </a:lnTo>
                <a:lnTo>
                  <a:pt x="227211" y="10772"/>
                </a:lnTo>
                <a:lnTo>
                  <a:pt x="274138" y="0"/>
                </a:lnTo>
                <a:lnTo>
                  <a:pt x="282020" y="260"/>
                </a:lnTo>
                <a:lnTo>
                  <a:pt x="324592" y="15925"/>
                </a:lnTo>
                <a:lnTo>
                  <a:pt x="330745" y="20993"/>
                </a:lnTo>
                <a:lnTo>
                  <a:pt x="335955" y="27193"/>
                </a:lnTo>
                <a:lnTo>
                  <a:pt x="336066" y="27384"/>
                </a:lnTo>
                <a:lnTo>
                  <a:pt x="262384" y="27384"/>
                </a:lnTo>
                <a:lnTo>
                  <a:pt x="254993" y="28975"/>
                </a:lnTo>
                <a:lnTo>
                  <a:pt x="248840" y="32146"/>
                </a:lnTo>
                <a:lnTo>
                  <a:pt x="242687" y="35223"/>
                </a:lnTo>
                <a:lnTo>
                  <a:pt x="237629" y="39395"/>
                </a:lnTo>
                <a:lnTo>
                  <a:pt x="222198" y="76057"/>
                </a:lnTo>
                <a:lnTo>
                  <a:pt x="222198" y="91039"/>
                </a:lnTo>
                <a:lnTo>
                  <a:pt x="241401" y="129387"/>
                </a:lnTo>
                <a:lnTo>
                  <a:pt x="260794" y="135588"/>
                </a:lnTo>
                <a:lnTo>
                  <a:pt x="357453" y="135588"/>
                </a:lnTo>
                <a:lnTo>
                  <a:pt x="357257" y="139864"/>
                </a:lnTo>
                <a:lnTo>
                  <a:pt x="356734" y="146751"/>
                </a:lnTo>
                <a:lnTo>
                  <a:pt x="323401" y="146751"/>
                </a:lnTo>
                <a:lnTo>
                  <a:pt x="317847" y="149781"/>
                </a:lnTo>
                <a:lnTo>
                  <a:pt x="273340" y="162226"/>
                </a:lnTo>
                <a:lnTo>
                  <a:pt x="264023" y="162524"/>
                </a:lnTo>
                <a:close/>
              </a:path>
              <a:path w="563879" h="266700">
                <a:moveTo>
                  <a:pt x="357453" y="135588"/>
                </a:moveTo>
                <a:lnTo>
                  <a:pt x="269528" y="135588"/>
                </a:lnTo>
                <a:lnTo>
                  <a:pt x="276977" y="135308"/>
                </a:lnTo>
                <a:lnTo>
                  <a:pt x="284297" y="134469"/>
                </a:lnTo>
                <a:lnTo>
                  <a:pt x="322801" y="119214"/>
                </a:lnTo>
                <a:lnTo>
                  <a:pt x="322628" y="109224"/>
                </a:lnTo>
                <a:lnTo>
                  <a:pt x="317478" y="67704"/>
                </a:lnTo>
                <a:lnTo>
                  <a:pt x="286835" y="28975"/>
                </a:lnTo>
                <a:lnTo>
                  <a:pt x="279444" y="27384"/>
                </a:lnTo>
                <a:lnTo>
                  <a:pt x="336066" y="27384"/>
                </a:lnTo>
                <a:lnTo>
                  <a:pt x="352286" y="66229"/>
                </a:lnTo>
                <a:lnTo>
                  <a:pt x="357333" y="105523"/>
                </a:lnTo>
                <a:lnTo>
                  <a:pt x="357666" y="114120"/>
                </a:lnTo>
                <a:lnTo>
                  <a:pt x="357569" y="133072"/>
                </a:lnTo>
                <a:lnTo>
                  <a:pt x="357453" y="135588"/>
                </a:lnTo>
                <a:close/>
              </a:path>
              <a:path w="563879" h="266700">
                <a:moveTo>
                  <a:pt x="321644" y="238572"/>
                </a:moveTo>
                <a:lnTo>
                  <a:pt x="249430" y="238572"/>
                </a:lnTo>
                <a:lnTo>
                  <a:pt x="258764" y="238107"/>
                </a:lnTo>
                <a:lnTo>
                  <a:pt x="267406" y="236713"/>
                </a:lnTo>
                <a:lnTo>
                  <a:pt x="300677" y="216988"/>
                </a:lnTo>
                <a:lnTo>
                  <a:pt x="318487" y="181870"/>
                </a:lnTo>
                <a:lnTo>
                  <a:pt x="323401" y="146751"/>
                </a:lnTo>
                <a:lnTo>
                  <a:pt x="356734" y="146751"/>
                </a:lnTo>
                <a:lnTo>
                  <a:pt x="348995" y="190061"/>
                </a:lnTo>
                <a:lnTo>
                  <a:pt x="331764" y="226525"/>
                </a:lnTo>
                <a:lnTo>
                  <a:pt x="326936" y="232804"/>
                </a:lnTo>
                <a:lnTo>
                  <a:pt x="321644" y="238572"/>
                </a:lnTo>
                <a:close/>
              </a:path>
              <a:path w="563879" h="266700">
                <a:moveTo>
                  <a:pt x="247201" y="266404"/>
                </a:moveTo>
                <a:lnTo>
                  <a:pt x="241448" y="266404"/>
                </a:lnTo>
                <a:lnTo>
                  <a:pt x="235838" y="266004"/>
                </a:lnTo>
                <a:lnTo>
                  <a:pt x="230380" y="265213"/>
                </a:lnTo>
                <a:lnTo>
                  <a:pt x="225027" y="264518"/>
                </a:lnTo>
                <a:lnTo>
                  <a:pt x="194814" y="245763"/>
                </a:lnTo>
                <a:lnTo>
                  <a:pt x="194909" y="237134"/>
                </a:lnTo>
                <a:lnTo>
                  <a:pt x="195309" y="233666"/>
                </a:lnTo>
                <a:lnTo>
                  <a:pt x="195605" y="232323"/>
                </a:lnTo>
                <a:lnTo>
                  <a:pt x="196124" y="231133"/>
                </a:lnTo>
                <a:lnTo>
                  <a:pt x="196405" y="230438"/>
                </a:lnTo>
                <a:lnTo>
                  <a:pt x="196948" y="229790"/>
                </a:lnTo>
                <a:lnTo>
                  <a:pt x="197643" y="229495"/>
                </a:lnTo>
                <a:lnTo>
                  <a:pt x="198434" y="229094"/>
                </a:lnTo>
                <a:lnTo>
                  <a:pt x="199377" y="228904"/>
                </a:lnTo>
                <a:lnTo>
                  <a:pt x="201863" y="228904"/>
                </a:lnTo>
                <a:lnTo>
                  <a:pt x="203891" y="229399"/>
                </a:lnTo>
                <a:lnTo>
                  <a:pt x="209254" y="231380"/>
                </a:lnTo>
                <a:lnTo>
                  <a:pt x="212626" y="232523"/>
                </a:lnTo>
                <a:lnTo>
                  <a:pt x="242591" y="238572"/>
                </a:lnTo>
                <a:lnTo>
                  <a:pt x="321644" y="238572"/>
                </a:lnTo>
                <a:lnTo>
                  <a:pt x="315658" y="244077"/>
                </a:lnTo>
                <a:lnTo>
                  <a:pt x="277671" y="263057"/>
                </a:lnTo>
                <a:lnTo>
                  <a:pt x="258026" y="266032"/>
                </a:lnTo>
                <a:lnTo>
                  <a:pt x="247201" y="266404"/>
                </a:lnTo>
                <a:close/>
              </a:path>
              <a:path w="563879" h="266700">
                <a:moveTo>
                  <a:pt x="469943" y="162524"/>
                </a:moveTo>
                <a:lnTo>
                  <a:pt x="426630" y="153480"/>
                </a:lnTo>
                <a:lnTo>
                  <a:pt x="399478" y="123147"/>
                </a:lnTo>
                <a:lnTo>
                  <a:pt x="393310" y="85338"/>
                </a:lnTo>
                <a:lnTo>
                  <a:pt x="393603" y="77270"/>
                </a:lnTo>
                <a:lnTo>
                  <a:pt x="404647" y="38476"/>
                </a:lnTo>
                <a:lnTo>
                  <a:pt x="433137" y="10772"/>
                </a:lnTo>
                <a:lnTo>
                  <a:pt x="480068" y="0"/>
                </a:lnTo>
                <a:lnTo>
                  <a:pt x="487944" y="260"/>
                </a:lnTo>
                <a:lnTo>
                  <a:pt x="530522" y="15925"/>
                </a:lnTo>
                <a:lnTo>
                  <a:pt x="536675" y="20993"/>
                </a:lnTo>
                <a:lnTo>
                  <a:pt x="541876" y="27193"/>
                </a:lnTo>
                <a:lnTo>
                  <a:pt x="541987" y="27384"/>
                </a:lnTo>
                <a:lnTo>
                  <a:pt x="468305" y="27384"/>
                </a:lnTo>
                <a:lnTo>
                  <a:pt x="460914" y="28975"/>
                </a:lnTo>
                <a:lnTo>
                  <a:pt x="454770" y="32146"/>
                </a:lnTo>
                <a:lnTo>
                  <a:pt x="448617" y="35223"/>
                </a:lnTo>
                <a:lnTo>
                  <a:pt x="443559" y="39395"/>
                </a:lnTo>
                <a:lnTo>
                  <a:pt x="428129" y="76057"/>
                </a:lnTo>
                <a:lnTo>
                  <a:pt x="428129" y="91039"/>
                </a:lnTo>
                <a:lnTo>
                  <a:pt x="447321" y="129387"/>
                </a:lnTo>
                <a:lnTo>
                  <a:pt x="466724" y="135588"/>
                </a:lnTo>
                <a:lnTo>
                  <a:pt x="563383" y="135588"/>
                </a:lnTo>
                <a:lnTo>
                  <a:pt x="563186" y="139864"/>
                </a:lnTo>
                <a:lnTo>
                  <a:pt x="562661" y="146751"/>
                </a:lnTo>
                <a:lnTo>
                  <a:pt x="529332" y="146751"/>
                </a:lnTo>
                <a:lnTo>
                  <a:pt x="523777" y="149781"/>
                </a:lnTo>
                <a:lnTo>
                  <a:pt x="479266" y="162226"/>
                </a:lnTo>
                <a:lnTo>
                  <a:pt x="469943" y="162524"/>
                </a:lnTo>
                <a:close/>
              </a:path>
              <a:path w="563879" h="266700">
                <a:moveTo>
                  <a:pt x="563383" y="135588"/>
                </a:moveTo>
                <a:lnTo>
                  <a:pt x="475449" y="135588"/>
                </a:lnTo>
                <a:lnTo>
                  <a:pt x="482904" y="135308"/>
                </a:lnTo>
                <a:lnTo>
                  <a:pt x="490224" y="134469"/>
                </a:lnTo>
                <a:lnTo>
                  <a:pt x="528732" y="119214"/>
                </a:lnTo>
                <a:lnTo>
                  <a:pt x="528558" y="109224"/>
                </a:lnTo>
                <a:lnTo>
                  <a:pt x="523403" y="67704"/>
                </a:lnTo>
                <a:lnTo>
                  <a:pt x="492765" y="28975"/>
                </a:lnTo>
                <a:lnTo>
                  <a:pt x="485374" y="27384"/>
                </a:lnTo>
                <a:lnTo>
                  <a:pt x="541987" y="27384"/>
                </a:lnTo>
                <a:lnTo>
                  <a:pt x="558208" y="66229"/>
                </a:lnTo>
                <a:lnTo>
                  <a:pt x="563263" y="105523"/>
                </a:lnTo>
                <a:lnTo>
                  <a:pt x="563596" y="114120"/>
                </a:lnTo>
                <a:lnTo>
                  <a:pt x="563499" y="133072"/>
                </a:lnTo>
                <a:lnTo>
                  <a:pt x="563383" y="135588"/>
                </a:lnTo>
                <a:close/>
              </a:path>
              <a:path w="563879" h="266700">
                <a:moveTo>
                  <a:pt x="527572" y="238572"/>
                </a:moveTo>
                <a:lnTo>
                  <a:pt x="455361" y="238572"/>
                </a:lnTo>
                <a:lnTo>
                  <a:pt x="464690" y="238107"/>
                </a:lnTo>
                <a:lnTo>
                  <a:pt x="473332" y="236713"/>
                </a:lnTo>
                <a:lnTo>
                  <a:pt x="506607" y="216988"/>
                </a:lnTo>
                <a:lnTo>
                  <a:pt x="524417" y="181870"/>
                </a:lnTo>
                <a:lnTo>
                  <a:pt x="529332" y="146751"/>
                </a:lnTo>
                <a:lnTo>
                  <a:pt x="562661" y="146751"/>
                </a:lnTo>
                <a:lnTo>
                  <a:pt x="554925" y="190061"/>
                </a:lnTo>
                <a:lnTo>
                  <a:pt x="537691" y="226525"/>
                </a:lnTo>
                <a:lnTo>
                  <a:pt x="532863" y="232804"/>
                </a:lnTo>
                <a:lnTo>
                  <a:pt x="527572" y="238572"/>
                </a:lnTo>
                <a:close/>
              </a:path>
              <a:path w="563879" h="266700">
                <a:moveTo>
                  <a:pt x="453132" y="266404"/>
                </a:moveTo>
                <a:lnTo>
                  <a:pt x="447379" y="266404"/>
                </a:lnTo>
                <a:lnTo>
                  <a:pt x="441768" y="266004"/>
                </a:lnTo>
                <a:lnTo>
                  <a:pt x="436311" y="265213"/>
                </a:lnTo>
                <a:lnTo>
                  <a:pt x="430958" y="264518"/>
                </a:lnTo>
                <a:lnTo>
                  <a:pt x="400744" y="245763"/>
                </a:lnTo>
                <a:lnTo>
                  <a:pt x="400840" y="237134"/>
                </a:lnTo>
                <a:lnTo>
                  <a:pt x="401240" y="233666"/>
                </a:lnTo>
                <a:lnTo>
                  <a:pt x="401535" y="232323"/>
                </a:lnTo>
                <a:lnTo>
                  <a:pt x="402051" y="231133"/>
                </a:lnTo>
                <a:lnTo>
                  <a:pt x="402325" y="230438"/>
                </a:lnTo>
                <a:lnTo>
                  <a:pt x="402878" y="229790"/>
                </a:lnTo>
                <a:lnTo>
                  <a:pt x="403573" y="229495"/>
                </a:lnTo>
                <a:lnTo>
                  <a:pt x="404364" y="229094"/>
                </a:lnTo>
                <a:lnTo>
                  <a:pt x="405307" y="228904"/>
                </a:lnTo>
                <a:lnTo>
                  <a:pt x="407783" y="228904"/>
                </a:lnTo>
                <a:lnTo>
                  <a:pt x="409822" y="229399"/>
                </a:lnTo>
                <a:lnTo>
                  <a:pt x="415175" y="231380"/>
                </a:lnTo>
                <a:lnTo>
                  <a:pt x="418556" y="232523"/>
                </a:lnTo>
                <a:lnTo>
                  <a:pt x="448512" y="238572"/>
                </a:lnTo>
                <a:lnTo>
                  <a:pt x="527572" y="238572"/>
                </a:lnTo>
                <a:lnTo>
                  <a:pt x="521588" y="244077"/>
                </a:lnTo>
                <a:lnTo>
                  <a:pt x="483602" y="263057"/>
                </a:lnTo>
                <a:lnTo>
                  <a:pt x="463956" y="266032"/>
                </a:lnTo>
                <a:lnTo>
                  <a:pt x="453132" y="26640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9562" y="667033"/>
            <a:ext cx="3874793" cy="387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5110" y="6496923"/>
            <a:ext cx="138889" cy="98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5635" y="2341676"/>
            <a:ext cx="7212697" cy="11429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5640" y="4219107"/>
            <a:ext cx="7212710" cy="170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7DCB71B-BE4A-4060-9115-6D07EF47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8" y="1609347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04" y="1749841"/>
            <a:ext cx="1413431" cy="282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7076" y="1768443"/>
            <a:ext cx="1476375" cy="261620"/>
          </a:xfrm>
          <a:custGeom>
            <a:avLst/>
            <a:gdLst/>
            <a:ahLst/>
            <a:cxnLst/>
            <a:rect l="l" t="t" r="r" b="b"/>
            <a:pathLst>
              <a:path w="1476375" h="261619">
                <a:moveTo>
                  <a:pt x="98621" y="261194"/>
                </a:moveTo>
                <a:lnTo>
                  <a:pt x="89992" y="261194"/>
                </a:lnTo>
                <a:lnTo>
                  <a:pt x="86324" y="261041"/>
                </a:lnTo>
                <a:lnTo>
                  <a:pt x="83343" y="260746"/>
                </a:lnTo>
                <a:lnTo>
                  <a:pt x="80467" y="260546"/>
                </a:lnTo>
                <a:lnTo>
                  <a:pt x="69799" y="252412"/>
                </a:lnTo>
                <a:lnTo>
                  <a:pt x="1343" y="13392"/>
                </a:lnTo>
                <a:lnTo>
                  <a:pt x="552" y="10315"/>
                </a:lnTo>
                <a:lnTo>
                  <a:pt x="104" y="7934"/>
                </a:lnTo>
                <a:lnTo>
                  <a:pt x="0" y="4467"/>
                </a:lnTo>
                <a:lnTo>
                  <a:pt x="552" y="3124"/>
                </a:lnTo>
                <a:lnTo>
                  <a:pt x="2828" y="1238"/>
                </a:lnTo>
                <a:lnTo>
                  <a:pt x="4667" y="647"/>
                </a:lnTo>
                <a:lnTo>
                  <a:pt x="7143" y="447"/>
                </a:lnTo>
                <a:lnTo>
                  <a:pt x="9725" y="152"/>
                </a:lnTo>
                <a:lnTo>
                  <a:pt x="13144" y="0"/>
                </a:lnTo>
                <a:lnTo>
                  <a:pt x="21583" y="0"/>
                </a:lnTo>
                <a:lnTo>
                  <a:pt x="24860" y="95"/>
                </a:lnTo>
                <a:lnTo>
                  <a:pt x="29622" y="495"/>
                </a:lnTo>
                <a:lnTo>
                  <a:pt x="31403" y="895"/>
                </a:lnTo>
                <a:lnTo>
                  <a:pt x="32719" y="1533"/>
                </a:lnTo>
                <a:lnTo>
                  <a:pt x="33889" y="1981"/>
                </a:lnTo>
                <a:lnTo>
                  <a:pt x="34775" y="2724"/>
                </a:lnTo>
                <a:lnTo>
                  <a:pt x="35271" y="3724"/>
                </a:lnTo>
                <a:lnTo>
                  <a:pt x="35766" y="4610"/>
                </a:lnTo>
                <a:lnTo>
                  <a:pt x="36166" y="5753"/>
                </a:lnTo>
                <a:lnTo>
                  <a:pt x="36461" y="7143"/>
                </a:lnTo>
                <a:lnTo>
                  <a:pt x="94659" y="223989"/>
                </a:lnTo>
                <a:lnTo>
                  <a:pt x="124849" y="223989"/>
                </a:lnTo>
                <a:lnTo>
                  <a:pt x="117576" y="252412"/>
                </a:lnTo>
                <a:lnTo>
                  <a:pt x="117176" y="254298"/>
                </a:lnTo>
                <a:lnTo>
                  <a:pt x="104774" y="260746"/>
                </a:lnTo>
                <a:lnTo>
                  <a:pt x="102098" y="261041"/>
                </a:lnTo>
                <a:lnTo>
                  <a:pt x="98621" y="261194"/>
                </a:lnTo>
                <a:close/>
              </a:path>
              <a:path w="1476375" h="261619">
                <a:moveTo>
                  <a:pt x="124849" y="223989"/>
                </a:moveTo>
                <a:lnTo>
                  <a:pt x="94802" y="223989"/>
                </a:lnTo>
                <a:lnTo>
                  <a:pt x="150441" y="6048"/>
                </a:lnTo>
                <a:lnTo>
                  <a:pt x="150913" y="4857"/>
                </a:lnTo>
                <a:lnTo>
                  <a:pt x="152104" y="2876"/>
                </a:lnTo>
                <a:lnTo>
                  <a:pt x="153047" y="2133"/>
                </a:lnTo>
                <a:lnTo>
                  <a:pt x="154686" y="1485"/>
                </a:lnTo>
                <a:lnTo>
                  <a:pt x="155724" y="1038"/>
                </a:lnTo>
                <a:lnTo>
                  <a:pt x="157657" y="647"/>
                </a:lnTo>
                <a:lnTo>
                  <a:pt x="160143" y="447"/>
                </a:lnTo>
                <a:lnTo>
                  <a:pt x="162620" y="152"/>
                </a:lnTo>
                <a:lnTo>
                  <a:pt x="165849" y="0"/>
                </a:lnTo>
                <a:lnTo>
                  <a:pt x="173488" y="0"/>
                </a:lnTo>
                <a:lnTo>
                  <a:pt x="176412" y="152"/>
                </a:lnTo>
                <a:lnTo>
                  <a:pt x="178593" y="447"/>
                </a:lnTo>
                <a:lnTo>
                  <a:pt x="180879" y="647"/>
                </a:lnTo>
                <a:lnTo>
                  <a:pt x="182660" y="1038"/>
                </a:lnTo>
                <a:lnTo>
                  <a:pt x="183956" y="1638"/>
                </a:lnTo>
                <a:lnTo>
                  <a:pt x="185346" y="2133"/>
                </a:lnTo>
                <a:lnTo>
                  <a:pt x="186337" y="2876"/>
                </a:lnTo>
                <a:lnTo>
                  <a:pt x="187527" y="4857"/>
                </a:lnTo>
                <a:lnTo>
                  <a:pt x="188000" y="6048"/>
                </a:lnTo>
                <a:lnTo>
                  <a:pt x="201972" y="56997"/>
                </a:lnTo>
                <a:lnTo>
                  <a:pt x="167582" y="56997"/>
                </a:lnTo>
                <a:lnTo>
                  <a:pt x="124849" y="223989"/>
                </a:lnTo>
                <a:close/>
              </a:path>
              <a:path w="1476375" h="261619">
                <a:moveTo>
                  <a:pt x="278139" y="223989"/>
                </a:moveTo>
                <a:lnTo>
                  <a:pt x="248249" y="223989"/>
                </a:lnTo>
                <a:lnTo>
                  <a:pt x="305332" y="7143"/>
                </a:lnTo>
                <a:lnTo>
                  <a:pt x="309148" y="1485"/>
                </a:lnTo>
                <a:lnTo>
                  <a:pt x="310114" y="1038"/>
                </a:lnTo>
                <a:lnTo>
                  <a:pt x="311895" y="647"/>
                </a:lnTo>
                <a:lnTo>
                  <a:pt x="314181" y="447"/>
                </a:lnTo>
                <a:lnTo>
                  <a:pt x="316562" y="152"/>
                </a:lnTo>
                <a:lnTo>
                  <a:pt x="319687" y="0"/>
                </a:lnTo>
                <a:lnTo>
                  <a:pt x="327526" y="0"/>
                </a:lnTo>
                <a:lnTo>
                  <a:pt x="330698" y="200"/>
                </a:lnTo>
                <a:lnTo>
                  <a:pt x="333079" y="600"/>
                </a:lnTo>
                <a:lnTo>
                  <a:pt x="335460" y="895"/>
                </a:lnTo>
                <a:lnTo>
                  <a:pt x="337146" y="1533"/>
                </a:lnTo>
                <a:lnTo>
                  <a:pt x="338137" y="2533"/>
                </a:lnTo>
                <a:lnTo>
                  <a:pt x="339232" y="3419"/>
                </a:lnTo>
                <a:lnTo>
                  <a:pt x="339618" y="4467"/>
                </a:lnTo>
                <a:lnTo>
                  <a:pt x="339622" y="8239"/>
                </a:lnTo>
                <a:lnTo>
                  <a:pt x="339280" y="10563"/>
                </a:lnTo>
                <a:lnTo>
                  <a:pt x="338584" y="13544"/>
                </a:lnTo>
                <a:lnTo>
                  <a:pt x="278139" y="223989"/>
                </a:lnTo>
                <a:close/>
              </a:path>
              <a:path w="1476375" h="261619">
                <a:moveTo>
                  <a:pt x="250135" y="261194"/>
                </a:moveTo>
                <a:lnTo>
                  <a:pt x="241991" y="261194"/>
                </a:lnTo>
                <a:lnTo>
                  <a:pt x="238477" y="261041"/>
                </a:lnTo>
                <a:lnTo>
                  <a:pt x="235600" y="260746"/>
                </a:lnTo>
                <a:lnTo>
                  <a:pt x="232819" y="260546"/>
                </a:lnTo>
                <a:lnTo>
                  <a:pt x="222198" y="252412"/>
                </a:lnTo>
                <a:lnTo>
                  <a:pt x="168030" y="56997"/>
                </a:lnTo>
                <a:lnTo>
                  <a:pt x="201972" y="56997"/>
                </a:lnTo>
                <a:lnTo>
                  <a:pt x="247802" y="223989"/>
                </a:lnTo>
                <a:lnTo>
                  <a:pt x="278139" y="223989"/>
                </a:lnTo>
                <a:lnTo>
                  <a:pt x="269976" y="252412"/>
                </a:lnTo>
                <a:lnTo>
                  <a:pt x="269480" y="254298"/>
                </a:lnTo>
                <a:lnTo>
                  <a:pt x="268690" y="255831"/>
                </a:lnTo>
                <a:lnTo>
                  <a:pt x="256288" y="260746"/>
                </a:lnTo>
                <a:lnTo>
                  <a:pt x="253507" y="261041"/>
                </a:lnTo>
                <a:lnTo>
                  <a:pt x="250135" y="261194"/>
                </a:lnTo>
                <a:close/>
              </a:path>
              <a:path w="1476375" h="261619">
                <a:moveTo>
                  <a:pt x="376246" y="261194"/>
                </a:moveTo>
                <a:lnTo>
                  <a:pt x="368607" y="261194"/>
                </a:lnTo>
                <a:lnTo>
                  <a:pt x="365435" y="260994"/>
                </a:lnTo>
                <a:lnTo>
                  <a:pt x="362959" y="260594"/>
                </a:lnTo>
                <a:lnTo>
                  <a:pt x="360473" y="260298"/>
                </a:lnTo>
                <a:lnTo>
                  <a:pt x="358739" y="259708"/>
                </a:lnTo>
                <a:lnTo>
                  <a:pt x="356758" y="257917"/>
                </a:lnTo>
                <a:lnTo>
                  <a:pt x="356479" y="257174"/>
                </a:lnTo>
                <a:lnTo>
                  <a:pt x="356358" y="252907"/>
                </a:lnTo>
                <a:lnTo>
                  <a:pt x="356948" y="250526"/>
                </a:lnTo>
                <a:lnTo>
                  <a:pt x="358044" y="247649"/>
                </a:lnTo>
                <a:lnTo>
                  <a:pt x="444807" y="7143"/>
                </a:lnTo>
                <a:lnTo>
                  <a:pt x="450760" y="1485"/>
                </a:lnTo>
                <a:lnTo>
                  <a:pt x="452446" y="895"/>
                </a:lnTo>
                <a:lnTo>
                  <a:pt x="454580" y="495"/>
                </a:lnTo>
                <a:lnTo>
                  <a:pt x="459742" y="95"/>
                </a:lnTo>
                <a:lnTo>
                  <a:pt x="463019" y="0"/>
                </a:lnTo>
                <a:lnTo>
                  <a:pt x="471248" y="0"/>
                </a:lnTo>
                <a:lnTo>
                  <a:pt x="474772" y="95"/>
                </a:lnTo>
                <a:lnTo>
                  <a:pt x="480430" y="495"/>
                </a:lnTo>
                <a:lnTo>
                  <a:pt x="482716" y="895"/>
                </a:lnTo>
                <a:lnTo>
                  <a:pt x="484402" y="1485"/>
                </a:lnTo>
                <a:lnTo>
                  <a:pt x="486183" y="1981"/>
                </a:lnTo>
                <a:lnTo>
                  <a:pt x="487526" y="2724"/>
                </a:lnTo>
                <a:lnTo>
                  <a:pt x="488412" y="3724"/>
                </a:lnTo>
                <a:lnTo>
                  <a:pt x="489412" y="4714"/>
                </a:lnTo>
                <a:lnTo>
                  <a:pt x="490155" y="5953"/>
                </a:lnTo>
                <a:lnTo>
                  <a:pt x="490651" y="7439"/>
                </a:lnTo>
                <a:lnTo>
                  <a:pt x="500804" y="35566"/>
                </a:lnTo>
                <a:lnTo>
                  <a:pt x="465790" y="35566"/>
                </a:lnTo>
                <a:lnTo>
                  <a:pt x="421299" y="164601"/>
                </a:lnTo>
                <a:lnTo>
                  <a:pt x="547381" y="164601"/>
                </a:lnTo>
                <a:lnTo>
                  <a:pt x="557266" y="191985"/>
                </a:lnTo>
                <a:lnTo>
                  <a:pt x="412660" y="191985"/>
                </a:lnTo>
                <a:lnTo>
                  <a:pt x="391134" y="255383"/>
                </a:lnTo>
                <a:lnTo>
                  <a:pt x="390591" y="256431"/>
                </a:lnTo>
                <a:lnTo>
                  <a:pt x="389200" y="258212"/>
                </a:lnTo>
                <a:lnTo>
                  <a:pt x="388209" y="258955"/>
                </a:lnTo>
                <a:lnTo>
                  <a:pt x="386914" y="259555"/>
                </a:lnTo>
                <a:lnTo>
                  <a:pt x="385723" y="260146"/>
                </a:lnTo>
                <a:lnTo>
                  <a:pt x="383942" y="260546"/>
                </a:lnTo>
                <a:lnTo>
                  <a:pt x="381561" y="260746"/>
                </a:lnTo>
                <a:lnTo>
                  <a:pt x="379275" y="261041"/>
                </a:lnTo>
                <a:lnTo>
                  <a:pt x="376246" y="261194"/>
                </a:lnTo>
                <a:close/>
              </a:path>
              <a:path w="1476375" h="261619">
                <a:moveTo>
                  <a:pt x="547381" y="164601"/>
                </a:moveTo>
                <a:lnTo>
                  <a:pt x="511187" y="164601"/>
                </a:lnTo>
                <a:lnTo>
                  <a:pt x="466095" y="35566"/>
                </a:lnTo>
                <a:lnTo>
                  <a:pt x="500804" y="35566"/>
                </a:lnTo>
                <a:lnTo>
                  <a:pt x="547381" y="164601"/>
                </a:lnTo>
                <a:close/>
              </a:path>
              <a:path w="1476375" h="261619">
                <a:moveTo>
                  <a:pt x="566555" y="261194"/>
                </a:moveTo>
                <a:lnTo>
                  <a:pt x="558316" y="261194"/>
                </a:lnTo>
                <a:lnTo>
                  <a:pt x="555040" y="261089"/>
                </a:lnTo>
                <a:lnTo>
                  <a:pt x="520264" y="191985"/>
                </a:lnTo>
                <a:lnTo>
                  <a:pt x="557266" y="191985"/>
                </a:lnTo>
                <a:lnTo>
                  <a:pt x="577414" y="247802"/>
                </a:lnTo>
                <a:lnTo>
                  <a:pt x="578509" y="250773"/>
                </a:lnTo>
                <a:lnTo>
                  <a:pt x="578996" y="252907"/>
                </a:lnTo>
                <a:lnTo>
                  <a:pt x="579147" y="256726"/>
                </a:lnTo>
                <a:lnTo>
                  <a:pt x="578652" y="258117"/>
                </a:lnTo>
                <a:lnTo>
                  <a:pt x="576576" y="260003"/>
                </a:lnTo>
                <a:lnTo>
                  <a:pt x="574832" y="260546"/>
                </a:lnTo>
                <a:lnTo>
                  <a:pt x="572356" y="260746"/>
                </a:lnTo>
                <a:lnTo>
                  <a:pt x="569879" y="261041"/>
                </a:lnTo>
                <a:lnTo>
                  <a:pt x="566555" y="261194"/>
                </a:lnTo>
                <a:close/>
              </a:path>
              <a:path w="1476375" h="261619">
                <a:moveTo>
                  <a:pt x="814291" y="213273"/>
                </a:moveTo>
                <a:lnTo>
                  <a:pt x="782296" y="213273"/>
                </a:lnTo>
                <a:lnTo>
                  <a:pt x="782033" y="197086"/>
                </a:lnTo>
                <a:lnTo>
                  <a:pt x="781817" y="175612"/>
                </a:lnTo>
                <a:lnTo>
                  <a:pt x="781696" y="6105"/>
                </a:lnTo>
                <a:lnTo>
                  <a:pt x="781944" y="5257"/>
                </a:lnTo>
                <a:lnTo>
                  <a:pt x="794993" y="600"/>
                </a:lnTo>
                <a:lnTo>
                  <a:pt x="801241" y="600"/>
                </a:lnTo>
                <a:lnTo>
                  <a:pt x="803727" y="742"/>
                </a:lnTo>
                <a:lnTo>
                  <a:pt x="807995" y="1343"/>
                </a:lnTo>
                <a:lnTo>
                  <a:pt x="809681" y="1790"/>
                </a:lnTo>
                <a:lnTo>
                  <a:pt x="810871" y="2381"/>
                </a:lnTo>
                <a:lnTo>
                  <a:pt x="812157" y="2981"/>
                </a:lnTo>
                <a:lnTo>
                  <a:pt x="813052" y="3667"/>
                </a:lnTo>
                <a:lnTo>
                  <a:pt x="814043" y="5257"/>
                </a:lnTo>
                <a:lnTo>
                  <a:pt x="814291" y="6105"/>
                </a:lnTo>
                <a:lnTo>
                  <a:pt x="814291" y="213273"/>
                </a:lnTo>
                <a:close/>
              </a:path>
              <a:path w="1476375" h="261619">
                <a:moveTo>
                  <a:pt x="638126" y="261194"/>
                </a:moveTo>
                <a:lnTo>
                  <a:pt x="631782" y="261194"/>
                </a:lnTo>
                <a:lnTo>
                  <a:pt x="629153" y="260994"/>
                </a:lnTo>
                <a:lnTo>
                  <a:pt x="627068" y="260594"/>
                </a:lnTo>
                <a:lnTo>
                  <a:pt x="624982" y="260298"/>
                </a:lnTo>
                <a:lnTo>
                  <a:pt x="618733" y="10715"/>
                </a:lnTo>
                <a:lnTo>
                  <a:pt x="620171" y="6896"/>
                </a:lnTo>
                <a:lnTo>
                  <a:pt x="623048" y="4610"/>
                </a:lnTo>
                <a:lnTo>
                  <a:pt x="626029" y="2333"/>
                </a:lnTo>
                <a:lnTo>
                  <a:pt x="629249" y="1190"/>
                </a:lnTo>
                <a:lnTo>
                  <a:pt x="652966" y="1190"/>
                </a:lnTo>
                <a:lnTo>
                  <a:pt x="656185" y="1533"/>
                </a:lnTo>
                <a:lnTo>
                  <a:pt x="661443" y="2924"/>
                </a:lnTo>
                <a:lnTo>
                  <a:pt x="663777" y="4067"/>
                </a:lnTo>
                <a:lnTo>
                  <a:pt x="665758" y="5657"/>
                </a:lnTo>
                <a:lnTo>
                  <a:pt x="667844" y="7143"/>
                </a:lnTo>
                <a:lnTo>
                  <a:pt x="669835" y="9277"/>
                </a:lnTo>
                <a:lnTo>
                  <a:pt x="671711" y="12058"/>
                </a:lnTo>
                <a:lnTo>
                  <a:pt x="673702" y="14735"/>
                </a:lnTo>
                <a:lnTo>
                  <a:pt x="675835" y="18107"/>
                </a:lnTo>
                <a:lnTo>
                  <a:pt x="678112" y="22174"/>
                </a:lnTo>
                <a:lnTo>
                  <a:pt x="687650" y="39442"/>
                </a:lnTo>
                <a:lnTo>
                  <a:pt x="650585" y="39442"/>
                </a:lnTo>
                <a:lnTo>
                  <a:pt x="650888" y="57498"/>
                </a:lnTo>
                <a:lnTo>
                  <a:pt x="651049" y="69887"/>
                </a:lnTo>
                <a:lnTo>
                  <a:pt x="651159" y="76347"/>
                </a:lnTo>
                <a:lnTo>
                  <a:pt x="651251" y="83790"/>
                </a:lnTo>
                <a:lnTo>
                  <a:pt x="651229" y="255984"/>
                </a:lnTo>
                <a:lnTo>
                  <a:pt x="651032" y="256574"/>
                </a:lnTo>
                <a:lnTo>
                  <a:pt x="650432" y="257469"/>
                </a:lnTo>
                <a:lnTo>
                  <a:pt x="649937" y="258365"/>
                </a:lnTo>
                <a:lnTo>
                  <a:pt x="642841" y="260594"/>
                </a:lnTo>
                <a:lnTo>
                  <a:pt x="640755" y="260994"/>
                </a:lnTo>
                <a:lnTo>
                  <a:pt x="638126" y="261194"/>
                </a:lnTo>
                <a:close/>
              </a:path>
              <a:path w="1476375" h="261619">
                <a:moveTo>
                  <a:pt x="801489" y="260594"/>
                </a:moveTo>
                <a:lnTo>
                  <a:pt x="785220" y="260594"/>
                </a:lnTo>
                <a:lnTo>
                  <a:pt x="782191" y="260251"/>
                </a:lnTo>
                <a:lnTo>
                  <a:pt x="757588" y="234848"/>
                </a:lnTo>
                <a:lnTo>
                  <a:pt x="672674" y="81864"/>
                </a:lnTo>
                <a:lnTo>
                  <a:pt x="653755" y="45368"/>
                </a:lnTo>
                <a:lnTo>
                  <a:pt x="650880" y="39442"/>
                </a:lnTo>
                <a:lnTo>
                  <a:pt x="687650" y="39442"/>
                </a:lnTo>
                <a:lnTo>
                  <a:pt x="740920" y="135883"/>
                </a:lnTo>
                <a:lnTo>
                  <a:pt x="744787" y="142722"/>
                </a:lnTo>
                <a:lnTo>
                  <a:pt x="748511" y="149475"/>
                </a:lnTo>
                <a:lnTo>
                  <a:pt x="752083" y="156124"/>
                </a:lnTo>
                <a:lnTo>
                  <a:pt x="755750" y="162667"/>
                </a:lnTo>
                <a:lnTo>
                  <a:pt x="759227" y="169163"/>
                </a:lnTo>
                <a:lnTo>
                  <a:pt x="762503" y="175612"/>
                </a:lnTo>
                <a:lnTo>
                  <a:pt x="769199" y="188270"/>
                </a:lnTo>
                <a:lnTo>
                  <a:pt x="772476" y="194519"/>
                </a:lnTo>
                <a:lnTo>
                  <a:pt x="775743" y="200672"/>
                </a:lnTo>
                <a:lnTo>
                  <a:pt x="778972" y="206920"/>
                </a:lnTo>
                <a:lnTo>
                  <a:pt x="782144" y="213273"/>
                </a:lnTo>
                <a:lnTo>
                  <a:pt x="814291" y="213273"/>
                </a:lnTo>
                <a:lnTo>
                  <a:pt x="814291" y="248440"/>
                </a:lnTo>
                <a:lnTo>
                  <a:pt x="813843" y="250678"/>
                </a:lnTo>
                <a:lnTo>
                  <a:pt x="812957" y="252564"/>
                </a:lnTo>
                <a:lnTo>
                  <a:pt x="812157" y="254450"/>
                </a:lnTo>
                <a:lnTo>
                  <a:pt x="803232" y="260346"/>
                </a:lnTo>
                <a:lnTo>
                  <a:pt x="801489" y="260594"/>
                </a:lnTo>
                <a:close/>
              </a:path>
              <a:path w="1476375" h="261619">
                <a:moveTo>
                  <a:pt x="1037471" y="30365"/>
                </a:moveTo>
                <a:lnTo>
                  <a:pt x="855353" y="30365"/>
                </a:lnTo>
                <a:lnTo>
                  <a:pt x="854362" y="30108"/>
                </a:lnTo>
                <a:lnTo>
                  <a:pt x="849600" y="18554"/>
                </a:lnTo>
                <a:lnTo>
                  <a:pt x="849600" y="13496"/>
                </a:lnTo>
                <a:lnTo>
                  <a:pt x="853467" y="2085"/>
                </a:lnTo>
                <a:lnTo>
                  <a:pt x="854362" y="1485"/>
                </a:lnTo>
                <a:lnTo>
                  <a:pt x="855353" y="1190"/>
                </a:lnTo>
                <a:lnTo>
                  <a:pt x="1037471" y="1190"/>
                </a:lnTo>
                <a:lnTo>
                  <a:pt x="1038414" y="1485"/>
                </a:lnTo>
                <a:lnTo>
                  <a:pt x="1039204" y="2085"/>
                </a:lnTo>
                <a:lnTo>
                  <a:pt x="1040100" y="2581"/>
                </a:lnTo>
                <a:lnTo>
                  <a:pt x="1040842" y="3419"/>
                </a:lnTo>
                <a:lnTo>
                  <a:pt x="1041443" y="4610"/>
                </a:lnTo>
                <a:lnTo>
                  <a:pt x="1042138" y="5800"/>
                </a:lnTo>
                <a:lnTo>
                  <a:pt x="1042576" y="7391"/>
                </a:lnTo>
                <a:lnTo>
                  <a:pt x="1042776" y="9372"/>
                </a:lnTo>
                <a:lnTo>
                  <a:pt x="1043071" y="11258"/>
                </a:lnTo>
                <a:lnTo>
                  <a:pt x="1043224" y="13496"/>
                </a:lnTo>
                <a:lnTo>
                  <a:pt x="1043224" y="18554"/>
                </a:lnTo>
                <a:lnTo>
                  <a:pt x="1043071" y="20735"/>
                </a:lnTo>
                <a:lnTo>
                  <a:pt x="1042776" y="22621"/>
                </a:lnTo>
                <a:lnTo>
                  <a:pt x="1042576" y="24507"/>
                </a:lnTo>
                <a:lnTo>
                  <a:pt x="1042138" y="26041"/>
                </a:lnTo>
                <a:lnTo>
                  <a:pt x="1041443" y="27231"/>
                </a:lnTo>
                <a:lnTo>
                  <a:pt x="1040842" y="28327"/>
                </a:lnTo>
                <a:lnTo>
                  <a:pt x="1040100" y="29117"/>
                </a:lnTo>
                <a:lnTo>
                  <a:pt x="1039204" y="29613"/>
                </a:lnTo>
                <a:lnTo>
                  <a:pt x="1038414" y="30108"/>
                </a:lnTo>
                <a:lnTo>
                  <a:pt x="1037471" y="30365"/>
                </a:lnTo>
                <a:close/>
              </a:path>
              <a:path w="1476375" h="261619">
                <a:moveTo>
                  <a:pt x="949765" y="261194"/>
                </a:moveTo>
                <a:lnTo>
                  <a:pt x="943211" y="261194"/>
                </a:lnTo>
                <a:lnTo>
                  <a:pt x="940430" y="260994"/>
                </a:lnTo>
                <a:lnTo>
                  <a:pt x="938154" y="260594"/>
                </a:lnTo>
                <a:lnTo>
                  <a:pt x="935972" y="260298"/>
                </a:lnTo>
                <a:lnTo>
                  <a:pt x="929219" y="255888"/>
                </a:lnTo>
                <a:lnTo>
                  <a:pt x="929219" y="30365"/>
                </a:lnTo>
                <a:lnTo>
                  <a:pt x="963604" y="30365"/>
                </a:lnTo>
                <a:lnTo>
                  <a:pt x="963604" y="255888"/>
                </a:lnTo>
                <a:lnTo>
                  <a:pt x="963300" y="256831"/>
                </a:lnTo>
                <a:lnTo>
                  <a:pt x="962709" y="257622"/>
                </a:lnTo>
                <a:lnTo>
                  <a:pt x="962214" y="258412"/>
                </a:lnTo>
                <a:lnTo>
                  <a:pt x="954670" y="260594"/>
                </a:lnTo>
                <a:lnTo>
                  <a:pt x="952489" y="260994"/>
                </a:lnTo>
                <a:lnTo>
                  <a:pt x="949765" y="261194"/>
                </a:lnTo>
                <a:close/>
              </a:path>
              <a:path w="1476375" h="261619">
                <a:moveTo>
                  <a:pt x="1217055" y="260003"/>
                </a:moveTo>
                <a:lnTo>
                  <a:pt x="1088715" y="260003"/>
                </a:lnTo>
                <a:lnTo>
                  <a:pt x="1085791" y="258955"/>
                </a:lnTo>
                <a:lnTo>
                  <a:pt x="1083010" y="256879"/>
                </a:lnTo>
                <a:lnTo>
                  <a:pt x="1080333" y="254793"/>
                </a:lnTo>
                <a:lnTo>
                  <a:pt x="1078990" y="251173"/>
                </a:lnTo>
                <a:lnTo>
                  <a:pt x="1078990" y="10020"/>
                </a:lnTo>
                <a:lnTo>
                  <a:pt x="1080333" y="6400"/>
                </a:lnTo>
                <a:lnTo>
                  <a:pt x="1083010" y="4314"/>
                </a:lnTo>
                <a:lnTo>
                  <a:pt x="1085791" y="2228"/>
                </a:lnTo>
                <a:lnTo>
                  <a:pt x="1088715" y="1190"/>
                </a:lnTo>
                <a:lnTo>
                  <a:pt x="1215664" y="1190"/>
                </a:lnTo>
                <a:lnTo>
                  <a:pt x="1216607" y="1485"/>
                </a:lnTo>
                <a:lnTo>
                  <a:pt x="1217407" y="2085"/>
                </a:lnTo>
                <a:lnTo>
                  <a:pt x="1218293" y="2581"/>
                </a:lnTo>
                <a:lnTo>
                  <a:pt x="1218988" y="3419"/>
                </a:lnTo>
                <a:lnTo>
                  <a:pt x="1219484" y="4610"/>
                </a:lnTo>
                <a:lnTo>
                  <a:pt x="1220084" y="5800"/>
                </a:lnTo>
                <a:lnTo>
                  <a:pt x="1220531" y="7296"/>
                </a:lnTo>
                <a:lnTo>
                  <a:pt x="1220827" y="9077"/>
                </a:lnTo>
                <a:lnTo>
                  <a:pt x="1221227" y="10868"/>
                </a:lnTo>
                <a:lnTo>
                  <a:pt x="1221427" y="13096"/>
                </a:lnTo>
                <a:lnTo>
                  <a:pt x="1221427" y="18154"/>
                </a:lnTo>
                <a:lnTo>
                  <a:pt x="1221227" y="20288"/>
                </a:lnTo>
                <a:lnTo>
                  <a:pt x="1220827" y="22174"/>
                </a:lnTo>
                <a:lnTo>
                  <a:pt x="1220531" y="23964"/>
                </a:lnTo>
                <a:lnTo>
                  <a:pt x="1220084" y="25450"/>
                </a:lnTo>
                <a:lnTo>
                  <a:pt x="1219484" y="26641"/>
                </a:lnTo>
                <a:lnTo>
                  <a:pt x="1218988" y="27727"/>
                </a:lnTo>
                <a:lnTo>
                  <a:pt x="1218293" y="28527"/>
                </a:lnTo>
                <a:lnTo>
                  <a:pt x="1217407" y="29022"/>
                </a:lnTo>
                <a:lnTo>
                  <a:pt x="1216607" y="29517"/>
                </a:lnTo>
                <a:lnTo>
                  <a:pt x="1215664" y="29765"/>
                </a:lnTo>
                <a:lnTo>
                  <a:pt x="1113375" y="29765"/>
                </a:lnTo>
                <a:lnTo>
                  <a:pt x="1113375" y="111023"/>
                </a:lnTo>
                <a:lnTo>
                  <a:pt x="1201234" y="111023"/>
                </a:lnTo>
                <a:lnTo>
                  <a:pt x="1202224" y="111318"/>
                </a:lnTo>
                <a:lnTo>
                  <a:pt x="1204006" y="112509"/>
                </a:lnTo>
                <a:lnTo>
                  <a:pt x="1204758" y="113356"/>
                </a:lnTo>
                <a:lnTo>
                  <a:pt x="1205349" y="114452"/>
                </a:lnTo>
                <a:lnTo>
                  <a:pt x="1205949" y="115442"/>
                </a:lnTo>
                <a:lnTo>
                  <a:pt x="1206339" y="116881"/>
                </a:lnTo>
                <a:lnTo>
                  <a:pt x="1206539" y="118767"/>
                </a:lnTo>
                <a:lnTo>
                  <a:pt x="1206834" y="120653"/>
                </a:lnTo>
                <a:lnTo>
                  <a:pt x="1206987" y="122881"/>
                </a:lnTo>
                <a:lnTo>
                  <a:pt x="1206987" y="127844"/>
                </a:lnTo>
                <a:lnTo>
                  <a:pt x="1206834" y="129930"/>
                </a:lnTo>
                <a:lnTo>
                  <a:pt x="1206539" y="131711"/>
                </a:lnTo>
                <a:lnTo>
                  <a:pt x="1206339" y="133397"/>
                </a:lnTo>
                <a:lnTo>
                  <a:pt x="1201234" y="138855"/>
                </a:lnTo>
                <a:lnTo>
                  <a:pt x="1113375" y="138855"/>
                </a:lnTo>
                <a:lnTo>
                  <a:pt x="1113375" y="231428"/>
                </a:lnTo>
                <a:lnTo>
                  <a:pt x="1217055" y="231428"/>
                </a:lnTo>
                <a:lnTo>
                  <a:pt x="1217998" y="231723"/>
                </a:lnTo>
                <a:lnTo>
                  <a:pt x="1218893" y="232323"/>
                </a:lnTo>
                <a:lnTo>
                  <a:pt x="1219788" y="232819"/>
                </a:lnTo>
                <a:lnTo>
                  <a:pt x="1220531" y="233609"/>
                </a:lnTo>
                <a:lnTo>
                  <a:pt x="1221122" y="234705"/>
                </a:lnTo>
                <a:lnTo>
                  <a:pt x="1221817" y="235791"/>
                </a:lnTo>
                <a:lnTo>
                  <a:pt x="1222313" y="237276"/>
                </a:lnTo>
                <a:lnTo>
                  <a:pt x="1222913" y="240953"/>
                </a:lnTo>
                <a:lnTo>
                  <a:pt x="1223055" y="243182"/>
                </a:lnTo>
                <a:lnTo>
                  <a:pt x="1223055" y="248249"/>
                </a:lnTo>
                <a:lnTo>
                  <a:pt x="1222913" y="250326"/>
                </a:lnTo>
                <a:lnTo>
                  <a:pt x="1222313" y="253898"/>
                </a:lnTo>
                <a:lnTo>
                  <a:pt x="1221817" y="255383"/>
                </a:lnTo>
                <a:lnTo>
                  <a:pt x="1221122" y="256574"/>
                </a:lnTo>
                <a:lnTo>
                  <a:pt x="1220531" y="257765"/>
                </a:lnTo>
                <a:lnTo>
                  <a:pt x="1219788" y="258660"/>
                </a:lnTo>
                <a:lnTo>
                  <a:pt x="1218893" y="259260"/>
                </a:lnTo>
                <a:lnTo>
                  <a:pt x="1217998" y="259755"/>
                </a:lnTo>
                <a:lnTo>
                  <a:pt x="1217055" y="260003"/>
                </a:lnTo>
                <a:close/>
              </a:path>
              <a:path w="1476375" h="261619">
                <a:moveTo>
                  <a:pt x="1344947" y="260003"/>
                </a:moveTo>
                <a:lnTo>
                  <a:pt x="1287111" y="260003"/>
                </a:lnTo>
                <a:lnTo>
                  <a:pt x="1284177" y="258955"/>
                </a:lnTo>
                <a:lnTo>
                  <a:pt x="1281406" y="256879"/>
                </a:lnTo>
                <a:lnTo>
                  <a:pt x="1278720" y="254793"/>
                </a:lnTo>
                <a:lnTo>
                  <a:pt x="1277386" y="251173"/>
                </a:lnTo>
                <a:lnTo>
                  <a:pt x="1277404" y="9972"/>
                </a:lnTo>
                <a:lnTo>
                  <a:pt x="1278720" y="6400"/>
                </a:lnTo>
                <a:lnTo>
                  <a:pt x="1281406" y="4314"/>
                </a:lnTo>
                <a:lnTo>
                  <a:pt x="1284177" y="2228"/>
                </a:lnTo>
                <a:lnTo>
                  <a:pt x="1287111" y="1190"/>
                </a:lnTo>
                <a:lnTo>
                  <a:pt x="1348823" y="1190"/>
                </a:lnTo>
                <a:lnTo>
                  <a:pt x="1393329" y="6129"/>
                </a:lnTo>
                <a:lnTo>
                  <a:pt x="1436080" y="27273"/>
                </a:lnTo>
                <a:lnTo>
                  <a:pt x="1438762" y="29765"/>
                </a:lnTo>
                <a:lnTo>
                  <a:pt x="1311762" y="29765"/>
                </a:lnTo>
                <a:lnTo>
                  <a:pt x="1311762" y="231133"/>
                </a:lnTo>
                <a:lnTo>
                  <a:pt x="1438194" y="231133"/>
                </a:lnTo>
                <a:lnTo>
                  <a:pt x="1433997" y="234852"/>
                </a:lnTo>
                <a:lnTo>
                  <a:pt x="1389540" y="255398"/>
                </a:lnTo>
                <a:lnTo>
                  <a:pt x="1360965" y="259491"/>
                </a:lnTo>
                <a:lnTo>
                  <a:pt x="1344947" y="260003"/>
                </a:lnTo>
                <a:close/>
              </a:path>
              <a:path w="1476375" h="261619">
                <a:moveTo>
                  <a:pt x="1438194" y="231133"/>
                </a:moveTo>
                <a:lnTo>
                  <a:pt x="1347185" y="231133"/>
                </a:lnTo>
                <a:lnTo>
                  <a:pt x="1359117" y="230751"/>
                </a:lnTo>
                <a:lnTo>
                  <a:pt x="1370064" y="229605"/>
                </a:lnTo>
                <a:lnTo>
                  <a:pt x="1411274" y="211968"/>
                </a:lnTo>
                <a:lnTo>
                  <a:pt x="1434396" y="173983"/>
                </a:lnTo>
                <a:lnTo>
                  <a:pt x="1440197" y="128139"/>
                </a:lnTo>
                <a:lnTo>
                  <a:pt x="1439872" y="117832"/>
                </a:lnTo>
                <a:lnTo>
                  <a:pt x="1432017" y="80386"/>
                </a:lnTo>
                <a:lnTo>
                  <a:pt x="1406084" y="46098"/>
                </a:lnTo>
                <a:lnTo>
                  <a:pt x="1359518" y="30230"/>
                </a:lnTo>
                <a:lnTo>
                  <a:pt x="1346737" y="29765"/>
                </a:lnTo>
                <a:lnTo>
                  <a:pt x="1438762" y="29765"/>
                </a:lnTo>
                <a:lnTo>
                  <a:pt x="1463677" y="63246"/>
                </a:lnTo>
                <a:lnTo>
                  <a:pt x="1475852" y="112587"/>
                </a:lnTo>
                <a:lnTo>
                  <a:pt x="1476363" y="126796"/>
                </a:lnTo>
                <a:lnTo>
                  <a:pt x="1475824" y="143088"/>
                </a:lnTo>
                <a:lnTo>
                  <a:pt x="1467733" y="185584"/>
                </a:lnTo>
                <a:lnTo>
                  <a:pt x="1442730" y="227113"/>
                </a:lnTo>
                <a:lnTo>
                  <a:pt x="1438194" y="231133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5746" y="1913851"/>
            <a:ext cx="97790" cy="27940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3068" y="27384"/>
                </a:moveTo>
                <a:lnTo>
                  <a:pt x="4762" y="27384"/>
                </a:lnTo>
                <a:lnTo>
                  <a:pt x="2981" y="26346"/>
                </a:lnTo>
                <a:lnTo>
                  <a:pt x="600" y="22174"/>
                </a:lnTo>
                <a:lnTo>
                  <a:pt x="0" y="18602"/>
                </a:lnTo>
                <a:lnTo>
                  <a:pt x="0" y="8486"/>
                </a:lnTo>
                <a:lnTo>
                  <a:pt x="600" y="4962"/>
                </a:lnTo>
                <a:lnTo>
                  <a:pt x="2981" y="990"/>
                </a:lnTo>
                <a:lnTo>
                  <a:pt x="4762" y="0"/>
                </a:lnTo>
                <a:lnTo>
                  <a:pt x="91878" y="0"/>
                </a:lnTo>
                <a:lnTo>
                  <a:pt x="97783" y="11068"/>
                </a:lnTo>
                <a:lnTo>
                  <a:pt x="97783" y="18802"/>
                </a:lnTo>
                <a:lnTo>
                  <a:pt x="97192" y="22421"/>
                </a:lnTo>
                <a:lnTo>
                  <a:pt x="94811" y="26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7491" y="1766513"/>
            <a:ext cx="1556459" cy="265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1182" y="1819189"/>
            <a:ext cx="176059" cy="187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7849" y="1765910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5" y="266404"/>
                </a:moveTo>
                <a:lnTo>
                  <a:pt x="41744" y="259833"/>
                </a:lnTo>
                <a:lnTo>
                  <a:pt x="8955" y="235366"/>
                </a:lnTo>
                <a:lnTo>
                  <a:pt x="0" y="193576"/>
                </a:lnTo>
                <a:lnTo>
                  <a:pt x="1261" y="186537"/>
                </a:lnTo>
                <a:lnTo>
                  <a:pt x="26664" y="149923"/>
                </a:lnTo>
                <a:lnTo>
                  <a:pt x="58706" y="130520"/>
                </a:lnTo>
                <a:lnTo>
                  <a:pt x="50772" y="126358"/>
                </a:lnTo>
                <a:lnTo>
                  <a:pt x="17682" y="97088"/>
                </a:lnTo>
                <a:lnTo>
                  <a:pt x="9087" y="63398"/>
                </a:lnTo>
                <a:lnTo>
                  <a:pt x="9312" y="58456"/>
                </a:lnTo>
                <a:lnTo>
                  <a:pt x="28646" y="18907"/>
                </a:lnTo>
                <a:lnTo>
                  <a:pt x="70396" y="1265"/>
                </a:lnTo>
                <a:lnTo>
                  <a:pt x="89520" y="0"/>
                </a:lnTo>
                <a:lnTo>
                  <a:pt x="99007" y="298"/>
                </a:lnTo>
                <a:lnTo>
                  <a:pt x="136471" y="10270"/>
                </a:lnTo>
                <a:lnTo>
                  <a:pt x="155995" y="26793"/>
                </a:lnTo>
                <a:lnTo>
                  <a:pt x="86986" y="26793"/>
                </a:lnTo>
                <a:lnTo>
                  <a:pt x="76849" y="27408"/>
                </a:lnTo>
                <a:lnTo>
                  <a:pt x="43782" y="55310"/>
                </a:lnTo>
                <a:lnTo>
                  <a:pt x="43086" y="63398"/>
                </a:lnTo>
                <a:lnTo>
                  <a:pt x="43086" y="68560"/>
                </a:lnTo>
                <a:lnTo>
                  <a:pt x="70030" y="103211"/>
                </a:lnTo>
                <a:lnTo>
                  <a:pt x="89367" y="114156"/>
                </a:lnTo>
                <a:lnTo>
                  <a:pt x="135268" y="114156"/>
                </a:lnTo>
                <a:lnTo>
                  <a:pt x="130249" y="118119"/>
                </a:lnTo>
                <a:lnTo>
                  <a:pt x="123153" y="122681"/>
                </a:lnTo>
                <a:lnTo>
                  <a:pt x="115113" y="126949"/>
                </a:lnTo>
                <a:lnTo>
                  <a:pt x="122134" y="130520"/>
                </a:lnTo>
                <a:lnTo>
                  <a:pt x="128584" y="134058"/>
                </a:lnTo>
                <a:lnTo>
                  <a:pt x="134704" y="137695"/>
                </a:lnTo>
                <a:lnTo>
                  <a:pt x="144063" y="143770"/>
                </a:lnTo>
                <a:lnTo>
                  <a:pt x="84757" y="143770"/>
                </a:lnTo>
                <a:lnTo>
                  <a:pt x="76318" y="147837"/>
                </a:lnTo>
                <a:lnTo>
                  <a:pt x="43006" y="173335"/>
                </a:lnTo>
                <a:lnTo>
                  <a:pt x="37810" y="183060"/>
                </a:lnTo>
                <a:lnTo>
                  <a:pt x="35789" y="187775"/>
                </a:lnTo>
                <a:lnTo>
                  <a:pt x="34751" y="193128"/>
                </a:lnTo>
                <a:lnTo>
                  <a:pt x="34818" y="199729"/>
                </a:lnTo>
                <a:lnTo>
                  <a:pt x="35578" y="208110"/>
                </a:lnTo>
                <a:lnTo>
                  <a:pt x="64624" y="236825"/>
                </a:lnTo>
                <a:lnTo>
                  <a:pt x="87729" y="239467"/>
                </a:lnTo>
                <a:lnTo>
                  <a:pt x="159811" y="239467"/>
                </a:lnTo>
                <a:lnTo>
                  <a:pt x="156307" y="243456"/>
                </a:lnTo>
                <a:lnTo>
                  <a:pt x="114444" y="263812"/>
                </a:lnTo>
                <a:lnTo>
                  <a:pt x="95545" y="266116"/>
                </a:lnTo>
                <a:lnTo>
                  <a:pt x="85205" y="266404"/>
                </a:lnTo>
                <a:close/>
              </a:path>
              <a:path w="174625" h="266700">
                <a:moveTo>
                  <a:pt x="135268" y="114156"/>
                </a:moveTo>
                <a:lnTo>
                  <a:pt x="89367" y="114156"/>
                </a:lnTo>
                <a:lnTo>
                  <a:pt x="98894" y="108813"/>
                </a:lnTo>
                <a:lnTo>
                  <a:pt x="107250" y="103193"/>
                </a:lnTo>
                <a:lnTo>
                  <a:pt x="130513" y="70833"/>
                </a:lnTo>
                <a:lnTo>
                  <a:pt x="131192" y="63398"/>
                </a:lnTo>
                <a:lnTo>
                  <a:pt x="131192" y="57749"/>
                </a:lnTo>
                <a:lnTo>
                  <a:pt x="130201" y="52682"/>
                </a:lnTo>
                <a:lnTo>
                  <a:pt x="128179" y="48148"/>
                </a:lnTo>
                <a:lnTo>
                  <a:pt x="126324" y="43662"/>
                </a:lnTo>
                <a:lnTo>
                  <a:pt x="123495" y="39785"/>
                </a:lnTo>
                <a:lnTo>
                  <a:pt x="119733" y="36614"/>
                </a:lnTo>
                <a:lnTo>
                  <a:pt x="115961" y="33337"/>
                </a:lnTo>
                <a:lnTo>
                  <a:pt x="111294" y="30908"/>
                </a:lnTo>
                <a:lnTo>
                  <a:pt x="105521" y="29250"/>
                </a:lnTo>
                <a:lnTo>
                  <a:pt x="100283" y="27631"/>
                </a:lnTo>
                <a:lnTo>
                  <a:pt x="94035" y="26793"/>
                </a:lnTo>
                <a:lnTo>
                  <a:pt x="155995" y="26793"/>
                </a:lnTo>
                <a:lnTo>
                  <a:pt x="157795" y="29317"/>
                </a:lnTo>
                <a:lnTo>
                  <a:pt x="160662" y="36614"/>
                </a:lnTo>
                <a:lnTo>
                  <a:pt x="163634" y="43853"/>
                </a:lnTo>
                <a:lnTo>
                  <a:pt x="165120" y="51692"/>
                </a:lnTo>
                <a:lnTo>
                  <a:pt x="165120" y="66970"/>
                </a:lnTo>
                <a:lnTo>
                  <a:pt x="147890" y="103211"/>
                </a:lnTo>
                <a:lnTo>
                  <a:pt x="142650" y="108394"/>
                </a:lnTo>
                <a:lnTo>
                  <a:pt x="135268" y="114156"/>
                </a:lnTo>
                <a:close/>
              </a:path>
              <a:path w="174625" h="266700">
                <a:moveTo>
                  <a:pt x="159811" y="239467"/>
                </a:moveTo>
                <a:lnTo>
                  <a:pt x="87729" y="239467"/>
                </a:lnTo>
                <a:lnTo>
                  <a:pt x="99749" y="238807"/>
                </a:lnTo>
                <a:lnTo>
                  <a:pt x="110205" y="236825"/>
                </a:lnTo>
                <a:lnTo>
                  <a:pt x="138707" y="208475"/>
                </a:lnTo>
                <a:lnTo>
                  <a:pt x="139526" y="199729"/>
                </a:lnTo>
                <a:lnTo>
                  <a:pt x="139434" y="193128"/>
                </a:lnTo>
                <a:lnTo>
                  <a:pt x="138383" y="188023"/>
                </a:lnTo>
                <a:lnTo>
                  <a:pt x="136028" y="182908"/>
                </a:lnTo>
                <a:lnTo>
                  <a:pt x="133786" y="177955"/>
                </a:lnTo>
                <a:lnTo>
                  <a:pt x="130341" y="173288"/>
                </a:lnTo>
                <a:lnTo>
                  <a:pt x="125729" y="168973"/>
                </a:lnTo>
                <a:lnTo>
                  <a:pt x="121267" y="164706"/>
                </a:lnTo>
                <a:lnTo>
                  <a:pt x="84757" y="143770"/>
                </a:lnTo>
                <a:lnTo>
                  <a:pt x="144063" y="143770"/>
                </a:lnTo>
                <a:lnTo>
                  <a:pt x="147860" y="146246"/>
                </a:lnTo>
                <a:lnTo>
                  <a:pt x="154061" y="151561"/>
                </a:lnTo>
                <a:lnTo>
                  <a:pt x="159024" y="157314"/>
                </a:lnTo>
                <a:lnTo>
                  <a:pt x="164081" y="162972"/>
                </a:lnTo>
                <a:lnTo>
                  <a:pt x="167901" y="168973"/>
                </a:lnTo>
                <a:lnTo>
                  <a:pt x="173063" y="181574"/>
                </a:lnTo>
                <a:lnTo>
                  <a:pt x="174258" y="188023"/>
                </a:lnTo>
                <a:lnTo>
                  <a:pt x="174349" y="196157"/>
                </a:lnTo>
                <a:lnTo>
                  <a:pt x="173967" y="204333"/>
                </a:lnTo>
                <a:lnTo>
                  <a:pt x="160957" y="238162"/>
                </a:lnTo>
                <a:lnTo>
                  <a:pt x="159811" y="239467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3615" y="3691598"/>
            <a:ext cx="699135" cy="283845"/>
          </a:xfrm>
          <a:custGeom>
            <a:avLst/>
            <a:gdLst/>
            <a:ahLst/>
            <a:cxnLst/>
            <a:rect l="l" t="t" r="r" b="b"/>
            <a:pathLst>
              <a:path w="699135" h="283845">
                <a:moveTo>
                  <a:pt x="86711" y="283816"/>
                </a:moveTo>
                <a:lnTo>
                  <a:pt x="45639" y="275186"/>
                </a:lnTo>
                <a:lnTo>
                  <a:pt x="14002" y="240618"/>
                </a:lnTo>
                <a:lnTo>
                  <a:pt x="2375" y="195104"/>
                </a:lnTo>
                <a:lnTo>
                  <a:pt x="0" y="148675"/>
                </a:lnTo>
                <a:lnTo>
                  <a:pt x="244" y="136707"/>
                </a:lnTo>
                <a:lnTo>
                  <a:pt x="4710" y="96888"/>
                </a:lnTo>
                <a:lnTo>
                  <a:pt x="20188" y="54473"/>
                </a:lnTo>
                <a:lnTo>
                  <a:pt x="48611" y="27089"/>
                </a:lnTo>
                <a:lnTo>
                  <a:pt x="91921" y="17411"/>
                </a:lnTo>
                <a:lnTo>
                  <a:pt x="103707" y="17960"/>
                </a:lnTo>
                <a:lnTo>
                  <a:pt x="141135" y="31029"/>
                </a:lnTo>
                <a:lnTo>
                  <a:pt x="155782" y="45538"/>
                </a:lnTo>
                <a:lnTo>
                  <a:pt x="89835" y="45538"/>
                </a:lnTo>
                <a:lnTo>
                  <a:pt x="81754" y="46040"/>
                </a:lnTo>
                <a:lnTo>
                  <a:pt x="48968" y="68981"/>
                </a:lnTo>
                <a:lnTo>
                  <a:pt x="37305" y="108346"/>
                </a:lnTo>
                <a:lnTo>
                  <a:pt x="35142" y="142910"/>
                </a:lnTo>
                <a:lnTo>
                  <a:pt x="35252" y="162650"/>
                </a:lnTo>
                <a:lnTo>
                  <a:pt x="39853" y="207911"/>
                </a:lnTo>
                <a:lnTo>
                  <a:pt x="57488" y="245868"/>
                </a:lnTo>
                <a:lnTo>
                  <a:pt x="79119" y="255536"/>
                </a:lnTo>
                <a:lnTo>
                  <a:pt x="152223" y="255536"/>
                </a:lnTo>
                <a:lnTo>
                  <a:pt x="146023" y="262346"/>
                </a:lnTo>
                <a:lnTo>
                  <a:pt x="110413" y="281395"/>
                </a:lnTo>
                <a:lnTo>
                  <a:pt x="99073" y="283210"/>
                </a:lnTo>
                <a:lnTo>
                  <a:pt x="86711" y="283816"/>
                </a:lnTo>
                <a:close/>
              </a:path>
              <a:path w="699135" h="283845">
                <a:moveTo>
                  <a:pt x="152223" y="255536"/>
                </a:moveTo>
                <a:lnTo>
                  <a:pt x="96188" y="255536"/>
                </a:lnTo>
                <a:lnTo>
                  <a:pt x="102789" y="254345"/>
                </a:lnTo>
                <a:lnTo>
                  <a:pt x="114095" y="249583"/>
                </a:lnTo>
                <a:lnTo>
                  <a:pt x="137955" y="212331"/>
                </a:lnTo>
                <a:lnTo>
                  <a:pt x="143210" y="173328"/>
                </a:lnTo>
                <a:lnTo>
                  <a:pt x="143615" y="142910"/>
                </a:lnTo>
                <a:lnTo>
                  <a:pt x="143337" y="133945"/>
                </a:lnTo>
                <a:lnTo>
                  <a:pt x="138203" y="90334"/>
                </a:lnTo>
                <a:lnTo>
                  <a:pt x="120791" y="56111"/>
                </a:lnTo>
                <a:lnTo>
                  <a:pt x="116829" y="52435"/>
                </a:lnTo>
                <a:lnTo>
                  <a:pt x="112257" y="49758"/>
                </a:lnTo>
                <a:lnTo>
                  <a:pt x="102036" y="46386"/>
                </a:lnTo>
                <a:lnTo>
                  <a:pt x="96283" y="45538"/>
                </a:lnTo>
                <a:lnTo>
                  <a:pt x="155782" y="45538"/>
                </a:lnTo>
                <a:lnTo>
                  <a:pt x="172055" y="81457"/>
                </a:lnTo>
                <a:lnTo>
                  <a:pt x="177758" y="119842"/>
                </a:lnTo>
                <a:lnTo>
                  <a:pt x="178788" y="152399"/>
                </a:lnTo>
                <a:lnTo>
                  <a:pt x="178538" y="164573"/>
                </a:lnTo>
                <a:lnTo>
                  <a:pt x="174074" y="204339"/>
                </a:lnTo>
                <a:lnTo>
                  <a:pt x="158596" y="246611"/>
                </a:lnTo>
                <a:lnTo>
                  <a:pt x="152738" y="254971"/>
                </a:lnTo>
                <a:lnTo>
                  <a:pt x="152223" y="255536"/>
                </a:lnTo>
                <a:close/>
              </a:path>
              <a:path w="699135" h="283845">
                <a:moveTo>
                  <a:pt x="219965" y="281139"/>
                </a:moveTo>
                <a:lnTo>
                  <a:pt x="212422" y="281139"/>
                </a:lnTo>
                <a:lnTo>
                  <a:pt x="209250" y="280939"/>
                </a:lnTo>
                <a:lnTo>
                  <a:pt x="206764" y="280539"/>
                </a:lnTo>
                <a:lnTo>
                  <a:pt x="204287" y="280244"/>
                </a:lnTo>
                <a:lnTo>
                  <a:pt x="199725" y="274633"/>
                </a:lnTo>
                <a:lnTo>
                  <a:pt x="200420" y="273052"/>
                </a:lnTo>
                <a:lnTo>
                  <a:pt x="201706" y="271166"/>
                </a:lnTo>
                <a:lnTo>
                  <a:pt x="257665" y="183356"/>
                </a:lnTo>
                <a:lnTo>
                  <a:pt x="204678" y="98821"/>
                </a:lnTo>
                <a:lnTo>
                  <a:pt x="203592" y="96935"/>
                </a:lnTo>
                <a:lnTo>
                  <a:pt x="202992" y="95345"/>
                </a:lnTo>
                <a:lnTo>
                  <a:pt x="202897" y="92773"/>
                </a:lnTo>
                <a:lnTo>
                  <a:pt x="203487" y="91725"/>
                </a:lnTo>
                <a:lnTo>
                  <a:pt x="205973" y="90039"/>
                </a:lnTo>
                <a:lnTo>
                  <a:pt x="207907" y="89449"/>
                </a:lnTo>
                <a:lnTo>
                  <a:pt x="213164" y="88849"/>
                </a:lnTo>
                <a:lnTo>
                  <a:pt x="216641" y="88706"/>
                </a:lnTo>
                <a:lnTo>
                  <a:pt x="224775" y="88706"/>
                </a:lnTo>
                <a:lnTo>
                  <a:pt x="240490" y="94059"/>
                </a:lnTo>
                <a:lnTo>
                  <a:pt x="281478" y="160886"/>
                </a:lnTo>
                <a:lnTo>
                  <a:pt x="316281" y="160886"/>
                </a:lnTo>
                <a:lnTo>
                  <a:pt x="302757" y="182317"/>
                </a:lnTo>
                <a:lnTo>
                  <a:pt x="316458" y="204187"/>
                </a:lnTo>
                <a:lnTo>
                  <a:pt x="278801" y="204187"/>
                </a:lnTo>
                <a:lnTo>
                  <a:pt x="235786" y="275481"/>
                </a:lnTo>
                <a:lnTo>
                  <a:pt x="235291" y="276472"/>
                </a:lnTo>
                <a:lnTo>
                  <a:pt x="234643" y="277367"/>
                </a:lnTo>
                <a:lnTo>
                  <a:pt x="222937" y="281034"/>
                </a:lnTo>
                <a:lnTo>
                  <a:pt x="219965" y="281139"/>
                </a:lnTo>
                <a:close/>
              </a:path>
              <a:path w="699135" h="283845">
                <a:moveTo>
                  <a:pt x="316281" y="160886"/>
                </a:moveTo>
                <a:lnTo>
                  <a:pt x="322997" y="93906"/>
                </a:lnTo>
                <a:lnTo>
                  <a:pt x="337285" y="88706"/>
                </a:lnTo>
                <a:lnTo>
                  <a:pt x="344733" y="88706"/>
                </a:lnTo>
                <a:lnTo>
                  <a:pt x="347857" y="88849"/>
                </a:lnTo>
                <a:lnTo>
                  <a:pt x="352715" y="89449"/>
                </a:lnTo>
                <a:lnTo>
                  <a:pt x="354553" y="89992"/>
                </a:lnTo>
                <a:lnTo>
                  <a:pt x="355832" y="90830"/>
                </a:lnTo>
                <a:lnTo>
                  <a:pt x="357030" y="91477"/>
                </a:lnTo>
                <a:lnTo>
                  <a:pt x="357556" y="92420"/>
                </a:lnTo>
                <a:lnTo>
                  <a:pt x="357358" y="94059"/>
                </a:lnTo>
                <a:lnTo>
                  <a:pt x="357278" y="95049"/>
                </a:lnTo>
                <a:lnTo>
                  <a:pt x="356639" y="96735"/>
                </a:lnTo>
                <a:lnTo>
                  <a:pt x="355449" y="98821"/>
                </a:lnTo>
                <a:lnTo>
                  <a:pt x="316281" y="160886"/>
                </a:lnTo>
                <a:close/>
              </a:path>
              <a:path w="699135" h="283845">
                <a:moveTo>
                  <a:pt x="346362" y="281139"/>
                </a:moveTo>
                <a:lnTo>
                  <a:pt x="338228" y="281139"/>
                </a:lnTo>
                <a:lnTo>
                  <a:pt x="335056" y="281034"/>
                </a:lnTo>
                <a:lnTo>
                  <a:pt x="278801" y="204187"/>
                </a:lnTo>
                <a:lnTo>
                  <a:pt x="316458" y="204187"/>
                </a:lnTo>
                <a:lnTo>
                  <a:pt x="358421" y="271166"/>
                </a:lnTo>
                <a:lnTo>
                  <a:pt x="359516" y="273052"/>
                </a:lnTo>
                <a:lnTo>
                  <a:pt x="360059" y="274633"/>
                </a:lnTo>
                <a:lnTo>
                  <a:pt x="360059" y="277119"/>
                </a:lnTo>
                <a:lnTo>
                  <a:pt x="359411" y="278110"/>
                </a:lnTo>
                <a:lnTo>
                  <a:pt x="356830" y="279701"/>
                </a:lnTo>
                <a:lnTo>
                  <a:pt x="354896" y="280244"/>
                </a:lnTo>
                <a:lnTo>
                  <a:pt x="352315" y="280539"/>
                </a:lnTo>
                <a:lnTo>
                  <a:pt x="349743" y="280939"/>
                </a:lnTo>
                <a:lnTo>
                  <a:pt x="346362" y="281139"/>
                </a:lnTo>
                <a:close/>
              </a:path>
              <a:path w="699135" h="283845">
                <a:moveTo>
                  <a:pt x="484589" y="283816"/>
                </a:moveTo>
                <a:lnTo>
                  <a:pt x="476054" y="283816"/>
                </a:lnTo>
                <a:lnTo>
                  <a:pt x="465301" y="283425"/>
                </a:lnTo>
                <a:lnTo>
                  <a:pt x="421627" y="269776"/>
                </a:lnTo>
                <a:lnTo>
                  <a:pt x="395060" y="237370"/>
                </a:lnTo>
                <a:lnTo>
                  <a:pt x="386377" y="197567"/>
                </a:lnTo>
                <a:lnTo>
                  <a:pt x="386125" y="182365"/>
                </a:lnTo>
                <a:lnTo>
                  <a:pt x="386386" y="174426"/>
                </a:lnTo>
                <a:lnTo>
                  <a:pt x="395334" y="135180"/>
                </a:lnTo>
                <a:lnTo>
                  <a:pt x="421693" y="101239"/>
                </a:lnTo>
                <a:lnTo>
                  <a:pt x="462666" y="86448"/>
                </a:lnTo>
                <a:lnTo>
                  <a:pt x="472330" y="86020"/>
                </a:lnTo>
                <a:lnTo>
                  <a:pt x="482573" y="86448"/>
                </a:lnTo>
                <a:lnTo>
                  <a:pt x="522041" y="100756"/>
                </a:lnTo>
                <a:lnTo>
                  <a:pt x="533459" y="111766"/>
                </a:lnTo>
                <a:lnTo>
                  <a:pt x="462853" y="111766"/>
                </a:lnTo>
                <a:lnTo>
                  <a:pt x="455709" y="113309"/>
                </a:lnTo>
                <a:lnTo>
                  <a:pt x="426839" y="139550"/>
                </a:lnTo>
                <a:lnTo>
                  <a:pt x="420838" y="167277"/>
                </a:lnTo>
                <a:lnTo>
                  <a:pt x="551525" y="167277"/>
                </a:lnTo>
                <a:lnTo>
                  <a:pt x="551654" y="171154"/>
                </a:lnTo>
                <a:lnTo>
                  <a:pt x="551654" y="182365"/>
                </a:lnTo>
                <a:lnTo>
                  <a:pt x="550320" y="186080"/>
                </a:lnTo>
                <a:lnTo>
                  <a:pt x="547634" y="188270"/>
                </a:lnTo>
                <a:lnTo>
                  <a:pt x="545063" y="190452"/>
                </a:lnTo>
                <a:lnTo>
                  <a:pt x="542129" y="191537"/>
                </a:lnTo>
                <a:lnTo>
                  <a:pt x="420838" y="191537"/>
                </a:lnTo>
                <a:lnTo>
                  <a:pt x="421024" y="198867"/>
                </a:lnTo>
                <a:lnTo>
                  <a:pt x="438449" y="244925"/>
                </a:lnTo>
                <a:lnTo>
                  <a:pt x="479474" y="256879"/>
                </a:lnTo>
                <a:lnTo>
                  <a:pt x="544063" y="256879"/>
                </a:lnTo>
                <a:lnTo>
                  <a:pt x="543967" y="259460"/>
                </a:lnTo>
                <a:lnTo>
                  <a:pt x="543767" y="260746"/>
                </a:lnTo>
                <a:lnTo>
                  <a:pt x="543672" y="261937"/>
                </a:lnTo>
                <a:lnTo>
                  <a:pt x="543520" y="263032"/>
                </a:lnTo>
                <a:lnTo>
                  <a:pt x="533947" y="272652"/>
                </a:lnTo>
                <a:lnTo>
                  <a:pt x="530375" y="274338"/>
                </a:lnTo>
                <a:lnTo>
                  <a:pt x="525708" y="275976"/>
                </a:lnTo>
                <a:lnTo>
                  <a:pt x="514297" y="279148"/>
                </a:lnTo>
                <a:lnTo>
                  <a:pt x="507706" y="280587"/>
                </a:lnTo>
                <a:lnTo>
                  <a:pt x="492618" y="283168"/>
                </a:lnTo>
                <a:lnTo>
                  <a:pt x="484589" y="283816"/>
                </a:lnTo>
                <a:close/>
              </a:path>
              <a:path w="699135" h="283845">
                <a:moveTo>
                  <a:pt x="551525" y="167277"/>
                </a:moveTo>
                <a:lnTo>
                  <a:pt x="518469" y="167277"/>
                </a:lnTo>
                <a:lnTo>
                  <a:pt x="517967" y="155030"/>
                </a:lnTo>
                <a:lnTo>
                  <a:pt x="515864" y="144176"/>
                </a:lnTo>
                <a:lnTo>
                  <a:pt x="482160" y="112696"/>
                </a:lnTo>
                <a:lnTo>
                  <a:pt x="470987" y="111766"/>
                </a:lnTo>
                <a:lnTo>
                  <a:pt x="533459" y="111766"/>
                </a:lnTo>
                <a:lnTo>
                  <a:pt x="550503" y="154111"/>
                </a:lnTo>
                <a:lnTo>
                  <a:pt x="551366" y="162503"/>
                </a:lnTo>
                <a:lnTo>
                  <a:pt x="551525" y="167277"/>
                </a:lnTo>
                <a:close/>
              </a:path>
              <a:path w="699135" h="283845">
                <a:moveTo>
                  <a:pt x="544063" y="256879"/>
                </a:moveTo>
                <a:lnTo>
                  <a:pt x="488008" y="256879"/>
                </a:lnTo>
                <a:lnTo>
                  <a:pt x="495599" y="256184"/>
                </a:lnTo>
                <a:lnTo>
                  <a:pt x="508896" y="253402"/>
                </a:lnTo>
                <a:lnTo>
                  <a:pt x="531509" y="245379"/>
                </a:lnTo>
                <a:lnTo>
                  <a:pt x="534595" y="244030"/>
                </a:lnTo>
                <a:lnTo>
                  <a:pt x="536976" y="243334"/>
                </a:lnTo>
                <a:lnTo>
                  <a:pt x="539548" y="243334"/>
                </a:lnTo>
                <a:lnTo>
                  <a:pt x="540395" y="243582"/>
                </a:lnTo>
                <a:lnTo>
                  <a:pt x="541091" y="244077"/>
                </a:lnTo>
                <a:lnTo>
                  <a:pt x="541786" y="244477"/>
                </a:lnTo>
                <a:lnTo>
                  <a:pt x="542329" y="245173"/>
                </a:lnTo>
                <a:lnTo>
                  <a:pt x="542729" y="246163"/>
                </a:lnTo>
                <a:lnTo>
                  <a:pt x="543224" y="247059"/>
                </a:lnTo>
                <a:lnTo>
                  <a:pt x="543567" y="248344"/>
                </a:lnTo>
                <a:lnTo>
                  <a:pt x="543967" y="251716"/>
                </a:lnTo>
                <a:lnTo>
                  <a:pt x="544063" y="256879"/>
                </a:lnTo>
                <a:close/>
              </a:path>
              <a:path w="699135" h="283845">
                <a:moveTo>
                  <a:pt x="641894" y="89744"/>
                </a:moveTo>
                <a:lnTo>
                  <a:pt x="608709" y="89744"/>
                </a:lnTo>
                <a:lnTo>
                  <a:pt x="608709" y="71142"/>
                </a:lnTo>
                <a:lnTo>
                  <a:pt x="614509" y="29813"/>
                </a:lnTo>
                <a:lnTo>
                  <a:pt x="646738" y="2342"/>
                </a:lnTo>
                <a:lnTo>
                  <a:pt x="666754" y="0"/>
                </a:lnTo>
                <a:lnTo>
                  <a:pt x="671412" y="0"/>
                </a:lnTo>
                <a:lnTo>
                  <a:pt x="675926" y="447"/>
                </a:lnTo>
                <a:lnTo>
                  <a:pt x="680289" y="1343"/>
                </a:lnTo>
                <a:lnTo>
                  <a:pt x="684756" y="2133"/>
                </a:lnTo>
                <a:lnTo>
                  <a:pt x="697262" y="9820"/>
                </a:lnTo>
                <a:lnTo>
                  <a:pt x="697853" y="11115"/>
                </a:lnTo>
                <a:lnTo>
                  <a:pt x="698253" y="12649"/>
                </a:lnTo>
                <a:lnTo>
                  <a:pt x="698653" y="16221"/>
                </a:lnTo>
                <a:lnTo>
                  <a:pt x="698748" y="23469"/>
                </a:lnTo>
                <a:lnTo>
                  <a:pt x="698596" y="25498"/>
                </a:lnTo>
                <a:lnTo>
                  <a:pt x="698261" y="27384"/>
                </a:lnTo>
                <a:lnTo>
                  <a:pt x="664020" y="27384"/>
                </a:lnTo>
                <a:lnTo>
                  <a:pt x="659801" y="28174"/>
                </a:lnTo>
                <a:lnTo>
                  <a:pt x="641912" y="62089"/>
                </a:lnTo>
                <a:lnTo>
                  <a:pt x="641894" y="89744"/>
                </a:lnTo>
                <a:close/>
              </a:path>
              <a:path w="699135" h="283845">
                <a:moveTo>
                  <a:pt x="694929" y="33185"/>
                </a:moveTo>
                <a:lnTo>
                  <a:pt x="693243" y="33185"/>
                </a:lnTo>
                <a:lnTo>
                  <a:pt x="692100" y="32889"/>
                </a:lnTo>
                <a:lnTo>
                  <a:pt x="689319" y="31699"/>
                </a:lnTo>
                <a:lnTo>
                  <a:pt x="687585" y="31051"/>
                </a:lnTo>
                <a:lnTo>
                  <a:pt x="685499" y="30356"/>
                </a:lnTo>
                <a:lnTo>
                  <a:pt x="683518" y="29565"/>
                </a:lnTo>
                <a:lnTo>
                  <a:pt x="681137" y="28870"/>
                </a:lnTo>
                <a:lnTo>
                  <a:pt x="678355" y="28279"/>
                </a:lnTo>
                <a:lnTo>
                  <a:pt x="675679" y="27679"/>
                </a:lnTo>
                <a:lnTo>
                  <a:pt x="672555" y="27384"/>
                </a:lnTo>
                <a:lnTo>
                  <a:pt x="698261" y="27384"/>
                </a:lnTo>
                <a:lnTo>
                  <a:pt x="698140" y="28279"/>
                </a:lnTo>
                <a:lnTo>
                  <a:pt x="698030" y="28870"/>
                </a:lnTo>
                <a:lnTo>
                  <a:pt x="697805" y="29813"/>
                </a:lnTo>
                <a:lnTo>
                  <a:pt x="697405" y="30803"/>
                </a:lnTo>
                <a:lnTo>
                  <a:pt x="697110" y="31699"/>
                </a:lnTo>
                <a:lnTo>
                  <a:pt x="696662" y="32346"/>
                </a:lnTo>
                <a:lnTo>
                  <a:pt x="695577" y="33042"/>
                </a:lnTo>
                <a:lnTo>
                  <a:pt x="694929" y="33185"/>
                </a:lnTo>
                <a:close/>
              </a:path>
              <a:path w="699135" h="283845">
                <a:moveTo>
                  <a:pt x="684213" y="117128"/>
                </a:moveTo>
                <a:lnTo>
                  <a:pt x="581220" y="117128"/>
                </a:lnTo>
                <a:lnTo>
                  <a:pt x="579591" y="116081"/>
                </a:lnTo>
                <a:lnTo>
                  <a:pt x="578495" y="114004"/>
                </a:lnTo>
                <a:lnTo>
                  <a:pt x="577505" y="111823"/>
                </a:lnTo>
                <a:lnTo>
                  <a:pt x="577009" y="108346"/>
                </a:lnTo>
                <a:lnTo>
                  <a:pt x="577105" y="98869"/>
                </a:lnTo>
                <a:lnTo>
                  <a:pt x="580581" y="90487"/>
                </a:lnTo>
                <a:lnTo>
                  <a:pt x="581372" y="89992"/>
                </a:lnTo>
                <a:lnTo>
                  <a:pt x="582315" y="89744"/>
                </a:lnTo>
                <a:lnTo>
                  <a:pt x="683223" y="89744"/>
                </a:lnTo>
                <a:lnTo>
                  <a:pt x="684061" y="89992"/>
                </a:lnTo>
                <a:lnTo>
                  <a:pt x="684756" y="90487"/>
                </a:lnTo>
                <a:lnTo>
                  <a:pt x="685556" y="90887"/>
                </a:lnTo>
                <a:lnTo>
                  <a:pt x="686242" y="91678"/>
                </a:lnTo>
                <a:lnTo>
                  <a:pt x="686842" y="92868"/>
                </a:lnTo>
                <a:lnTo>
                  <a:pt x="687433" y="93963"/>
                </a:lnTo>
                <a:lnTo>
                  <a:pt x="687880" y="95402"/>
                </a:lnTo>
                <a:lnTo>
                  <a:pt x="688185" y="97183"/>
                </a:lnTo>
                <a:lnTo>
                  <a:pt x="688576" y="98869"/>
                </a:lnTo>
                <a:lnTo>
                  <a:pt x="688776" y="101002"/>
                </a:lnTo>
                <a:lnTo>
                  <a:pt x="688776" y="108346"/>
                </a:lnTo>
                <a:lnTo>
                  <a:pt x="688185" y="111823"/>
                </a:lnTo>
                <a:lnTo>
                  <a:pt x="686995" y="114004"/>
                </a:lnTo>
                <a:lnTo>
                  <a:pt x="685804" y="116081"/>
                </a:lnTo>
                <a:lnTo>
                  <a:pt x="684213" y="117128"/>
                </a:lnTo>
                <a:close/>
              </a:path>
              <a:path w="699135" h="283845">
                <a:moveTo>
                  <a:pt x="628549" y="281139"/>
                </a:moveTo>
                <a:lnTo>
                  <a:pt x="622206" y="281139"/>
                </a:lnTo>
                <a:lnTo>
                  <a:pt x="619520" y="280987"/>
                </a:lnTo>
                <a:lnTo>
                  <a:pt x="617338" y="280691"/>
                </a:lnTo>
                <a:lnTo>
                  <a:pt x="615252" y="280491"/>
                </a:lnTo>
                <a:lnTo>
                  <a:pt x="608709" y="275976"/>
                </a:lnTo>
                <a:lnTo>
                  <a:pt x="608709" y="117128"/>
                </a:lnTo>
                <a:lnTo>
                  <a:pt x="641894" y="117128"/>
                </a:lnTo>
                <a:lnTo>
                  <a:pt x="641894" y="275976"/>
                </a:lnTo>
                <a:lnTo>
                  <a:pt x="633264" y="280691"/>
                </a:lnTo>
                <a:lnTo>
                  <a:pt x="631178" y="280987"/>
                </a:lnTo>
                <a:lnTo>
                  <a:pt x="628549" y="28113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2866" y="3856939"/>
            <a:ext cx="97790" cy="27940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3068" y="27384"/>
                </a:moveTo>
                <a:lnTo>
                  <a:pt x="4762" y="27384"/>
                </a:lnTo>
                <a:lnTo>
                  <a:pt x="2981" y="26346"/>
                </a:lnTo>
                <a:lnTo>
                  <a:pt x="600" y="22174"/>
                </a:lnTo>
                <a:lnTo>
                  <a:pt x="0" y="18602"/>
                </a:lnTo>
                <a:lnTo>
                  <a:pt x="0" y="8486"/>
                </a:lnTo>
                <a:lnTo>
                  <a:pt x="600" y="4962"/>
                </a:lnTo>
                <a:lnTo>
                  <a:pt x="2981" y="990"/>
                </a:lnTo>
                <a:lnTo>
                  <a:pt x="4762" y="0"/>
                </a:lnTo>
                <a:lnTo>
                  <a:pt x="91878" y="0"/>
                </a:lnTo>
                <a:lnTo>
                  <a:pt x="97783" y="11068"/>
                </a:lnTo>
                <a:lnTo>
                  <a:pt x="97783" y="18802"/>
                </a:lnTo>
                <a:lnTo>
                  <a:pt x="97192" y="22421"/>
                </a:lnTo>
                <a:lnTo>
                  <a:pt x="94811" y="26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4864" y="3762289"/>
            <a:ext cx="176059" cy="187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1532" y="3709010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5" y="266404"/>
                </a:moveTo>
                <a:lnTo>
                  <a:pt x="41744" y="259833"/>
                </a:lnTo>
                <a:lnTo>
                  <a:pt x="8955" y="235366"/>
                </a:lnTo>
                <a:lnTo>
                  <a:pt x="0" y="193576"/>
                </a:lnTo>
                <a:lnTo>
                  <a:pt x="1261" y="186537"/>
                </a:lnTo>
                <a:lnTo>
                  <a:pt x="26664" y="149923"/>
                </a:lnTo>
                <a:lnTo>
                  <a:pt x="58706" y="130520"/>
                </a:lnTo>
                <a:lnTo>
                  <a:pt x="50772" y="126358"/>
                </a:lnTo>
                <a:lnTo>
                  <a:pt x="17682" y="97088"/>
                </a:lnTo>
                <a:lnTo>
                  <a:pt x="9087" y="63398"/>
                </a:lnTo>
                <a:lnTo>
                  <a:pt x="9312" y="58456"/>
                </a:lnTo>
                <a:lnTo>
                  <a:pt x="28646" y="18907"/>
                </a:lnTo>
                <a:lnTo>
                  <a:pt x="70396" y="1265"/>
                </a:lnTo>
                <a:lnTo>
                  <a:pt x="89520" y="0"/>
                </a:lnTo>
                <a:lnTo>
                  <a:pt x="99007" y="298"/>
                </a:lnTo>
                <a:lnTo>
                  <a:pt x="136471" y="10270"/>
                </a:lnTo>
                <a:lnTo>
                  <a:pt x="155995" y="26793"/>
                </a:lnTo>
                <a:lnTo>
                  <a:pt x="86986" y="26793"/>
                </a:lnTo>
                <a:lnTo>
                  <a:pt x="76849" y="27408"/>
                </a:lnTo>
                <a:lnTo>
                  <a:pt x="43782" y="55310"/>
                </a:lnTo>
                <a:lnTo>
                  <a:pt x="43086" y="63398"/>
                </a:lnTo>
                <a:lnTo>
                  <a:pt x="43086" y="68560"/>
                </a:lnTo>
                <a:lnTo>
                  <a:pt x="70030" y="103211"/>
                </a:lnTo>
                <a:lnTo>
                  <a:pt x="89367" y="114156"/>
                </a:lnTo>
                <a:lnTo>
                  <a:pt x="135268" y="114156"/>
                </a:lnTo>
                <a:lnTo>
                  <a:pt x="130249" y="118119"/>
                </a:lnTo>
                <a:lnTo>
                  <a:pt x="123153" y="122681"/>
                </a:lnTo>
                <a:lnTo>
                  <a:pt x="115113" y="126949"/>
                </a:lnTo>
                <a:lnTo>
                  <a:pt x="122134" y="130520"/>
                </a:lnTo>
                <a:lnTo>
                  <a:pt x="128584" y="134058"/>
                </a:lnTo>
                <a:lnTo>
                  <a:pt x="134704" y="137695"/>
                </a:lnTo>
                <a:lnTo>
                  <a:pt x="144063" y="143770"/>
                </a:lnTo>
                <a:lnTo>
                  <a:pt x="84757" y="143770"/>
                </a:lnTo>
                <a:lnTo>
                  <a:pt x="76318" y="147837"/>
                </a:lnTo>
                <a:lnTo>
                  <a:pt x="43006" y="173335"/>
                </a:lnTo>
                <a:lnTo>
                  <a:pt x="37810" y="183060"/>
                </a:lnTo>
                <a:lnTo>
                  <a:pt x="35789" y="187775"/>
                </a:lnTo>
                <a:lnTo>
                  <a:pt x="34751" y="193128"/>
                </a:lnTo>
                <a:lnTo>
                  <a:pt x="34818" y="199729"/>
                </a:lnTo>
                <a:lnTo>
                  <a:pt x="35578" y="208110"/>
                </a:lnTo>
                <a:lnTo>
                  <a:pt x="64624" y="236825"/>
                </a:lnTo>
                <a:lnTo>
                  <a:pt x="87729" y="239467"/>
                </a:lnTo>
                <a:lnTo>
                  <a:pt x="159811" y="239467"/>
                </a:lnTo>
                <a:lnTo>
                  <a:pt x="156307" y="243456"/>
                </a:lnTo>
                <a:lnTo>
                  <a:pt x="114444" y="263812"/>
                </a:lnTo>
                <a:lnTo>
                  <a:pt x="95545" y="266116"/>
                </a:lnTo>
                <a:lnTo>
                  <a:pt x="85205" y="266404"/>
                </a:lnTo>
                <a:close/>
              </a:path>
              <a:path w="174625" h="266700">
                <a:moveTo>
                  <a:pt x="135268" y="114156"/>
                </a:moveTo>
                <a:lnTo>
                  <a:pt x="89367" y="114156"/>
                </a:lnTo>
                <a:lnTo>
                  <a:pt x="98894" y="108813"/>
                </a:lnTo>
                <a:lnTo>
                  <a:pt x="107250" y="103193"/>
                </a:lnTo>
                <a:lnTo>
                  <a:pt x="130513" y="70833"/>
                </a:lnTo>
                <a:lnTo>
                  <a:pt x="131192" y="63398"/>
                </a:lnTo>
                <a:lnTo>
                  <a:pt x="131192" y="57749"/>
                </a:lnTo>
                <a:lnTo>
                  <a:pt x="130201" y="52682"/>
                </a:lnTo>
                <a:lnTo>
                  <a:pt x="128179" y="48148"/>
                </a:lnTo>
                <a:lnTo>
                  <a:pt x="126324" y="43662"/>
                </a:lnTo>
                <a:lnTo>
                  <a:pt x="123495" y="39785"/>
                </a:lnTo>
                <a:lnTo>
                  <a:pt x="119733" y="36614"/>
                </a:lnTo>
                <a:lnTo>
                  <a:pt x="115961" y="33337"/>
                </a:lnTo>
                <a:lnTo>
                  <a:pt x="111294" y="30908"/>
                </a:lnTo>
                <a:lnTo>
                  <a:pt x="105521" y="29250"/>
                </a:lnTo>
                <a:lnTo>
                  <a:pt x="100283" y="27631"/>
                </a:lnTo>
                <a:lnTo>
                  <a:pt x="94035" y="26793"/>
                </a:lnTo>
                <a:lnTo>
                  <a:pt x="155995" y="26793"/>
                </a:lnTo>
                <a:lnTo>
                  <a:pt x="157795" y="29317"/>
                </a:lnTo>
                <a:lnTo>
                  <a:pt x="160662" y="36614"/>
                </a:lnTo>
                <a:lnTo>
                  <a:pt x="163634" y="43853"/>
                </a:lnTo>
                <a:lnTo>
                  <a:pt x="165120" y="51692"/>
                </a:lnTo>
                <a:lnTo>
                  <a:pt x="165120" y="66970"/>
                </a:lnTo>
                <a:lnTo>
                  <a:pt x="147890" y="103211"/>
                </a:lnTo>
                <a:lnTo>
                  <a:pt x="142650" y="108394"/>
                </a:lnTo>
                <a:lnTo>
                  <a:pt x="135268" y="114156"/>
                </a:lnTo>
                <a:close/>
              </a:path>
              <a:path w="174625" h="266700">
                <a:moveTo>
                  <a:pt x="159811" y="239467"/>
                </a:moveTo>
                <a:lnTo>
                  <a:pt x="87729" y="239467"/>
                </a:lnTo>
                <a:lnTo>
                  <a:pt x="99749" y="238807"/>
                </a:lnTo>
                <a:lnTo>
                  <a:pt x="110205" y="236825"/>
                </a:lnTo>
                <a:lnTo>
                  <a:pt x="138707" y="208475"/>
                </a:lnTo>
                <a:lnTo>
                  <a:pt x="139526" y="199729"/>
                </a:lnTo>
                <a:lnTo>
                  <a:pt x="139434" y="193128"/>
                </a:lnTo>
                <a:lnTo>
                  <a:pt x="138383" y="188023"/>
                </a:lnTo>
                <a:lnTo>
                  <a:pt x="136028" y="182908"/>
                </a:lnTo>
                <a:lnTo>
                  <a:pt x="133786" y="177955"/>
                </a:lnTo>
                <a:lnTo>
                  <a:pt x="130341" y="173288"/>
                </a:lnTo>
                <a:lnTo>
                  <a:pt x="125729" y="168973"/>
                </a:lnTo>
                <a:lnTo>
                  <a:pt x="121267" y="164706"/>
                </a:lnTo>
                <a:lnTo>
                  <a:pt x="84757" y="143770"/>
                </a:lnTo>
                <a:lnTo>
                  <a:pt x="144063" y="143770"/>
                </a:lnTo>
                <a:lnTo>
                  <a:pt x="147860" y="146246"/>
                </a:lnTo>
                <a:lnTo>
                  <a:pt x="154061" y="151561"/>
                </a:lnTo>
                <a:lnTo>
                  <a:pt x="159024" y="157314"/>
                </a:lnTo>
                <a:lnTo>
                  <a:pt x="164081" y="162972"/>
                </a:lnTo>
                <a:lnTo>
                  <a:pt x="167901" y="168973"/>
                </a:lnTo>
                <a:lnTo>
                  <a:pt x="173063" y="181574"/>
                </a:lnTo>
                <a:lnTo>
                  <a:pt x="174258" y="188023"/>
                </a:lnTo>
                <a:lnTo>
                  <a:pt x="174349" y="196157"/>
                </a:lnTo>
                <a:lnTo>
                  <a:pt x="173967" y="204333"/>
                </a:lnTo>
                <a:lnTo>
                  <a:pt x="160957" y="238162"/>
                </a:lnTo>
                <a:lnTo>
                  <a:pt x="159811" y="239467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1615" y="3803367"/>
            <a:ext cx="166239" cy="105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2006" y="3709006"/>
            <a:ext cx="563880" cy="266700"/>
          </a:xfrm>
          <a:custGeom>
            <a:avLst/>
            <a:gdLst/>
            <a:ahLst/>
            <a:cxnLst/>
            <a:rect l="l" t="t" r="r" b="b"/>
            <a:pathLst>
              <a:path w="563879" h="266700">
                <a:moveTo>
                  <a:pt x="4362" y="70599"/>
                </a:moveTo>
                <a:lnTo>
                  <a:pt x="0" y="53387"/>
                </a:lnTo>
                <a:lnTo>
                  <a:pt x="400" y="50206"/>
                </a:lnTo>
                <a:lnTo>
                  <a:pt x="65236" y="4324"/>
                </a:lnTo>
                <a:lnTo>
                  <a:pt x="65827" y="3924"/>
                </a:lnTo>
                <a:lnTo>
                  <a:pt x="66522" y="3629"/>
                </a:lnTo>
                <a:lnTo>
                  <a:pt x="67322" y="3428"/>
                </a:lnTo>
                <a:lnTo>
                  <a:pt x="68113" y="3133"/>
                </a:lnTo>
                <a:lnTo>
                  <a:pt x="69103" y="2828"/>
                </a:lnTo>
                <a:lnTo>
                  <a:pt x="71485" y="2238"/>
                </a:lnTo>
                <a:lnTo>
                  <a:pt x="72875" y="2085"/>
                </a:lnTo>
                <a:lnTo>
                  <a:pt x="74466" y="2085"/>
                </a:lnTo>
                <a:lnTo>
                  <a:pt x="76047" y="1990"/>
                </a:lnTo>
                <a:lnTo>
                  <a:pt x="78038" y="1943"/>
                </a:lnTo>
                <a:lnTo>
                  <a:pt x="83686" y="1943"/>
                </a:lnTo>
                <a:lnTo>
                  <a:pt x="86372" y="2085"/>
                </a:lnTo>
                <a:lnTo>
                  <a:pt x="88449" y="2381"/>
                </a:lnTo>
                <a:lnTo>
                  <a:pt x="90639" y="2581"/>
                </a:lnTo>
                <a:lnTo>
                  <a:pt x="92325" y="2933"/>
                </a:lnTo>
                <a:lnTo>
                  <a:pt x="94706" y="3924"/>
                </a:lnTo>
                <a:lnTo>
                  <a:pt x="95497" y="4571"/>
                </a:lnTo>
                <a:lnTo>
                  <a:pt x="95897" y="5362"/>
                </a:lnTo>
                <a:lnTo>
                  <a:pt x="96288" y="6057"/>
                </a:lnTo>
                <a:lnTo>
                  <a:pt x="96488" y="6800"/>
                </a:lnTo>
                <a:lnTo>
                  <a:pt x="96488" y="38099"/>
                </a:lnTo>
                <a:lnTo>
                  <a:pt x="62112" y="38099"/>
                </a:lnTo>
                <a:lnTo>
                  <a:pt x="12106" y="68017"/>
                </a:lnTo>
                <a:lnTo>
                  <a:pt x="9524" y="69303"/>
                </a:lnTo>
                <a:lnTo>
                  <a:pt x="7439" y="70103"/>
                </a:lnTo>
                <a:lnTo>
                  <a:pt x="5848" y="70399"/>
                </a:lnTo>
                <a:lnTo>
                  <a:pt x="4362" y="70599"/>
                </a:lnTo>
                <a:close/>
              </a:path>
              <a:path w="563879" h="266700">
                <a:moveTo>
                  <a:pt x="96488" y="235000"/>
                </a:moveTo>
                <a:lnTo>
                  <a:pt x="62112" y="235000"/>
                </a:lnTo>
                <a:lnTo>
                  <a:pt x="62112" y="38099"/>
                </a:lnTo>
                <a:lnTo>
                  <a:pt x="96488" y="38099"/>
                </a:lnTo>
                <a:lnTo>
                  <a:pt x="96488" y="235000"/>
                </a:lnTo>
                <a:close/>
              </a:path>
              <a:path w="563879" h="266700">
                <a:moveTo>
                  <a:pt x="144217" y="262537"/>
                </a:moveTo>
                <a:lnTo>
                  <a:pt x="7191" y="262537"/>
                </a:lnTo>
                <a:lnTo>
                  <a:pt x="6296" y="262337"/>
                </a:lnTo>
                <a:lnTo>
                  <a:pt x="942" y="251469"/>
                </a:lnTo>
                <a:lnTo>
                  <a:pt x="942" y="246516"/>
                </a:lnTo>
                <a:lnTo>
                  <a:pt x="6991" y="235000"/>
                </a:lnTo>
                <a:lnTo>
                  <a:pt x="144313" y="235000"/>
                </a:lnTo>
                <a:lnTo>
                  <a:pt x="145303" y="235305"/>
                </a:lnTo>
                <a:lnTo>
                  <a:pt x="146199" y="235895"/>
                </a:lnTo>
                <a:lnTo>
                  <a:pt x="147189" y="236495"/>
                </a:lnTo>
                <a:lnTo>
                  <a:pt x="147980" y="237334"/>
                </a:lnTo>
                <a:lnTo>
                  <a:pt x="149170" y="239515"/>
                </a:lnTo>
                <a:lnTo>
                  <a:pt x="149618" y="240953"/>
                </a:lnTo>
                <a:lnTo>
                  <a:pt x="149923" y="242744"/>
                </a:lnTo>
                <a:lnTo>
                  <a:pt x="150313" y="244430"/>
                </a:lnTo>
                <a:lnTo>
                  <a:pt x="150513" y="246516"/>
                </a:lnTo>
                <a:lnTo>
                  <a:pt x="150513" y="251469"/>
                </a:lnTo>
                <a:lnTo>
                  <a:pt x="145103" y="262337"/>
                </a:lnTo>
                <a:lnTo>
                  <a:pt x="144217" y="262537"/>
                </a:lnTo>
                <a:close/>
              </a:path>
              <a:path w="563879" h="266700">
                <a:moveTo>
                  <a:pt x="264023" y="162524"/>
                </a:moveTo>
                <a:lnTo>
                  <a:pt x="220701" y="153480"/>
                </a:lnTo>
                <a:lnTo>
                  <a:pt x="193548" y="123147"/>
                </a:lnTo>
                <a:lnTo>
                  <a:pt x="187389" y="85338"/>
                </a:lnTo>
                <a:lnTo>
                  <a:pt x="187682" y="77270"/>
                </a:lnTo>
                <a:lnTo>
                  <a:pt x="198721" y="38476"/>
                </a:lnTo>
                <a:lnTo>
                  <a:pt x="227211" y="10772"/>
                </a:lnTo>
                <a:lnTo>
                  <a:pt x="274138" y="0"/>
                </a:lnTo>
                <a:lnTo>
                  <a:pt x="282020" y="260"/>
                </a:lnTo>
                <a:lnTo>
                  <a:pt x="324592" y="15925"/>
                </a:lnTo>
                <a:lnTo>
                  <a:pt x="330745" y="20993"/>
                </a:lnTo>
                <a:lnTo>
                  <a:pt x="335955" y="27193"/>
                </a:lnTo>
                <a:lnTo>
                  <a:pt x="336066" y="27384"/>
                </a:lnTo>
                <a:lnTo>
                  <a:pt x="262384" y="27384"/>
                </a:lnTo>
                <a:lnTo>
                  <a:pt x="254993" y="28975"/>
                </a:lnTo>
                <a:lnTo>
                  <a:pt x="248840" y="32146"/>
                </a:lnTo>
                <a:lnTo>
                  <a:pt x="242687" y="35223"/>
                </a:lnTo>
                <a:lnTo>
                  <a:pt x="237629" y="39395"/>
                </a:lnTo>
                <a:lnTo>
                  <a:pt x="222198" y="76057"/>
                </a:lnTo>
                <a:lnTo>
                  <a:pt x="222198" y="91039"/>
                </a:lnTo>
                <a:lnTo>
                  <a:pt x="241401" y="129387"/>
                </a:lnTo>
                <a:lnTo>
                  <a:pt x="260794" y="135588"/>
                </a:lnTo>
                <a:lnTo>
                  <a:pt x="357453" y="135588"/>
                </a:lnTo>
                <a:lnTo>
                  <a:pt x="357257" y="139864"/>
                </a:lnTo>
                <a:lnTo>
                  <a:pt x="356734" y="146751"/>
                </a:lnTo>
                <a:lnTo>
                  <a:pt x="323401" y="146751"/>
                </a:lnTo>
                <a:lnTo>
                  <a:pt x="317847" y="149781"/>
                </a:lnTo>
                <a:lnTo>
                  <a:pt x="273340" y="162226"/>
                </a:lnTo>
                <a:lnTo>
                  <a:pt x="264023" y="162524"/>
                </a:lnTo>
                <a:close/>
              </a:path>
              <a:path w="563879" h="266700">
                <a:moveTo>
                  <a:pt x="357453" y="135588"/>
                </a:moveTo>
                <a:lnTo>
                  <a:pt x="269528" y="135588"/>
                </a:lnTo>
                <a:lnTo>
                  <a:pt x="276977" y="135308"/>
                </a:lnTo>
                <a:lnTo>
                  <a:pt x="284297" y="134469"/>
                </a:lnTo>
                <a:lnTo>
                  <a:pt x="322801" y="119214"/>
                </a:lnTo>
                <a:lnTo>
                  <a:pt x="322628" y="109224"/>
                </a:lnTo>
                <a:lnTo>
                  <a:pt x="317478" y="67704"/>
                </a:lnTo>
                <a:lnTo>
                  <a:pt x="286835" y="28975"/>
                </a:lnTo>
                <a:lnTo>
                  <a:pt x="279444" y="27384"/>
                </a:lnTo>
                <a:lnTo>
                  <a:pt x="336066" y="27384"/>
                </a:lnTo>
                <a:lnTo>
                  <a:pt x="352286" y="66229"/>
                </a:lnTo>
                <a:lnTo>
                  <a:pt x="357333" y="105523"/>
                </a:lnTo>
                <a:lnTo>
                  <a:pt x="357666" y="114120"/>
                </a:lnTo>
                <a:lnTo>
                  <a:pt x="357569" y="133072"/>
                </a:lnTo>
                <a:lnTo>
                  <a:pt x="357453" y="135588"/>
                </a:lnTo>
                <a:close/>
              </a:path>
              <a:path w="563879" h="266700">
                <a:moveTo>
                  <a:pt x="321644" y="238572"/>
                </a:moveTo>
                <a:lnTo>
                  <a:pt x="249430" y="238572"/>
                </a:lnTo>
                <a:lnTo>
                  <a:pt x="258764" y="238107"/>
                </a:lnTo>
                <a:lnTo>
                  <a:pt x="267406" y="236713"/>
                </a:lnTo>
                <a:lnTo>
                  <a:pt x="300677" y="216988"/>
                </a:lnTo>
                <a:lnTo>
                  <a:pt x="318487" y="181870"/>
                </a:lnTo>
                <a:lnTo>
                  <a:pt x="323401" y="146751"/>
                </a:lnTo>
                <a:lnTo>
                  <a:pt x="356734" y="146751"/>
                </a:lnTo>
                <a:lnTo>
                  <a:pt x="348995" y="190061"/>
                </a:lnTo>
                <a:lnTo>
                  <a:pt x="331764" y="226525"/>
                </a:lnTo>
                <a:lnTo>
                  <a:pt x="326936" y="232804"/>
                </a:lnTo>
                <a:lnTo>
                  <a:pt x="321644" y="238572"/>
                </a:lnTo>
                <a:close/>
              </a:path>
              <a:path w="563879" h="266700">
                <a:moveTo>
                  <a:pt x="247201" y="266404"/>
                </a:moveTo>
                <a:lnTo>
                  <a:pt x="241448" y="266404"/>
                </a:lnTo>
                <a:lnTo>
                  <a:pt x="235838" y="266004"/>
                </a:lnTo>
                <a:lnTo>
                  <a:pt x="230380" y="265213"/>
                </a:lnTo>
                <a:lnTo>
                  <a:pt x="225027" y="264518"/>
                </a:lnTo>
                <a:lnTo>
                  <a:pt x="194814" y="245763"/>
                </a:lnTo>
                <a:lnTo>
                  <a:pt x="194909" y="237134"/>
                </a:lnTo>
                <a:lnTo>
                  <a:pt x="195309" y="233666"/>
                </a:lnTo>
                <a:lnTo>
                  <a:pt x="195605" y="232323"/>
                </a:lnTo>
                <a:lnTo>
                  <a:pt x="196124" y="231133"/>
                </a:lnTo>
                <a:lnTo>
                  <a:pt x="196405" y="230438"/>
                </a:lnTo>
                <a:lnTo>
                  <a:pt x="196948" y="229790"/>
                </a:lnTo>
                <a:lnTo>
                  <a:pt x="197643" y="229495"/>
                </a:lnTo>
                <a:lnTo>
                  <a:pt x="198434" y="229094"/>
                </a:lnTo>
                <a:lnTo>
                  <a:pt x="199377" y="228904"/>
                </a:lnTo>
                <a:lnTo>
                  <a:pt x="201863" y="228904"/>
                </a:lnTo>
                <a:lnTo>
                  <a:pt x="203891" y="229399"/>
                </a:lnTo>
                <a:lnTo>
                  <a:pt x="209254" y="231380"/>
                </a:lnTo>
                <a:lnTo>
                  <a:pt x="212626" y="232523"/>
                </a:lnTo>
                <a:lnTo>
                  <a:pt x="242591" y="238572"/>
                </a:lnTo>
                <a:lnTo>
                  <a:pt x="321644" y="238572"/>
                </a:lnTo>
                <a:lnTo>
                  <a:pt x="315658" y="244077"/>
                </a:lnTo>
                <a:lnTo>
                  <a:pt x="277671" y="263057"/>
                </a:lnTo>
                <a:lnTo>
                  <a:pt x="258026" y="266032"/>
                </a:lnTo>
                <a:lnTo>
                  <a:pt x="247201" y="266404"/>
                </a:lnTo>
                <a:close/>
              </a:path>
              <a:path w="563879" h="266700">
                <a:moveTo>
                  <a:pt x="469943" y="162524"/>
                </a:moveTo>
                <a:lnTo>
                  <a:pt x="426630" y="153480"/>
                </a:lnTo>
                <a:lnTo>
                  <a:pt x="399478" y="123147"/>
                </a:lnTo>
                <a:lnTo>
                  <a:pt x="393310" y="85338"/>
                </a:lnTo>
                <a:lnTo>
                  <a:pt x="393603" y="77270"/>
                </a:lnTo>
                <a:lnTo>
                  <a:pt x="404647" y="38476"/>
                </a:lnTo>
                <a:lnTo>
                  <a:pt x="433137" y="10772"/>
                </a:lnTo>
                <a:lnTo>
                  <a:pt x="480068" y="0"/>
                </a:lnTo>
                <a:lnTo>
                  <a:pt x="487944" y="260"/>
                </a:lnTo>
                <a:lnTo>
                  <a:pt x="530522" y="15925"/>
                </a:lnTo>
                <a:lnTo>
                  <a:pt x="536675" y="20993"/>
                </a:lnTo>
                <a:lnTo>
                  <a:pt x="541876" y="27193"/>
                </a:lnTo>
                <a:lnTo>
                  <a:pt x="541987" y="27384"/>
                </a:lnTo>
                <a:lnTo>
                  <a:pt x="468305" y="27384"/>
                </a:lnTo>
                <a:lnTo>
                  <a:pt x="460914" y="28975"/>
                </a:lnTo>
                <a:lnTo>
                  <a:pt x="454770" y="32146"/>
                </a:lnTo>
                <a:lnTo>
                  <a:pt x="448617" y="35223"/>
                </a:lnTo>
                <a:lnTo>
                  <a:pt x="443559" y="39395"/>
                </a:lnTo>
                <a:lnTo>
                  <a:pt x="428129" y="76057"/>
                </a:lnTo>
                <a:lnTo>
                  <a:pt x="428129" y="91039"/>
                </a:lnTo>
                <a:lnTo>
                  <a:pt x="447321" y="129387"/>
                </a:lnTo>
                <a:lnTo>
                  <a:pt x="466724" y="135588"/>
                </a:lnTo>
                <a:lnTo>
                  <a:pt x="563383" y="135588"/>
                </a:lnTo>
                <a:lnTo>
                  <a:pt x="563186" y="139864"/>
                </a:lnTo>
                <a:lnTo>
                  <a:pt x="562661" y="146751"/>
                </a:lnTo>
                <a:lnTo>
                  <a:pt x="529332" y="146751"/>
                </a:lnTo>
                <a:lnTo>
                  <a:pt x="523777" y="149781"/>
                </a:lnTo>
                <a:lnTo>
                  <a:pt x="479266" y="162226"/>
                </a:lnTo>
                <a:lnTo>
                  <a:pt x="469943" y="162524"/>
                </a:lnTo>
                <a:close/>
              </a:path>
              <a:path w="563879" h="266700">
                <a:moveTo>
                  <a:pt x="563383" y="135588"/>
                </a:moveTo>
                <a:lnTo>
                  <a:pt x="475449" y="135588"/>
                </a:lnTo>
                <a:lnTo>
                  <a:pt x="482904" y="135308"/>
                </a:lnTo>
                <a:lnTo>
                  <a:pt x="490224" y="134469"/>
                </a:lnTo>
                <a:lnTo>
                  <a:pt x="528732" y="119214"/>
                </a:lnTo>
                <a:lnTo>
                  <a:pt x="528558" y="109224"/>
                </a:lnTo>
                <a:lnTo>
                  <a:pt x="523403" y="67704"/>
                </a:lnTo>
                <a:lnTo>
                  <a:pt x="492765" y="28975"/>
                </a:lnTo>
                <a:lnTo>
                  <a:pt x="485374" y="27384"/>
                </a:lnTo>
                <a:lnTo>
                  <a:pt x="541987" y="27384"/>
                </a:lnTo>
                <a:lnTo>
                  <a:pt x="558208" y="66229"/>
                </a:lnTo>
                <a:lnTo>
                  <a:pt x="563263" y="105523"/>
                </a:lnTo>
                <a:lnTo>
                  <a:pt x="563596" y="114120"/>
                </a:lnTo>
                <a:lnTo>
                  <a:pt x="563499" y="133072"/>
                </a:lnTo>
                <a:lnTo>
                  <a:pt x="563383" y="135588"/>
                </a:lnTo>
                <a:close/>
              </a:path>
              <a:path w="563879" h="266700">
                <a:moveTo>
                  <a:pt x="527572" y="238572"/>
                </a:moveTo>
                <a:lnTo>
                  <a:pt x="455361" y="238572"/>
                </a:lnTo>
                <a:lnTo>
                  <a:pt x="464690" y="238107"/>
                </a:lnTo>
                <a:lnTo>
                  <a:pt x="473332" y="236713"/>
                </a:lnTo>
                <a:lnTo>
                  <a:pt x="506607" y="216988"/>
                </a:lnTo>
                <a:lnTo>
                  <a:pt x="524417" y="181870"/>
                </a:lnTo>
                <a:lnTo>
                  <a:pt x="529332" y="146751"/>
                </a:lnTo>
                <a:lnTo>
                  <a:pt x="562661" y="146751"/>
                </a:lnTo>
                <a:lnTo>
                  <a:pt x="554925" y="190061"/>
                </a:lnTo>
                <a:lnTo>
                  <a:pt x="537691" y="226525"/>
                </a:lnTo>
                <a:lnTo>
                  <a:pt x="532863" y="232804"/>
                </a:lnTo>
                <a:lnTo>
                  <a:pt x="527572" y="238572"/>
                </a:lnTo>
                <a:close/>
              </a:path>
              <a:path w="563879" h="266700">
                <a:moveTo>
                  <a:pt x="453132" y="266404"/>
                </a:moveTo>
                <a:lnTo>
                  <a:pt x="447379" y="266404"/>
                </a:lnTo>
                <a:lnTo>
                  <a:pt x="441768" y="266004"/>
                </a:lnTo>
                <a:lnTo>
                  <a:pt x="436311" y="265213"/>
                </a:lnTo>
                <a:lnTo>
                  <a:pt x="430958" y="264518"/>
                </a:lnTo>
                <a:lnTo>
                  <a:pt x="400744" y="245763"/>
                </a:lnTo>
                <a:lnTo>
                  <a:pt x="400840" y="237134"/>
                </a:lnTo>
                <a:lnTo>
                  <a:pt x="401240" y="233666"/>
                </a:lnTo>
                <a:lnTo>
                  <a:pt x="401535" y="232323"/>
                </a:lnTo>
                <a:lnTo>
                  <a:pt x="402051" y="231133"/>
                </a:lnTo>
                <a:lnTo>
                  <a:pt x="402325" y="230438"/>
                </a:lnTo>
                <a:lnTo>
                  <a:pt x="402878" y="229790"/>
                </a:lnTo>
                <a:lnTo>
                  <a:pt x="403573" y="229495"/>
                </a:lnTo>
                <a:lnTo>
                  <a:pt x="404364" y="229094"/>
                </a:lnTo>
                <a:lnTo>
                  <a:pt x="405307" y="228904"/>
                </a:lnTo>
                <a:lnTo>
                  <a:pt x="407783" y="228904"/>
                </a:lnTo>
                <a:lnTo>
                  <a:pt x="409822" y="229399"/>
                </a:lnTo>
                <a:lnTo>
                  <a:pt x="415175" y="231380"/>
                </a:lnTo>
                <a:lnTo>
                  <a:pt x="418556" y="232523"/>
                </a:lnTo>
                <a:lnTo>
                  <a:pt x="448512" y="238572"/>
                </a:lnTo>
                <a:lnTo>
                  <a:pt x="527572" y="238572"/>
                </a:lnTo>
                <a:lnTo>
                  <a:pt x="521588" y="244077"/>
                </a:lnTo>
                <a:lnTo>
                  <a:pt x="483602" y="263057"/>
                </a:lnTo>
                <a:lnTo>
                  <a:pt x="463956" y="266032"/>
                </a:lnTo>
                <a:lnTo>
                  <a:pt x="453132" y="26640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562" y="667033"/>
            <a:ext cx="3874793" cy="387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5110" y="6496923"/>
            <a:ext cx="139702" cy="992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965635" y="2341676"/>
            <a:ext cx="7212965" cy="3578860"/>
            <a:chOff x="965635" y="2341676"/>
            <a:chExt cx="7212965" cy="3578860"/>
          </a:xfrm>
        </p:grpSpPr>
        <p:sp>
          <p:nvSpPr>
            <p:cNvPr id="20" name="object 20"/>
            <p:cNvSpPr/>
            <p:nvPr/>
          </p:nvSpPr>
          <p:spPr>
            <a:xfrm>
              <a:off x="3899755" y="3709009"/>
              <a:ext cx="766613" cy="2664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5635" y="2341676"/>
              <a:ext cx="7212697" cy="11429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01098" y="3450559"/>
              <a:ext cx="447675" cy="188595"/>
            </a:xfrm>
            <a:custGeom>
              <a:avLst/>
              <a:gdLst/>
              <a:ahLst/>
              <a:cxnLst/>
              <a:rect l="l" t="t" r="r" b="b"/>
              <a:pathLst>
                <a:path w="447675" h="188595">
                  <a:moveTo>
                    <a:pt x="447381" y="18831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92107" y="3582501"/>
              <a:ext cx="122417" cy="924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5053" y="3414484"/>
              <a:ext cx="122417" cy="924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5218" y="2584508"/>
              <a:ext cx="1442720" cy="1011555"/>
            </a:xfrm>
            <a:custGeom>
              <a:avLst/>
              <a:gdLst/>
              <a:ahLst/>
              <a:cxnLst/>
              <a:rect l="l" t="t" r="r" b="b"/>
              <a:pathLst>
                <a:path w="1442720" h="1011554">
                  <a:moveTo>
                    <a:pt x="0" y="1011362"/>
                  </a:moveTo>
                  <a:lnTo>
                    <a:pt x="1442527" y="0"/>
                  </a:lnTo>
                </a:path>
              </a:pathLst>
            </a:custGeom>
            <a:ln w="2857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4951" y="3536824"/>
              <a:ext cx="119315" cy="1055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18688" y="2537995"/>
              <a:ext cx="119315" cy="1055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9253" y="3996213"/>
              <a:ext cx="382270" cy="163195"/>
            </a:xfrm>
            <a:custGeom>
              <a:avLst/>
              <a:gdLst/>
              <a:ahLst/>
              <a:cxnLst/>
              <a:rect l="l" t="t" r="r" b="b"/>
              <a:pathLst>
                <a:path w="382270" h="163195">
                  <a:moveTo>
                    <a:pt x="0" y="0"/>
                  </a:moveTo>
                  <a:lnTo>
                    <a:pt x="381749" y="162849"/>
                  </a:lnTo>
                </a:path>
              </a:pathLst>
            </a:custGeom>
            <a:ln w="2857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53314" y="3959892"/>
              <a:ext cx="122393" cy="927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5640" y="4219107"/>
              <a:ext cx="7212710" cy="17009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44548" y="4102611"/>
              <a:ext cx="122393" cy="927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9497" y="4163091"/>
              <a:ext cx="43815" cy="1349375"/>
            </a:xfrm>
            <a:custGeom>
              <a:avLst/>
              <a:gdLst/>
              <a:ahLst/>
              <a:cxnLst/>
              <a:rect l="l" t="t" r="r" b="b"/>
              <a:pathLst>
                <a:path w="43814" h="1349375">
                  <a:moveTo>
                    <a:pt x="0" y="0"/>
                  </a:moveTo>
                  <a:lnTo>
                    <a:pt x="43228" y="1349239"/>
                  </a:lnTo>
                </a:path>
              </a:pathLst>
            </a:custGeom>
            <a:ln w="2857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04120" y="4092677"/>
              <a:ext cx="92812" cy="1178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45293" y="5464892"/>
              <a:ext cx="92812" cy="1178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830E76A-7033-47EC-B3D5-01938130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54849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563" y="667016"/>
            <a:ext cx="3874790" cy="38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5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8034" y="1749856"/>
            <a:ext cx="3650674" cy="35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5206" y="6496990"/>
            <a:ext cx="138191" cy="99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199" y="2255450"/>
            <a:ext cx="8229590" cy="899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3BED8C-515A-45AA-BB62-35187C1D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54849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APU – CBE : 20 February 2020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563" y="667016"/>
            <a:ext cx="3874790" cy="38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5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8034" y="1749856"/>
            <a:ext cx="3650674" cy="35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0649" y="5150310"/>
            <a:ext cx="765175" cy="282575"/>
          </a:xfrm>
          <a:custGeom>
            <a:avLst/>
            <a:gdLst/>
            <a:ahLst/>
            <a:cxnLst/>
            <a:rect l="l" t="t" r="r" b="b"/>
            <a:pathLst>
              <a:path w="765175" h="282575">
                <a:moveTo>
                  <a:pt x="86712" y="282476"/>
                </a:moveTo>
                <a:lnTo>
                  <a:pt x="45640" y="273846"/>
                </a:lnTo>
                <a:lnTo>
                  <a:pt x="14002" y="239277"/>
                </a:lnTo>
                <a:lnTo>
                  <a:pt x="2375" y="193763"/>
                </a:lnTo>
                <a:lnTo>
                  <a:pt x="0" y="147334"/>
                </a:lnTo>
                <a:lnTo>
                  <a:pt x="244" y="135365"/>
                </a:lnTo>
                <a:lnTo>
                  <a:pt x="4710" y="95546"/>
                </a:lnTo>
                <a:lnTo>
                  <a:pt x="20188" y="53130"/>
                </a:lnTo>
                <a:lnTo>
                  <a:pt x="48611" y="25746"/>
                </a:lnTo>
                <a:lnTo>
                  <a:pt x="91922" y="16068"/>
                </a:lnTo>
                <a:lnTo>
                  <a:pt x="103708" y="16617"/>
                </a:lnTo>
                <a:lnTo>
                  <a:pt x="141137" y="29687"/>
                </a:lnTo>
                <a:lnTo>
                  <a:pt x="155784" y="44196"/>
                </a:lnTo>
                <a:lnTo>
                  <a:pt x="89836" y="44196"/>
                </a:lnTo>
                <a:lnTo>
                  <a:pt x="81755" y="44698"/>
                </a:lnTo>
                <a:lnTo>
                  <a:pt x="48969" y="67639"/>
                </a:lnTo>
                <a:lnTo>
                  <a:pt x="37305" y="107004"/>
                </a:lnTo>
                <a:lnTo>
                  <a:pt x="35142" y="141569"/>
                </a:lnTo>
                <a:lnTo>
                  <a:pt x="35253" y="161309"/>
                </a:lnTo>
                <a:lnTo>
                  <a:pt x="39853" y="206570"/>
                </a:lnTo>
                <a:lnTo>
                  <a:pt x="57489" y="244528"/>
                </a:lnTo>
                <a:lnTo>
                  <a:pt x="79120" y="254196"/>
                </a:lnTo>
                <a:lnTo>
                  <a:pt x="152225" y="254196"/>
                </a:lnTo>
                <a:lnTo>
                  <a:pt x="146025" y="261006"/>
                </a:lnTo>
                <a:lnTo>
                  <a:pt x="110414" y="280055"/>
                </a:lnTo>
                <a:lnTo>
                  <a:pt x="99074" y="281870"/>
                </a:lnTo>
                <a:lnTo>
                  <a:pt x="86712" y="282476"/>
                </a:lnTo>
                <a:close/>
              </a:path>
              <a:path w="765175" h="282575">
                <a:moveTo>
                  <a:pt x="152225" y="254196"/>
                </a:moveTo>
                <a:lnTo>
                  <a:pt x="96189" y="254196"/>
                </a:lnTo>
                <a:lnTo>
                  <a:pt x="102790" y="253005"/>
                </a:lnTo>
                <a:lnTo>
                  <a:pt x="114096" y="248243"/>
                </a:lnTo>
                <a:lnTo>
                  <a:pt x="137957" y="210990"/>
                </a:lnTo>
                <a:lnTo>
                  <a:pt x="143212" y="171987"/>
                </a:lnTo>
                <a:lnTo>
                  <a:pt x="143617" y="141569"/>
                </a:lnTo>
                <a:lnTo>
                  <a:pt x="143338" y="132603"/>
                </a:lnTo>
                <a:lnTo>
                  <a:pt x="138204" y="88992"/>
                </a:lnTo>
                <a:lnTo>
                  <a:pt x="120793" y="54769"/>
                </a:lnTo>
                <a:lnTo>
                  <a:pt x="116830" y="51092"/>
                </a:lnTo>
                <a:lnTo>
                  <a:pt x="112258" y="48416"/>
                </a:lnTo>
                <a:lnTo>
                  <a:pt x="102038" y="45044"/>
                </a:lnTo>
                <a:lnTo>
                  <a:pt x="96284" y="44196"/>
                </a:lnTo>
                <a:lnTo>
                  <a:pt x="155784" y="44196"/>
                </a:lnTo>
                <a:lnTo>
                  <a:pt x="172057" y="80115"/>
                </a:lnTo>
                <a:lnTo>
                  <a:pt x="177760" y="118500"/>
                </a:lnTo>
                <a:lnTo>
                  <a:pt x="178790" y="151058"/>
                </a:lnTo>
                <a:lnTo>
                  <a:pt x="178540" y="163232"/>
                </a:lnTo>
                <a:lnTo>
                  <a:pt x="174076" y="202998"/>
                </a:lnTo>
                <a:lnTo>
                  <a:pt x="158598" y="245271"/>
                </a:lnTo>
                <a:lnTo>
                  <a:pt x="152740" y="253631"/>
                </a:lnTo>
                <a:lnTo>
                  <a:pt x="152225" y="254196"/>
                </a:lnTo>
                <a:close/>
              </a:path>
              <a:path w="765175" h="282575">
                <a:moveTo>
                  <a:pt x="219968" y="279799"/>
                </a:moveTo>
                <a:lnTo>
                  <a:pt x="212424" y="279799"/>
                </a:lnTo>
                <a:lnTo>
                  <a:pt x="209252" y="279599"/>
                </a:lnTo>
                <a:lnTo>
                  <a:pt x="206766" y="279199"/>
                </a:lnTo>
                <a:lnTo>
                  <a:pt x="204290" y="278904"/>
                </a:lnTo>
                <a:lnTo>
                  <a:pt x="199727" y="273294"/>
                </a:lnTo>
                <a:lnTo>
                  <a:pt x="200422" y="271712"/>
                </a:lnTo>
                <a:lnTo>
                  <a:pt x="201708" y="269826"/>
                </a:lnTo>
                <a:lnTo>
                  <a:pt x="257668" y="182015"/>
                </a:lnTo>
                <a:lnTo>
                  <a:pt x="204680" y="97479"/>
                </a:lnTo>
                <a:lnTo>
                  <a:pt x="203594" y="95593"/>
                </a:lnTo>
                <a:lnTo>
                  <a:pt x="202994" y="94003"/>
                </a:lnTo>
                <a:lnTo>
                  <a:pt x="202899" y="91431"/>
                </a:lnTo>
                <a:lnTo>
                  <a:pt x="203489" y="90383"/>
                </a:lnTo>
                <a:lnTo>
                  <a:pt x="205975" y="88697"/>
                </a:lnTo>
                <a:lnTo>
                  <a:pt x="207909" y="88107"/>
                </a:lnTo>
                <a:lnTo>
                  <a:pt x="213167" y="87507"/>
                </a:lnTo>
                <a:lnTo>
                  <a:pt x="216644" y="87364"/>
                </a:lnTo>
                <a:lnTo>
                  <a:pt x="224778" y="87364"/>
                </a:lnTo>
                <a:lnTo>
                  <a:pt x="240493" y="92717"/>
                </a:lnTo>
                <a:lnTo>
                  <a:pt x="281481" y="159545"/>
                </a:lnTo>
                <a:lnTo>
                  <a:pt x="316285" y="159545"/>
                </a:lnTo>
                <a:lnTo>
                  <a:pt x="302760" y="180976"/>
                </a:lnTo>
                <a:lnTo>
                  <a:pt x="316461" y="202846"/>
                </a:lnTo>
                <a:lnTo>
                  <a:pt x="278804" y="202846"/>
                </a:lnTo>
                <a:lnTo>
                  <a:pt x="235789" y="274141"/>
                </a:lnTo>
                <a:lnTo>
                  <a:pt x="235294" y="275132"/>
                </a:lnTo>
                <a:lnTo>
                  <a:pt x="234646" y="276027"/>
                </a:lnTo>
                <a:lnTo>
                  <a:pt x="222940" y="279694"/>
                </a:lnTo>
                <a:lnTo>
                  <a:pt x="219968" y="279799"/>
                </a:lnTo>
                <a:close/>
              </a:path>
              <a:path w="765175" h="282575">
                <a:moveTo>
                  <a:pt x="316285" y="159545"/>
                </a:moveTo>
                <a:lnTo>
                  <a:pt x="281481" y="159545"/>
                </a:lnTo>
                <a:lnTo>
                  <a:pt x="323001" y="92564"/>
                </a:lnTo>
                <a:lnTo>
                  <a:pt x="337288" y="87364"/>
                </a:lnTo>
                <a:lnTo>
                  <a:pt x="344737" y="87364"/>
                </a:lnTo>
                <a:lnTo>
                  <a:pt x="347861" y="87507"/>
                </a:lnTo>
                <a:lnTo>
                  <a:pt x="352719" y="88107"/>
                </a:lnTo>
                <a:lnTo>
                  <a:pt x="354557" y="88650"/>
                </a:lnTo>
                <a:lnTo>
                  <a:pt x="355836" y="89488"/>
                </a:lnTo>
                <a:lnTo>
                  <a:pt x="357034" y="90135"/>
                </a:lnTo>
                <a:lnTo>
                  <a:pt x="357560" y="91078"/>
                </a:lnTo>
                <a:lnTo>
                  <a:pt x="357362" y="92717"/>
                </a:lnTo>
                <a:lnTo>
                  <a:pt x="357282" y="93707"/>
                </a:lnTo>
                <a:lnTo>
                  <a:pt x="356643" y="95393"/>
                </a:lnTo>
                <a:lnTo>
                  <a:pt x="355453" y="97479"/>
                </a:lnTo>
                <a:lnTo>
                  <a:pt x="316285" y="159545"/>
                </a:lnTo>
                <a:close/>
              </a:path>
              <a:path w="765175" h="282575">
                <a:moveTo>
                  <a:pt x="346366" y="279799"/>
                </a:moveTo>
                <a:lnTo>
                  <a:pt x="338231" y="279799"/>
                </a:lnTo>
                <a:lnTo>
                  <a:pt x="335060" y="279694"/>
                </a:lnTo>
                <a:lnTo>
                  <a:pt x="278804" y="202846"/>
                </a:lnTo>
                <a:lnTo>
                  <a:pt x="316461" y="202846"/>
                </a:lnTo>
                <a:lnTo>
                  <a:pt x="358425" y="269826"/>
                </a:lnTo>
                <a:lnTo>
                  <a:pt x="359520" y="271712"/>
                </a:lnTo>
                <a:lnTo>
                  <a:pt x="360063" y="273294"/>
                </a:lnTo>
                <a:lnTo>
                  <a:pt x="360063" y="275780"/>
                </a:lnTo>
                <a:lnTo>
                  <a:pt x="359415" y="276770"/>
                </a:lnTo>
                <a:lnTo>
                  <a:pt x="356834" y="278361"/>
                </a:lnTo>
                <a:lnTo>
                  <a:pt x="354900" y="278904"/>
                </a:lnTo>
                <a:lnTo>
                  <a:pt x="352319" y="279199"/>
                </a:lnTo>
                <a:lnTo>
                  <a:pt x="349747" y="279599"/>
                </a:lnTo>
                <a:lnTo>
                  <a:pt x="346366" y="279799"/>
                </a:lnTo>
                <a:close/>
              </a:path>
              <a:path w="765175" h="282575">
                <a:moveTo>
                  <a:pt x="415232" y="279799"/>
                </a:moveTo>
                <a:lnTo>
                  <a:pt x="409679" y="279799"/>
                </a:lnTo>
                <a:lnTo>
                  <a:pt x="407393" y="279647"/>
                </a:lnTo>
                <a:lnTo>
                  <a:pt x="405517" y="279352"/>
                </a:lnTo>
                <a:lnTo>
                  <a:pt x="403726" y="279152"/>
                </a:lnTo>
                <a:lnTo>
                  <a:pt x="398068" y="274637"/>
                </a:lnTo>
                <a:lnTo>
                  <a:pt x="398068" y="5305"/>
                </a:lnTo>
                <a:lnTo>
                  <a:pt x="411270" y="0"/>
                </a:lnTo>
                <a:lnTo>
                  <a:pt x="417718" y="0"/>
                </a:lnTo>
                <a:lnTo>
                  <a:pt x="420395" y="142"/>
                </a:lnTo>
                <a:lnTo>
                  <a:pt x="424662" y="742"/>
                </a:lnTo>
                <a:lnTo>
                  <a:pt x="426348" y="1133"/>
                </a:lnTo>
                <a:lnTo>
                  <a:pt x="427539" y="1628"/>
                </a:lnTo>
                <a:lnTo>
                  <a:pt x="428825" y="2133"/>
                </a:lnTo>
                <a:lnTo>
                  <a:pt x="429720" y="2771"/>
                </a:lnTo>
                <a:lnTo>
                  <a:pt x="430711" y="4362"/>
                </a:lnTo>
                <a:lnTo>
                  <a:pt x="430958" y="5305"/>
                </a:lnTo>
                <a:lnTo>
                  <a:pt x="430958" y="114148"/>
                </a:lnTo>
                <a:lnTo>
                  <a:pt x="474003" y="114148"/>
                </a:lnTo>
                <a:lnTo>
                  <a:pt x="471592" y="114891"/>
                </a:lnTo>
                <a:lnTo>
                  <a:pt x="467430" y="116082"/>
                </a:lnTo>
                <a:lnTo>
                  <a:pt x="463210" y="118063"/>
                </a:lnTo>
                <a:lnTo>
                  <a:pt x="454676" y="123626"/>
                </a:lnTo>
                <a:lnTo>
                  <a:pt x="450256" y="127245"/>
                </a:lnTo>
                <a:lnTo>
                  <a:pt x="445694" y="131713"/>
                </a:lnTo>
                <a:lnTo>
                  <a:pt x="441131" y="136075"/>
                </a:lnTo>
                <a:lnTo>
                  <a:pt x="436216" y="141581"/>
                </a:lnTo>
                <a:lnTo>
                  <a:pt x="430958" y="148229"/>
                </a:lnTo>
                <a:lnTo>
                  <a:pt x="430958" y="219963"/>
                </a:lnTo>
                <a:lnTo>
                  <a:pt x="463248" y="249191"/>
                </a:lnTo>
                <a:lnTo>
                  <a:pt x="469101" y="251672"/>
                </a:lnTo>
                <a:lnTo>
                  <a:pt x="427244" y="251672"/>
                </a:lnTo>
                <a:lnTo>
                  <a:pt x="427244" y="274637"/>
                </a:lnTo>
                <a:lnTo>
                  <a:pt x="426948" y="275580"/>
                </a:lnTo>
                <a:lnTo>
                  <a:pt x="426348" y="276370"/>
                </a:lnTo>
                <a:lnTo>
                  <a:pt x="425853" y="277170"/>
                </a:lnTo>
                <a:lnTo>
                  <a:pt x="425005" y="277808"/>
                </a:lnTo>
                <a:lnTo>
                  <a:pt x="422624" y="278799"/>
                </a:lnTo>
                <a:lnTo>
                  <a:pt x="421138" y="279152"/>
                </a:lnTo>
                <a:lnTo>
                  <a:pt x="419357" y="279352"/>
                </a:lnTo>
                <a:lnTo>
                  <a:pt x="417566" y="279647"/>
                </a:lnTo>
                <a:lnTo>
                  <a:pt x="415232" y="279799"/>
                </a:lnTo>
                <a:close/>
              </a:path>
              <a:path w="765175" h="282575">
                <a:moveTo>
                  <a:pt x="474003" y="114148"/>
                </a:moveTo>
                <a:lnTo>
                  <a:pt x="430958" y="114148"/>
                </a:lnTo>
                <a:lnTo>
                  <a:pt x="436321" y="108690"/>
                </a:lnTo>
                <a:lnTo>
                  <a:pt x="470849" y="87307"/>
                </a:lnTo>
                <a:lnTo>
                  <a:pt x="475612" y="86316"/>
                </a:lnTo>
                <a:lnTo>
                  <a:pt x="480374" y="85230"/>
                </a:lnTo>
                <a:lnTo>
                  <a:pt x="485432" y="84678"/>
                </a:lnTo>
                <a:lnTo>
                  <a:pt x="490795" y="84678"/>
                </a:lnTo>
                <a:lnTo>
                  <a:pt x="531016" y="96689"/>
                </a:lnTo>
                <a:lnTo>
                  <a:pt x="546677" y="112958"/>
                </a:lnTo>
                <a:lnTo>
                  <a:pt x="479974" y="112958"/>
                </a:lnTo>
                <a:lnTo>
                  <a:pt x="475764" y="113605"/>
                </a:lnTo>
                <a:lnTo>
                  <a:pt x="474003" y="114148"/>
                </a:lnTo>
                <a:close/>
              </a:path>
              <a:path w="765175" h="282575">
                <a:moveTo>
                  <a:pt x="544279" y="254053"/>
                </a:moveTo>
                <a:lnTo>
                  <a:pt x="491090" y="254053"/>
                </a:lnTo>
                <a:lnTo>
                  <a:pt x="498186" y="252062"/>
                </a:lnTo>
                <a:lnTo>
                  <a:pt x="504035" y="248100"/>
                </a:lnTo>
                <a:lnTo>
                  <a:pt x="526209" y="209990"/>
                </a:lnTo>
                <a:lnTo>
                  <a:pt x="527895" y="201760"/>
                </a:lnTo>
                <a:lnTo>
                  <a:pt x="528743" y="193426"/>
                </a:lnTo>
                <a:lnTo>
                  <a:pt x="528672" y="181272"/>
                </a:lnTo>
                <a:lnTo>
                  <a:pt x="528613" y="178129"/>
                </a:lnTo>
                <a:lnTo>
                  <a:pt x="519370" y="135284"/>
                </a:lnTo>
                <a:lnTo>
                  <a:pt x="515894" y="128531"/>
                </a:lnTo>
                <a:lnTo>
                  <a:pt x="511283" y="123130"/>
                </a:lnTo>
                <a:lnTo>
                  <a:pt x="505530" y="119063"/>
                </a:lnTo>
                <a:lnTo>
                  <a:pt x="499872" y="114996"/>
                </a:lnTo>
                <a:lnTo>
                  <a:pt x="492776" y="112958"/>
                </a:lnTo>
                <a:lnTo>
                  <a:pt x="546677" y="112958"/>
                </a:lnTo>
                <a:lnTo>
                  <a:pt x="561308" y="152977"/>
                </a:lnTo>
                <a:lnTo>
                  <a:pt x="563486" y="178129"/>
                </a:lnTo>
                <a:lnTo>
                  <a:pt x="563463" y="184996"/>
                </a:lnTo>
                <a:lnTo>
                  <a:pt x="558509" y="223392"/>
                </a:lnTo>
                <a:lnTo>
                  <a:pt x="548157" y="248282"/>
                </a:lnTo>
                <a:lnTo>
                  <a:pt x="544279" y="254053"/>
                </a:lnTo>
                <a:close/>
              </a:path>
              <a:path w="765175" h="282575">
                <a:moveTo>
                  <a:pt x="486175" y="282476"/>
                </a:moveTo>
                <a:lnTo>
                  <a:pt x="480422" y="282476"/>
                </a:lnTo>
                <a:lnTo>
                  <a:pt x="475117" y="281876"/>
                </a:lnTo>
                <a:lnTo>
                  <a:pt x="470249" y="280685"/>
                </a:lnTo>
                <a:lnTo>
                  <a:pt x="465392" y="279599"/>
                </a:lnTo>
                <a:lnTo>
                  <a:pt x="432397" y="257120"/>
                </a:lnTo>
                <a:lnTo>
                  <a:pt x="427244" y="251672"/>
                </a:lnTo>
                <a:lnTo>
                  <a:pt x="469101" y="251672"/>
                </a:lnTo>
                <a:lnTo>
                  <a:pt x="469618" y="251891"/>
                </a:lnTo>
                <a:lnTo>
                  <a:pt x="476121" y="253512"/>
                </a:lnTo>
                <a:lnTo>
                  <a:pt x="482756" y="254053"/>
                </a:lnTo>
                <a:lnTo>
                  <a:pt x="544279" y="254053"/>
                </a:lnTo>
                <a:lnTo>
                  <a:pt x="543478" y="255244"/>
                </a:lnTo>
                <a:lnTo>
                  <a:pt x="511740" y="278542"/>
                </a:lnTo>
                <a:lnTo>
                  <a:pt x="495217" y="282038"/>
                </a:lnTo>
                <a:lnTo>
                  <a:pt x="486175" y="282476"/>
                </a:lnTo>
                <a:close/>
              </a:path>
              <a:path w="765175" h="282575">
                <a:moveTo>
                  <a:pt x="698061" y="282476"/>
                </a:moveTo>
                <a:lnTo>
                  <a:pt x="689527" y="282476"/>
                </a:lnTo>
                <a:lnTo>
                  <a:pt x="678773" y="282085"/>
                </a:lnTo>
                <a:lnTo>
                  <a:pt x="635103" y="268436"/>
                </a:lnTo>
                <a:lnTo>
                  <a:pt x="608532" y="236029"/>
                </a:lnTo>
                <a:lnTo>
                  <a:pt x="599848" y="196226"/>
                </a:lnTo>
                <a:lnTo>
                  <a:pt x="599597" y="181024"/>
                </a:lnTo>
                <a:lnTo>
                  <a:pt x="599857" y="173085"/>
                </a:lnTo>
                <a:lnTo>
                  <a:pt x="608806" y="133838"/>
                </a:lnTo>
                <a:lnTo>
                  <a:pt x="635166" y="99898"/>
                </a:lnTo>
                <a:lnTo>
                  <a:pt x="676140" y="85106"/>
                </a:lnTo>
                <a:lnTo>
                  <a:pt x="685802" y="84678"/>
                </a:lnTo>
                <a:lnTo>
                  <a:pt x="696046" y="85106"/>
                </a:lnTo>
                <a:lnTo>
                  <a:pt x="735515" y="99414"/>
                </a:lnTo>
                <a:lnTo>
                  <a:pt x="746941" y="110424"/>
                </a:lnTo>
                <a:lnTo>
                  <a:pt x="676334" y="110424"/>
                </a:lnTo>
                <a:lnTo>
                  <a:pt x="669190" y="111967"/>
                </a:lnTo>
                <a:lnTo>
                  <a:pt x="640310" y="138209"/>
                </a:lnTo>
                <a:lnTo>
                  <a:pt x="634310" y="165936"/>
                </a:lnTo>
                <a:lnTo>
                  <a:pt x="764998" y="165936"/>
                </a:lnTo>
                <a:lnTo>
                  <a:pt x="765127" y="169813"/>
                </a:lnTo>
                <a:lnTo>
                  <a:pt x="765127" y="181024"/>
                </a:lnTo>
                <a:lnTo>
                  <a:pt x="763794" y="184739"/>
                </a:lnTo>
                <a:lnTo>
                  <a:pt x="761117" y="186930"/>
                </a:lnTo>
                <a:lnTo>
                  <a:pt x="758536" y="189111"/>
                </a:lnTo>
                <a:lnTo>
                  <a:pt x="755602" y="190197"/>
                </a:lnTo>
                <a:lnTo>
                  <a:pt x="634310" y="190197"/>
                </a:lnTo>
                <a:lnTo>
                  <a:pt x="634495" y="197526"/>
                </a:lnTo>
                <a:lnTo>
                  <a:pt x="651921" y="243585"/>
                </a:lnTo>
                <a:lnTo>
                  <a:pt x="692946" y="255539"/>
                </a:lnTo>
                <a:lnTo>
                  <a:pt x="757545" y="255539"/>
                </a:lnTo>
                <a:lnTo>
                  <a:pt x="757441" y="258120"/>
                </a:lnTo>
                <a:lnTo>
                  <a:pt x="757240" y="259406"/>
                </a:lnTo>
                <a:lnTo>
                  <a:pt x="757145" y="260597"/>
                </a:lnTo>
                <a:lnTo>
                  <a:pt x="756993" y="261692"/>
                </a:lnTo>
                <a:lnTo>
                  <a:pt x="747420" y="271312"/>
                </a:lnTo>
                <a:lnTo>
                  <a:pt x="743848" y="272998"/>
                </a:lnTo>
                <a:lnTo>
                  <a:pt x="739181" y="274637"/>
                </a:lnTo>
                <a:lnTo>
                  <a:pt x="727779" y="277808"/>
                </a:lnTo>
                <a:lnTo>
                  <a:pt x="721178" y="279247"/>
                </a:lnTo>
                <a:lnTo>
                  <a:pt x="706100" y="281828"/>
                </a:lnTo>
                <a:lnTo>
                  <a:pt x="698061" y="282476"/>
                </a:lnTo>
                <a:close/>
              </a:path>
              <a:path w="765175" h="282575">
                <a:moveTo>
                  <a:pt x="764998" y="165936"/>
                </a:moveTo>
                <a:lnTo>
                  <a:pt x="731942" y="165936"/>
                </a:lnTo>
                <a:lnTo>
                  <a:pt x="731440" y="153688"/>
                </a:lnTo>
                <a:lnTo>
                  <a:pt x="729337" y="142834"/>
                </a:lnTo>
                <a:lnTo>
                  <a:pt x="695638" y="111354"/>
                </a:lnTo>
                <a:lnTo>
                  <a:pt x="684469" y="110424"/>
                </a:lnTo>
                <a:lnTo>
                  <a:pt x="746941" y="110424"/>
                </a:lnTo>
                <a:lnTo>
                  <a:pt x="763976" y="152770"/>
                </a:lnTo>
                <a:lnTo>
                  <a:pt x="764840" y="161162"/>
                </a:lnTo>
                <a:lnTo>
                  <a:pt x="764998" y="165936"/>
                </a:lnTo>
                <a:close/>
              </a:path>
              <a:path w="765175" h="282575">
                <a:moveTo>
                  <a:pt x="757545" y="255539"/>
                </a:moveTo>
                <a:lnTo>
                  <a:pt x="701481" y="255539"/>
                </a:lnTo>
                <a:lnTo>
                  <a:pt x="709072" y="254843"/>
                </a:lnTo>
                <a:lnTo>
                  <a:pt x="722369" y="252062"/>
                </a:lnTo>
                <a:lnTo>
                  <a:pt x="744982" y="244038"/>
                </a:lnTo>
                <a:lnTo>
                  <a:pt x="748068" y="242689"/>
                </a:lnTo>
                <a:lnTo>
                  <a:pt x="750449" y="241994"/>
                </a:lnTo>
                <a:lnTo>
                  <a:pt x="753030" y="241994"/>
                </a:lnTo>
                <a:lnTo>
                  <a:pt x="753869" y="242242"/>
                </a:lnTo>
                <a:lnTo>
                  <a:pt x="754564" y="242737"/>
                </a:lnTo>
                <a:lnTo>
                  <a:pt x="755259" y="243137"/>
                </a:lnTo>
                <a:lnTo>
                  <a:pt x="755802" y="243832"/>
                </a:lnTo>
                <a:lnTo>
                  <a:pt x="756202" y="244823"/>
                </a:lnTo>
                <a:lnTo>
                  <a:pt x="756698" y="245718"/>
                </a:lnTo>
                <a:lnTo>
                  <a:pt x="757050" y="247004"/>
                </a:lnTo>
                <a:lnTo>
                  <a:pt x="757441" y="250376"/>
                </a:lnTo>
                <a:lnTo>
                  <a:pt x="757545" y="25553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9373" y="5314323"/>
            <a:ext cx="97790" cy="27940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3069" y="27384"/>
                </a:moveTo>
                <a:lnTo>
                  <a:pt x="4762" y="27384"/>
                </a:lnTo>
                <a:lnTo>
                  <a:pt x="2981" y="26346"/>
                </a:lnTo>
                <a:lnTo>
                  <a:pt x="600" y="22174"/>
                </a:lnTo>
                <a:lnTo>
                  <a:pt x="0" y="18602"/>
                </a:lnTo>
                <a:lnTo>
                  <a:pt x="0" y="8486"/>
                </a:lnTo>
                <a:lnTo>
                  <a:pt x="600" y="4962"/>
                </a:lnTo>
                <a:lnTo>
                  <a:pt x="2981" y="990"/>
                </a:lnTo>
                <a:lnTo>
                  <a:pt x="4762" y="0"/>
                </a:lnTo>
                <a:lnTo>
                  <a:pt x="91879" y="0"/>
                </a:lnTo>
                <a:lnTo>
                  <a:pt x="97784" y="11068"/>
                </a:lnTo>
                <a:lnTo>
                  <a:pt x="97784" y="18802"/>
                </a:lnTo>
                <a:lnTo>
                  <a:pt x="97194" y="22422"/>
                </a:lnTo>
                <a:lnTo>
                  <a:pt x="94812" y="2639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6274" y="5148967"/>
            <a:ext cx="680085" cy="283845"/>
          </a:xfrm>
          <a:custGeom>
            <a:avLst/>
            <a:gdLst/>
            <a:ahLst/>
            <a:cxnLst/>
            <a:rect l="l" t="t" r="r" b="b"/>
            <a:pathLst>
              <a:path w="680085" h="283845">
                <a:moveTo>
                  <a:pt x="86712" y="283819"/>
                </a:moveTo>
                <a:lnTo>
                  <a:pt x="45640" y="275189"/>
                </a:lnTo>
                <a:lnTo>
                  <a:pt x="14002" y="240620"/>
                </a:lnTo>
                <a:lnTo>
                  <a:pt x="2375" y="195106"/>
                </a:lnTo>
                <a:lnTo>
                  <a:pt x="0" y="148677"/>
                </a:lnTo>
                <a:lnTo>
                  <a:pt x="244" y="136708"/>
                </a:lnTo>
                <a:lnTo>
                  <a:pt x="4710" y="96889"/>
                </a:lnTo>
                <a:lnTo>
                  <a:pt x="20188" y="54474"/>
                </a:lnTo>
                <a:lnTo>
                  <a:pt x="48611" y="27089"/>
                </a:lnTo>
                <a:lnTo>
                  <a:pt x="91922" y="17411"/>
                </a:lnTo>
                <a:lnTo>
                  <a:pt x="103708" y="17960"/>
                </a:lnTo>
                <a:lnTo>
                  <a:pt x="141137" y="31030"/>
                </a:lnTo>
                <a:lnTo>
                  <a:pt x="155784" y="45539"/>
                </a:lnTo>
                <a:lnTo>
                  <a:pt x="89836" y="45539"/>
                </a:lnTo>
                <a:lnTo>
                  <a:pt x="81755" y="46041"/>
                </a:lnTo>
                <a:lnTo>
                  <a:pt x="48969" y="68982"/>
                </a:lnTo>
                <a:lnTo>
                  <a:pt x="37305" y="108347"/>
                </a:lnTo>
                <a:lnTo>
                  <a:pt x="35142" y="142912"/>
                </a:lnTo>
                <a:lnTo>
                  <a:pt x="35253" y="162652"/>
                </a:lnTo>
                <a:lnTo>
                  <a:pt x="39853" y="207913"/>
                </a:lnTo>
                <a:lnTo>
                  <a:pt x="57489" y="245871"/>
                </a:lnTo>
                <a:lnTo>
                  <a:pt x="79120" y="255539"/>
                </a:lnTo>
                <a:lnTo>
                  <a:pt x="152225" y="255539"/>
                </a:lnTo>
                <a:lnTo>
                  <a:pt x="146025" y="262349"/>
                </a:lnTo>
                <a:lnTo>
                  <a:pt x="110414" y="281398"/>
                </a:lnTo>
                <a:lnTo>
                  <a:pt x="99074" y="283214"/>
                </a:lnTo>
                <a:lnTo>
                  <a:pt x="86712" y="283819"/>
                </a:lnTo>
                <a:close/>
              </a:path>
              <a:path w="680085" h="283845">
                <a:moveTo>
                  <a:pt x="152225" y="255539"/>
                </a:moveTo>
                <a:lnTo>
                  <a:pt x="96189" y="255539"/>
                </a:lnTo>
                <a:lnTo>
                  <a:pt x="102790" y="254348"/>
                </a:lnTo>
                <a:lnTo>
                  <a:pt x="114096" y="249586"/>
                </a:lnTo>
                <a:lnTo>
                  <a:pt x="137957" y="212333"/>
                </a:lnTo>
                <a:lnTo>
                  <a:pt x="143212" y="173330"/>
                </a:lnTo>
                <a:lnTo>
                  <a:pt x="143617" y="142912"/>
                </a:lnTo>
                <a:lnTo>
                  <a:pt x="143338" y="133946"/>
                </a:lnTo>
                <a:lnTo>
                  <a:pt x="138204" y="90336"/>
                </a:lnTo>
                <a:lnTo>
                  <a:pt x="120793" y="56112"/>
                </a:lnTo>
                <a:lnTo>
                  <a:pt x="116830" y="52435"/>
                </a:lnTo>
                <a:lnTo>
                  <a:pt x="112258" y="49759"/>
                </a:lnTo>
                <a:lnTo>
                  <a:pt x="102038" y="46387"/>
                </a:lnTo>
                <a:lnTo>
                  <a:pt x="96284" y="45539"/>
                </a:lnTo>
                <a:lnTo>
                  <a:pt x="155784" y="45539"/>
                </a:lnTo>
                <a:lnTo>
                  <a:pt x="172057" y="81458"/>
                </a:lnTo>
                <a:lnTo>
                  <a:pt x="177760" y="119843"/>
                </a:lnTo>
                <a:lnTo>
                  <a:pt x="178790" y="152401"/>
                </a:lnTo>
                <a:lnTo>
                  <a:pt x="178540" y="164575"/>
                </a:lnTo>
                <a:lnTo>
                  <a:pt x="174076" y="204341"/>
                </a:lnTo>
                <a:lnTo>
                  <a:pt x="158598" y="246614"/>
                </a:lnTo>
                <a:lnTo>
                  <a:pt x="152740" y="254974"/>
                </a:lnTo>
                <a:lnTo>
                  <a:pt x="152225" y="255539"/>
                </a:lnTo>
                <a:close/>
              </a:path>
              <a:path w="680085" h="283845">
                <a:moveTo>
                  <a:pt x="219968" y="281142"/>
                </a:moveTo>
                <a:lnTo>
                  <a:pt x="212424" y="281142"/>
                </a:lnTo>
                <a:lnTo>
                  <a:pt x="209252" y="280942"/>
                </a:lnTo>
                <a:lnTo>
                  <a:pt x="206766" y="280542"/>
                </a:lnTo>
                <a:lnTo>
                  <a:pt x="204290" y="280247"/>
                </a:lnTo>
                <a:lnTo>
                  <a:pt x="199727" y="274637"/>
                </a:lnTo>
                <a:lnTo>
                  <a:pt x="200422" y="273055"/>
                </a:lnTo>
                <a:lnTo>
                  <a:pt x="201708" y="271169"/>
                </a:lnTo>
                <a:lnTo>
                  <a:pt x="257668" y="183358"/>
                </a:lnTo>
                <a:lnTo>
                  <a:pt x="204680" y="98822"/>
                </a:lnTo>
                <a:lnTo>
                  <a:pt x="203594" y="96936"/>
                </a:lnTo>
                <a:lnTo>
                  <a:pt x="202994" y="95346"/>
                </a:lnTo>
                <a:lnTo>
                  <a:pt x="202899" y="92774"/>
                </a:lnTo>
                <a:lnTo>
                  <a:pt x="203489" y="91726"/>
                </a:lnTo>
                <a:lnTo>
                  <a:pt x="205975" y="90040"/>
                </a:lnTo>
                <a:lnTo>
                  <a:pt x="207909" y="89450"/>
                </a:lnTo>
                <a:lnTo>
                  <a:pt x="213167" y="88850"/>
                </a:lnTo>
                <a:lnTo>
                  <a:pt x="216644" y="88707"/>
                </a:lnTo>
                <a:lnTo>
                  <a:pt x="224778" y="88707"/>
                </a:lnTo>
                <a:lnTo>
                  <a:pt x="240493" y="94060"/>
                </a:lnTo>
                <a:lnTo>
                  <a:pt x="281481" y="160888"/>
                </a:lnTo>
                <a:lnTo>
                  <a:pt x="316285" y="160888"/>
                </a:lnTo>
                <a:lnTo>
                  <a:pt x="302760" y="182319"/>
                </a:lnTo>
                <a:lnTo>
                  <a:pt x="316461" y="204189"/>
                </a:lnTo>
                <a:lnTo>
                  <a:pt x="278804" y="204189"/>
                </a:lnTo>
                <a:lnTo>
                  <a:pt x="235789" y="275484"/>
                </a:lnTo>
                <a:lnTo>
                  <a:pt x="235294" y="276475"/>
                </a:lnTo>
                <a:lnTo>
                  <a:pt x="234646" y="277370"/>
                </a:lnTo>
                <a:lnTo>
                  <a:pt x="222940" y="281037"/>
                </a:lnTo>
                <a:lnTo>
                  <a:pt x="219968" y="281142"/>
                </a:lnTo>
                <a:close/>
              </a:path>
              <a:path w="680085" h="283845">
                <a:moveTo>
                  <a:pt x="316285" y="160888"/>
                </a:moveTo>
                <a:lnTo>
                  <a:pt x="281481" y="160888"/>
                </a:lnTo>
                <a:lnTo>
                  <a:pt x="323001" y="93907"/>
                </a:lnTo>
                <a:lnTo>
                  <a:pt x="337288" y="88707"/>
                </a:lnTo>
                <a:lnTo>
                  <a:pt x="344737" y="88707"/>
                </a:lnTo>
                <a:lnTo>
                  <a:pt x="347861" y="88850"/>
                </a:lnTo>
                <a:lnTo>
                  <a:pt x="352719" y="89450"/>
                </a:lnTo>
                <a:lnTo>
                  <a:pt x="354557" y="89993"/>
                </a:lnTo>
                <a:lnTo>
                  <a:pt x="355836" y="90831"/>
                </a:lnTo>
                <a:lnTo>
                  <a:pt x="357034" y="91479"/>
                </a:lnTo>
                <a:lnTo>
                  <a:pt x="357560" y="92422"/>
                </a:lnTo>
                <a:lnTo>
                  <a:pt x="357362" y="94060"/>
                </a:lnTo>
                <a:lnTo>
                  <a:pt x="357282" y="95050"/>
                </a:lnTo>
                <a:lnTo>
                  <a:pt x="356643" y="96736"/>
                </a:lnTo>
                <a:lnTo>
                  <a:pt x="355453" y="98822"/>
                </a:lnTo>
                <a:lnTo>
                  <a:pt x="316285" y="160888"/>
                </a:lnTo>
                <a:close/>
              </a:path>
              <a:path w="680085" h="283845">
                <a:moveTo>
                  <a:pt x="346366" y="281142"/>
                </a:moveTo>
                <a:lnTo>
                  <a:pt x="338231" y="281142"/>
                </a:lnTo>
                <a:lnTo>
                  <a:pt x="335060" y="281037"/>
                </a:lnTo>
                <a:lnTo>
                  <a:pt x="278804" y="204189"/>
                </a:lnTo>
                <a:lnTo>
                  <a:pt x="316461" y="204189"/>
                </a:lnTo>
                <a:lnTo>
                  <a:pt x="358425" y="271169"/>
                </a:lnTo>
                <a:lnTo>
                  <a:pt x="359520" y="273055"/>
                </a:lnTo>
                <a:lnTo>
                  <a:pt x="360063" y="274637"/>
                </a:lnTo>
                <a:lnTo>
                  <a:pt x="360063" y="277123"/>
                </a:lnTo>
                <a:lnTo>
                  <a:pt x="359415" y="278113"/>
                </a:lnTo>
                <a:lnTo>
                  <a:pt x="356834" y="279704"/>
                </a:lnTo>
                <a:lnTo>
                  <a:pt x="354900" y="280247"/>
                </a:lnTo>
                <a:lnTo>
                  <a:pt x="352319" y="280542"/>
                </a:lnTo>
                <a:lnTo>
                  <a:pt x="349747" y="280942"/>
                </a:lnTo>
                <a:lnTo>
                  <a:pt x="346366" y="281142"/>
                </a:lnTo>
                <a:close/>
              </a:path>
              <a:path w="680085" h="283845">
                <a:moveTo>
                  <a:pt x="439740" y="89745"/>
                </a:moveTo>
                <a:lnTo>
                  <a:pt x="406555" y="89745"/>
                </a:lnTo>
                <a:lnTo>
                  <a:pt x="406555" y="71142"/>
                </a:lnTo>
                <a:lnTo>
                  <a:pt x="412356" y="29813"/>
                </a:lnTo>
                <a:lnTo>
                  <a:pt x="444585" y="2342"/>
                </a:lnTo>
                <a:lnTo>
                  <a:pt x="464601" y="0"/>
                </a:lnTo>
                <a:lnTo>
                  <a:pt x="469259" y="0"/>
                </a:lnTo>
                <a:lnTo>
                  <a:pt x="473774" y="447"/>
                </a:lnTo>
                <a:lnTo>
                  <a:pt x="478136" y="1343"/>
                </a:lnTo>
                <a:lnTo>
                  <a:pt x="482603" y="2133"/>
                </a:lnTo>
                <a:lnTo>
                  <a:pt x="495110" y="9820"/>
                </a:lnTo>
                <a:lnTo>
                  <a:pt x="495700" y="11115"/>
                </a:lnTo>
                <a:lnTo>
                  <a:pt x="496100" y="12649"/>
                </a:lnTo>
                <a:lnTo>
                  <a:pt x="496500" y="16221"/>
                </a:lnTo>
                <a:lnTo>
                  <a:pt x="496596" y="23469"/>
                </a:lnTo>
                <a:lnTo>
                  <a:pt x="496443" y="25498"/>
                </a:lnTo>
                <a:lnTo>
                  <a:pt x="496108" y="27384"/>
                </a:lnTo>
                <a:lnTo>
                  <a:pt x="461867" y="27384"/>
                </a:lnTo>
                <a:lnTo>
                  <a:pt x="457648" y="28175"/>
                </a:lnTo>
                <a:lnTo>
                  <a:pt x="439759" y="62089"/>
                </a:lnTo>
                <a:lnTo>
                  <a:pt x="439740" y="89745"/>
                </a:lnTo>
                <a:close/>
              </a:path>
              <a:path w="680085" h="283845">
                <a:moveTo>
                  <a:pt x="492776" y="33185"/>
                </a:moveTo>
                <a:lnTo>
                  <a:pt x="491090" y="33185"/>
                </a:lnTo>
                <a:lnTo>
                  <a:pt x="489947" y="32890"/>
                </a:lnTo>
                <a:lnTo>
                  <a:pt x="487166" y="31699"/>
                </a:lnTo>
                <a:lnTo>
                  <a:pt x="485432" y="31051"/>
                </a:lnTo>
                <a:lnTo>
                  <a:pt x="483346" y="30356"/>
                </a:lnTo>
                <a:lnTo>
                  <a:pt x="481365" y="29565"/>
                </a:lnTo>
                <a:lnTo>
                  <a:pt x="478984" y="28870"/>
                </a:lnTo>
                <a:lnTo>
                  <a:pt x="476203" y="28280"/>
                </a:lnTo>
                <a:lnTo>
                  <a:pt x="473526" y="27679"/>
                </a:lnTo>
                <a:lnTo>
                  <a:pt x="470402" y="27384"/>
                </a:lnTo>
                <a:lnTo>
                  <a:pt x="496108" y="27384"/>
                </a:lnTo>
                <a:lnTo>
                  <a:pt x="495988" y="28280"/>
                </a:lnTo>
                <a:lnTo>
                  <a:pt x="495878" y="28870"/>
                </a:lnTo>
                <a:lnTo>
                  <a:pt x="495653" y="29813"/>
                </a:lnTo>
                <a:lnTo>
                  <a:pt x="495253" y="30804"/>
                </a:lnTo>
                <a:lnTo>
                  <a:pt x="494957" y="31699"/>
                </a:lnTo>
                <a:lnTo>
                  <a:pt x="494510" y="32347"/>
                </a:lnTo>
                <a:lnTo>
                  <a:pt x="493424" y="33042"/>
                </a:lnTo>
                <a:lnTo>
                  <a:pt x="492776" y="33185"/>
                </a:lnTo>
                <a:close/>
              </a:path>
              <a:path w="680085" h="283845">
                <a:moveTo>
                  <a:pt x="482060" y="117130"/>
                </a:moveTo>
                <a:lnTo>
                  <a:pt x="379066" y="117130"/>
                </a:lnTo>
                <a:lnTo>
                  <a:pt x="377437" y="116082"/>
                </a:lnTo>
                <a:lnTo>
                  <a:pt x="376341" y="114005"/>
                </a:lnTo>
                <a:lnTo>
                  <a:pt x="375351" y="111824"/>
                </a:lnTo>
                <a:lnTo>
                  <a:pt x="374855" y="108347"/>
                </a:lnTo>
                <a:lnTo>
                  <a:pt x="374951" y="98870"/>
                </a:lnTo>
                <a:lnTo>
                  <a:pt x="378427" y="90488"/>
                </a:lnTo>
                <a:lnTo>
                  <a:pt x="379218" y="89993"/>
                </a:lnTo>
                <a:lnTo>
                  <a:pt x="380161" y="89745"/>
                </a:lnTo>
                <a:lnTo>
                  <a:pt x="481070" y="89745"/>
                </a:lnTo>
                <a:lnTo>
                  <a:pt x="481908" y="89993"/>
                </a:lnTo>
                <a:lnTo>
                  <a:pt x="482603" y="90488"/>
                </a:lnTo>
                <a:lnTo>
                  <a:pt x="483403" y="90888"/>
                </a:lnTo>
                <a:lnTo>
                  <a:pt x="484089" y="91679"/>
                </a:lnTo>
                <a:lnTo>
                  <a:pt x="484689" y="92869"/>
                </a:lnTo>
                <a:lnTo>
                  <a:pt x="485280" y="93965"/>
                </a:lnTo>
                <a:lnTo>
                  <a:pt x="485728" y="95403"/>
                </a:lnTo>
                <a:lnTo>
                  <a:pt x="486032" y="97184"/>
                </a:lnTo>
                <a:lnTo>
                  <a:pt x="486423" y="98870"/>
                </a:lnTo>
                <a:lnTo>
                  <a:pt x="486623" y="101004"/>
                </a:lnTo>
                <a:lnTo>
                  <a:pt x="486623" y="108347"/>
                </a:lnTo>
                <a:lnTo>
                  <a:pt x="486032" y="111824"/>
                </a:lnTo>
                <a:lnTo>
                  <a:pt x="484842" y="114005"/>
                </a:lnTo>
                <a:lnTo>
                  <a:pt x="483651" y="116082"/>
                </a:lnTo>
                <a:lnTo>
                  <a:pt x="482060" y="117130"/>
                </a:lnTo>
                <a:close/>
              </a:path>
              <a:path w="680085" h="283845">
                <a:moveTo>
                  <a:pt x="426396" y="281142"/>
                </a:moveTo>
                <a:lnTo>
                  <a:pt x="420052" y="281142"/>
                </a:lnTo>
                <a:lnTo>
                  <a:pt x="417366" y="280990"/>
                </a:lnTo>
                <a:lnTo>
                  <a:pt x="415185" y="280695"/>
                </a:lnTo>
                <a:lnTo>
                  <a:pt x="413099" y="280495"/>
                </a:lnTo>
                <a:lnTo>
                  <a:pt x="406555" y="275980"/>
                </a:lnTo>
                <a:lnTo>
                  <a:pt x="406555" y="117130"/>
                </a:lnTo>
                <a:lnTo>
                  <a:pt x="439740" y="117130"/>
                </a:lnTo>
                <a:lnTo>
                  <a:pt x="439740" y="275980"/>
                </a:lnTo>
                <a:lnTo>
                  <a:pt x="431111" y="280695"/>
                </a:lnTo>
                <a:lnTo>
                  <a:pt x="429025" y="280990"/>
                </a:lnTo>
                <a:lnTo>
                  <a:pt x="426396" y="281142"/>
                </a:lnTo>
                <a:close/>
              </a:path>
              <a:path w="680085" h="283845">
                <a:moveTo>
                  <a:pt x="564681" y="281142"/>
                </a:moveTo>
                <a:lnTo>
                  <a:pt x="556642" y="281142"/>
                </a:lnTo>
                <a:lnTo>
                  <a:pt x="553070" y="280942"/>
                </a:lnTo>
                <a:lnTo>
                  <a:pt x="543393" y="276770"/>
                </a:lnTo>
                <a:lnTo>
                  <a:pt x="543497" y="275484"/>
                </a:lnTo>
                <a:lnTo>
                  <a:pt x="543697" y="274189"/>
                </a:lnTo>
                <a:lnTo>
                  <a:pt x="544193" y="272703"/>
                </a:lnTo>
                <a:lnTo>
                  <a:pt x="544983" y="271017"/>
                </a:lnTo>
                <a:lnTo>
                  <a:pt x="643063" y="51349"/>
                </a:lnTo>
                <a:lnTo>
                  <a:pt x="516313" y="51349"/>
                </a:lnTo>
                <a:lnTo>
                  <a:pt x="514427" y="50006"/>
                </a:lnTo>
                <a:lnTo>
                  <a:pt x="511845" y="44644"/>
                </a:lnTo>
                <a:lnTo>
                  <a:pt x="511198" y="40929"/>
                </a:lnTo>
                <a:lnTo>
                  <a:pt x="511236" y="33042"/>
                </a:lnTo>
                <a:lnTo>
                  <a:pt x="517599" y="21136"/>
                </a:lnTo>
                <a:lnTo>
                  <a:pt x="671438" y="21136"/>
                </a:lnTo>
                <a:lnTo>
                  <a:pt x="673077" y="21336"/>
                </a:lnTo>
                <a:lnTo>
                  <a:pt x="675858" y="22126"/>
                </a:lnTo>
                <a:lnTo>
                  <a:pt x="676896" y="22917"/>
                </a:lnTo>
                <a:lnTo>
                  <a:pt x="677592" y="24108"/>
                </a:lnTo>
                <a:lnTo>
                  <a:pt x="678382" y="25298"/>
                </a:lnTo>
                <a:lnTo>
                  <a:pt x="678982" y="26841"/>
                </a:lnTo>
                <a:lnTo>
                  <a:pt x="679773" y="30613"/>
                </a:lnTo>
                <a:lnTo>
                  <a:pt x="679973" y="33042"/>
                </a:lnTo>
                <a:lnTo>
                  <a:pt x="679878" y="40576"/>
                </a:lnTo>
                <a:lnTo>
                  <a:pt x="679447" y="44644"/>
                </a:lnTo>
                <a:lnTo>
                  <a:pt x="679182" y="46282"/>
                </a:lnTo>
                <a:lnTo>
                  <a:pt x="678782" y="48073"/>
                </a:lnTo>
                <a:lnTo>
                  <a:pt x="678448" y="50006"/>
                </a:lnTo>
                <a:lnTo>
                  <a:pt x="678039" y="51597"/>
                </a:lnTo>
                <a:lnTo>
                  <a:pt x="676849" y="54969"/>
                </a:lnTo>
                <a:lnTo>
                  <a:pt x="676153" y="56702"/>
                </a:lnTo>
                <a:lnTo>
                  <a:pt x="675363" y="58493"/>
                </a:lnTo>
                <a:lnTo>
                  <a:pt x="581493" y="274989"/>
                </a:lnTo>
                <a:lnTo>
                  <a:pt x="580655" y="276275"/>
                </a:lnTo>
                <a:lnTo>
                  <a:pt x="578673" y="278266"/>
                </a:lnTo>
                <a:lnTo>
                  <a:pt x="577378" y="279056"/>
                </a:lnTo>
                <a:lnTo>
                  <a:pt x="575797" y="279647"/>
                </a:lnTo>
                <a:lnTo>
                  <a:pt x="574301" y="280247"/>
                </a:lnTo>
                <a:lnTo>
                  <a:pt x="572368" y="280647"/>
                </a:lnTo>
                <a:lnTo>
                  <a:pt x="567605" y="281037"/>
                </a:lnTo>
                <a:lnTo>
                  <a:pt x="564681" y="28114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9456" y="5219659"/>
            <a:ext cx="176061" cy="187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6124" y="5166379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6" y="266407"/>
                </a:moveTo>
                <a:lnTo>
                  <a:pt x="41744" y="259836"/>
                </a:lnTo>
                <a:lnTo>
                  <a:pt x="8955" y="235368"/>
                </a:lnTo>
                <a:lnTo>
                  <a:pt x="0" y="193578"/>
                </a:lnTo>
                <a:lnTo>
                  <a:pt x="1261" y="186539"/>
                </a:lnTo>
                <a:lnTo>
                  <a:pt x="26665" y="149925"/>
                </a:lnTo>
                <a:lnTo>
                  <a:pt x="58707" y="130522"/>
                </a:lnTo>
                <a:lnTo>
                  <a:pt x="50773" y="126359"/>
                </a:lnTo>
                <a:lnTo>
                  <a:pt x="17683" y="97089"/>
                </a:lnTo>
                <a:lnTo>
                  <a:pt x="9087" y="63399"/>
                </a:lnTo>
                <a:lnTo>
                  <a:pt x="9312" y="58456"/>
                </a:lnTo>
                <a:lnTo>
                  <a:pt x="28646" y="18907"/>
                </a:lnTo>
                <a:lnTo>
                  <a:pt x="70397" y="1265"/>
                </a:lnTo>
                <a:lnTo>
                  <a:pt x="89521" y="0"/>
                </a:lnTo>
                <a:lnTo>
                  <a:pt x="99008" y="298"/>
                </a:lnTo>
                <a:lnTo>
                  <a:pt x="136472" y="10270"/>
                </a:lnTo>
                <a:lnTo>
                  <a:pt x="155997" y="26794"/>
                </a:lnTo>
                <a:lnTo>
                  <a:pt x="86987" y="26794"/>
                </a:lnTo>
                <a:lnTo>
                  <a:pt x="76850" y="27408"/>
                </a:lnTo>
                <a:lnTo>
                  <a:pt x="43783" y="55310"/>
                </a:lnTo>
                <a:lnTo>
                  <a:pt x="43086" y="63399"/>
                </a:lnTo>
                <a:lnTo>
                  <a:pt x="43086" y="68561"/>
                </a:lnTo>
                <a:lnTo>
                  <a:pt x="70031" y="103212"/>
                </a:lnTo>
                <a:lnTo>
                  <a:pt x="89368" y="114158"/>
                </a:lnTo>
                <a:lnTo>
                  <a:pt x="135269" y="114158"/>
                </a:lnTo>
                <a:lnTo>
                  <a:pt x="130250" y="118120"/>
                </a:lnTo>
                <a:lnTo>
                  <a:pt x="123154" y="122683"/>
                </a:lnTo>
                <a:lnTo>
                  <a:pt x="115115" y="126950"/>
                </a:lnTo>
                <a:lnTo>
                  <a:pt x="122136" y="130522"/>
                </a:lnTo>
                <a:lnTo>
                  <a:pt x="128586" y="134059"/>
                </a:lnTo>
                <a:lnTo>
                  <a:pt x="134706" y="137697"/>
                </a:lnTo>
                <a:lnTo>
                  <a:pt x="144065" y="143771"/>
                </a:lnTo>
                <a:lnTo>
                  <a:pt x="84758" y="143771"/>
                </a:lnTo>
                <a:lnTo>
                  <a:pt x="76319" y="147839"/>
                </a:lnTo>
                <a:lnTo>
                  <a:pt x="43007" y="173337"/>
                </a:lnTo>
                <a:lnTo>
                  <a:pt x="37810" y="183062"/>
                </a:lnTo>
                <a:lnTo>
                  <a:pt x="35790" y="187777"/>
                </a:lnTo>
                <a:lnTo>
                  <a:pt x="34752" y="193130"/>
                </a:lnTo>
                <a:lnTo>
                  <a:pt x="34819" y="199731"/>
                </a:lnTo>
                <a:lnTo>
                  <a:pt x="35579" y="208113"/>
                </a:lnTo>
                <a:lnTo>
                  <a:pt x="64625" y="236828"/>
                </a:lnTo>
                <a:lnTo>
                  <a:pt x="87730" y="239470"/>
                </a:lnTo>
                <a:lnTo>
                  <a:pt x="159813" y="239470"/>
                </a:lnTo>
                <a:lnTo>
                  <a:pt x="156308" y="243459"/>
                </a:lnTo>
                <a:lnTo>
                  <a:pt x="114445" y="263815"/>
                </a:lnTo>
                <a:lnTo>
                  <a:pt x="95547" y="266119"/>
                </a:lnTo>
                <a:lnTo>
                  <a:pt x="85206" y="266407"/>
                </a:lnTo>
                <a:close/>
              </a:path>
              <a:path w="174625" h="266700">
                <a:moveTo>
                  <a:pt x="135269" y="114158"/>
                </a:moveTo>
                <a:lnTo>
                  <a:pt x="89368" y="114158"/>
                </a:lnTo>
                <a:lnTo>
                  <a:pt x="98895" y="108814"/>
                </a:lnTo>
                <a:lnTo>
                  <a:pt x="107251" y="103194"/>
                </a:lnTo>
                <a:lnTo>
                  <a:pt x="130514" y="70833"/>
                </a:lnTo>
                <a:lnTo>
                  <a:pt x="131193" y="63399"/>
                </a:lnTo>
                <a:lnTo>
                  <a:pt x="131193" y="57750"/>
                </a:lnTo>
                <a:lnTo>
                  <a:pt x="130203" y="52683"/>
                </a:lnTo>
                <a:lnTo>
                  <a:pt x="128180" y="48149"/>
                </a:lnTo>
                <a:lnTo>
                  <a:pt x="126326" y="43663"/>
                </a:lnTo>
                <a:lnTo>
                  <a:pt x="123497" y="39786"/>
                </a:lnTo>
                <a:lnTo>
                  <a:pt x="119734" y="36614"/>
                </a:lnTo>
                <a:lnTo>
                  <a:pt x="115963" y="33337"/>
                </a:lnTo>
                <a:lnTo>
                  <a:pt x="111295" y="30908"/>
                </a:lnTo>
                <a:lnTo>
                  <a:pt x="105522" y="29250"/>
                </a:lnTo>
                <a:lnTo>
                  <a:pt x="100284" y="27632"/>
                </a:lnTo>
                <a:lnTo>
                  <a:pt x="94036" y="26794"/>
                </a:lnTo>
                <a:lnTo>
                  <a:pt x="155997" y="26794"/>
                </a:lnTo>
                <a:lnTo>
                  <a:pt x="157796" y="29318"/>
                </a:lnTo>
                <a:lnTo>
                  <a:pt x="160664" y="36614"/>
                </a:lnTo>
                <a:lnTo>
                  <a:pt x="163636" y="43853"/>
                </a:lnTo>
                <a:lnTo>
                  <a:pt x="165122" y="51692"/>
                </a:lnTo>
                <a:lnTo>
                  <a:pt x="165122" y="66970"/>
                </a:lnTo>
                <a:lnTo>
                  <a:pt x="147892" y="103212"/>
                </a:lnTo>
                <a:lnTo>
                  <a:pt x="142652" y="108395"/>
                </a:lnTo>
                <a:lnTo>
                  <a:pt x="135269" y="114158"/>
                </a:lnTo>
                <a:close/>
              </a:path>
              <a:path w="174625" h="266700">
                <a:moveTo>
                  <a:pt x="159813" y="239470"/>
                </a:moveTo>
                <a:lnTo>
                  <a:pt x="87730" y="239470"/>
                </a:lnTo>
                <a:lnTo>
                  <a:pt x="99750" y="238809"/>
                </a:lnTo>
                <a:lnTo>
                  <a:pt x="110206" y="236828"/>
                </a:lnTo>
                <a:lnTo>
                  <a:pt x="138708" y="208477"/>
                </a:lnTo>
                <a:lnTo>
                  <a:pt x="139528" y="199731"/>
                </a:lnTo>
                <a:lnTo>
                  <a:pt x="139435" y="193130"/>
                </a:lnTo>
                <a:lnTo>
                  <a:pt x="138385" y="188025"/>
                </a:lnTo>
                <a:lnTo>
                  <a:pt x="136030" y="182910"/>
                </a:lnTo>
                <a:lnTo>
                  <a:pt x="133787" y="177957"/>
                </a:lnTo>
                <a:lnTo>
                  <a:pt x="130342" y="173290"/>
                </a:lnTo>
                <a:lnTo>
                  <a:pt x="125731" y="168975"/>
                </a:lnTo>
                <a:lnTo>
                  <a:pt x="121268" y="164707"/>
                </a:lnTo>
                <a:lnTo>
                  <a:pt x="84758" y="143771"/>
                </a:lnTo>
                <a:lnTo>
                  <a:pt x="144065" y="143771"/>
                </a:lnTo>
                <a:lnTo>
                  <a:pt x="147862" y="146248"/>
                </a:lnTo>
                <a:lnTo>
                  <a:pt x="154063" y="151563"/>
                </a:lnTo>
                <a:lnTo>
                  <a:pt x="159025" y="157316"/>
                </a:lnTo>
                <a:lnTo>
                  <a:pt x="164083" y="162974"/>
                </a:lnTo>
                <a:lnTo>
                  <a:pt x="167903" y="168975"/>
                </a:lnTo>
                <a:lnTo>
                  <a:pt x="173065" y="181576"/>
                </a:lnTo>
                <a:lnTo>
                  <a:pt x="174260" y="188025"/>
                </a:lnTo>
                <a:lnTo>
                  <a:pt x="174351" y="196159"/>
                </a:lnTo>
                <a:lnTo>
                  <a:pt x="173969" y="204335"/>
                </a:lnTo>
                <a:lnTo>
                  <a:pt x="160959" y="238165"/>
                </a:lnTo>
                <a:lnTo>
                  <a:pt x="159813" y="23947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6221" y="5260738"/>
            <a:ext cx="166241" cy="105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518" y="5168322"/>
            <a:ext cx="502284" cy="262255"/>
          </a:xfrm>
          <a:custGeom>
            <a:avLst/>
            <a:gdLst/>
            <a:ahLst/>
            <a:cxnLst/>
            <a:rect l="l" t="t" r="r" b="b"/>
            <a:pathLst>
              <a:path w="502285" h="262254">
                <a:moveTo>
                  <a:pt x="93069" y="173385"/>
                </a:moveTo>
                <a:lnTo>
                  <a:pt x="4762" y="173385"/>
                </a:lnTo>
                <a:lnTo>
                  <a:pt x="2981" y="172347"/>
                </a:lnTo>
                <a:lnTo>
                  <a:pt x="600" y="168175"/>
                </a:lnTo>
                <a:lnTo>
                  <a:pt x="33" y="164803"/>
                </a:lnTo>
                <a:lnTo>
                  <a:pt x="0" y="154487"/>
                </a:lnTo>
                <a:lnTo>
                  <a:pt x="600" y="150963"/>
                </a:lnTo>
                <a:lnTo>
                  <a:pt x="2981" y="146991"/>
                </a:lnTo>
                <a:lnTo>
                  <a:pt x="4762" y="146000"/>
                </a:lnTo>
                <a:lnTo>
                  <a:pt x="91879" y="146000"/>
                </a:lnTo>
                <a:lnTo>
                  <a:pt x="92822" y="146200"/>
                </a:lnTo>
                <a:lnTo>
                  <a:pt x="93622" y="146600"/>
                </a:lnTo>
                <a:lnTo>
                  <a:pt x="94508" y="146991"/>
                </a:lnTo>
                <a:lnTo>
                  <a:pt x="95250" y="147791"/>
                </a:lnTo>
                <a:lnTo>
                  <a:pt x="95851" y="148982"/>
                </a:lnTo>
                <a:lnTo>
                  <a:pt x="96441" y="150067"/>
                </a:lnTo>
                <a:lnTo>
                  <a:pt x="96889" y="151506"/>
                </a:lnTo>
                <a:lnTo>
                  <a:pt x="97194" y="153296"/>
                </a:lnTo>
                <a:lnTo>
                  <a:pt x="97584" y="154982"/>
                </a:lnTo>
                <a:lnTo>
                  <a:pt x="97784" y="157068"/>
                </a:lnTo>
                <a:lnTo>
                  <a:pt x="97784" y="164803"/>
                </a:lnTo>
                <a:lnTo>
                  <a:pt x="97194" y="168422"/>
                </a:lnTo>
                <a:lnTo>
                  <a:pt x="94812" y="172394"/>
                </a:lnTo>
                <a:lnTo>
                  <a:pt x="93069" y="173385"/>
                </a:lnTo>
                <a:close/>
              </a:path>
              <a:path w="502285" h="262254">
                <a:moveTo>
                  <a:pt x="301154" y="201217"/>
                </a:moveTo>
                <a:lnTo>
                  <a:pt x="127722" y="201217"/>
                </a:lnTo>
                <a:lnTo>
                  <a:pt x="126378" y="201017"/>
                </a:lnTo>
                <a:lnTo>
                  <a:pt x="120273" y="181176"/>
                </a:lnTo>
                <a:lnTo>
                  <a:pt x="120473" y="177204"/>
                </a:lnTo>
                <a:lnTo>
                  <a:pt x="120721" y="175366"/>
                </a:lnTo>
                <a:lnTo>
                  <a:pt x="121521" y="171994"/>
                </a:lnTo>
                <a:lnTo>
                  <a:pt x="122064" y="170413"/>
                </a:lnTo>
                <a:lnTo>
                  <a:pt x="122759" y="168918"/>
                </a:lnTo>
                <a:lnTo>
                  <a:pt x="123454" y="167336"/>
                </a:lnTo>
                <a:lnTo>
                  <a:pt x="218305" y="6848"/>
                </a:lnTo>
                <a:lnTo>
                  <a:pt x="226192" y="2085"/>
                </a:lnTo>
                <a:lnTo>
                  <a:pt x="228183" y="1485"/>
                </a:lnTo>
                <a:lnTo>
                  <a:pt x="230612" y="1095"/>
                </a:lnTo>
                <a:lnTo>
                  <a:pt x="236460" y="695"/>
                </a:lnTo>
                <a:lnTo>
                  <a:pt x="239937" y="600"/>
                </a:lnTo>
                <a:lnTo>
                  <a:pt x="248366" y="600"/>
                </a:lnTo>
                <a:lnTo>
                  <a:pt x="252186" y="790"/>
                </a:lnTo>
                <a:lnTo>
                  <a:pt x="255367" y="1190"/>
                </a:lnTo>
                <a:lnTo>
                  <a:pt x="258634" y="1485"/>
                </a:lnTo>
                <a:lnTo>
                  <a:pt x="261273" y="1933"/>
                </a:lnTo>
                <a:lnTo>
                  <a:pt x="263254" y="2533"/>
                </a:lnTo>
                <a:lnTo>
                  <a:pt x="265340" y="3028"/>
                </a:lnTo>
                <a:lnTo>
                  <a:pt x="266874" y="3724"/>
                </a:lnTo>
                <a:lnTo>
                  <a:pt x="267864" y="4610"/>
                </a:lnTo>
                <a:lnTo>
                  <a:pt x="268960" y="5410"/>
                </a:lnTo>
                <a:lnTo>
                  <a:pt x="269503" y="6400"/>
                </a:lnTo>
                <a:lnTo>
                  <a:pt x="269503" y="30804"/>
                </a:lnTo>
                <a:lnTo>
                  <a:pt x="235717" y="30804"/>
                </a:lnTo>
                <a:lnTo>
                  <a:pt x="151477" y="172794"/>
                </a:lnTo>
                <a:lnTo>
                  <a:pt x="300954" y="172794"/>
                </a:lnTo>
                <a:lnTo>
                  <a:pt x="302793" y="173985"/>
                </a:lnTo>
                <a:lnTo>
                  <a:pt x="304183" y="176366"/>
                </a:lnTo>
                <a:lnTo>
                  <a:pt x="305669" y="178643"/>
                </a:lnTo>
                <a:lnTo>
                  <a:pt x="306412" y="182167"/>
                </a:lnTo>
                <a:lnTo>
                  <a:pt x="306335" y="191787"/>
                </a:lnTo>
                <a:lnTo>
                  <a:pt x="305717" y="194921"/>
                </a:lnTo>
                <a:lnTo>
                  <a:pt x="304326" y="197493"/>
                </a:lnTo>
                <a:lnTo>
                  <a:pt x="303040" y="199979"/>
                </a:lnTo>
                <a:lnTo>
                  <a:pt x="301154" y="201217"/>
                </a:lnTo>
                <a:close/>
              </a:path>
              <a:path w="502285" h="262254">
                <a:moveTo>
                  <a:pt x="269503" y="172794"/>
                </a:moveTo>
                <a:lnTo>
                  <a:pt x="236165" y="172794"/>
                </a:lnTo>
                <a:lnTo>
                  <a:pt x="236165" y="30804"/>
                </a:lnTo>
                <a:lnTo>
                  <a:pt x="269503" y="30804"/>
                </a:lnTo>
                <a:lnTo>
                  <a:pt x="269503" y="172794"/>
                </a:lnTo>
                <a:close/>
              </a:path>
              <a:path w="502285" h="262254">
                <a:moveTo>
                  <a:pt x="255910" y="261787"/>
                </a:moveTo>
                <a:lnTo>
                  <a:pt x="249367" y="261787"/>
                </a:lnTo>
                <a:lnTo>
                  <a:pt x="246680" y="261644"/>
                </a:lnTo>
                <a:lnTo>
                  <a:pt x="244499" y="261349"/>
                </a:lnTo>
                <a:lnTo>
                  <a:pt x="242413" y="261149"/>
                </a:lnTo>
                <a:lnTo>
                  <a:pt x="236165" y="256634"/>
                </a:lnTo>
                <a:lnTo>
                  <a:pt x="236165" y="201217"/>
                </a:lnTo>
                <a:lnTo>
                  <a:pt x="269503" y="201217"/>
                </a:lnTo>
                <a:lnTo>
                  <a:pt x="269503" y="256634"/>
                </a:lnTo>
                <a:lnTo>
                  <a:pt x="260720" y="261349"/>
                </a:lnTo>
                <a:lnTo>
                  <a:pt x="258634" y="261644"/>
                </a:lnTo>
                <a:lnTo>
                  <a:pt x="255910" y="261787"/>
                </a:lnTo>
                <a:close/>
              </a:path>
              <a:path w="502285" h="262254">
                <a:moveTo>
                  <a:pt x="355771" y="68656"/>
                </a:moveTo>
                <a:lnTo>
                  <a:pt x="351409" y="51445"/>
                </a:lnTo>
                <a:lnTo>
                  <a:pt x="351809" y="48273"/>
                </a:lnTo>
                <a:lnTo>
                  <a:pt x="416646" y="2381"/>
                </a:lnTo>
                <a:lnTo>
                  <a:pt x="417237" y="1981"/>
                </a:lnTo>
                <a:lnTo>
                  <a:pt x="417932" y="1685"/>
                </a:lnTo>
                <a:lnTo>
                  <a:pt x="418732" y="1485"/>
                </a:lnTo>
                <a:lnTo>
                  <a:pt x="419523" y="1190"/>
                </a:lnTo>
                <a:lnTo>
                  <a:pt x="420513" y="895"/>
                </a:lnTo>
                <a:lnTo>
                  <a:pt x="422895" y="295"/>
                </a:lnTo>
                <a:lnTo>
                  <a:pt x="424285" y="152"/>
                </a:lnTo>
                <a:lnTo>
                  <a:pt x="425876" y="152"/>
                </a:lnTo>
                <a:lnTo>
                  <a:pt x="427457" y="47"/>
                </a:lnTo>
                <a:lnTo>
                  <a:pt x="429448" y="0"/>
                </a:lnTo>
                <a:lnTo>
                  <a:pt x="435096" y="0"/>
                </a:lnTo>
                <a:lnTo>
                  <a:pt x="437782" y="152"/>
                </a:lnTo>
                <a:lnTo>
                  <a:pt x="439859" y="447"/>
                </a:lnTo>
                <a:lnTo>
                  <a:pt x="442050" y="647"/>
                </a:lnTo>
                <a:lnTo>
                  <a:pt x="443736" y="990"/>
                </a:lnTo>
                <a:lnTo>
                  <a:pt x="446117" y="1981"/>
                </a:lnTo>
                <a:lnTo>
                  <a:pt x="446908" y="2628"/>
                </a:lnTo>
                <a:lnTo>
                  <a:pt x="447308" y="3419"/>
                </a:lnTo>
                <a:lnTo>
                  <a:pt x="447698" y="4114"/>
                </a:lnTo>
                <a:lnTo>
                  <a:pt x="447898" y="4857"/>
                </a:lnTo>
                <a:lnTo>
                  <a:pt x="447898" y="36166"/>
                </a:lnTo>
                <a:lnTo>
                  <a:pt x="413522" y="36166"/>
                </a:lnTo>
                <a:lnTo>
                  <a:pt x="363515" y="66075"/>
                </a:lnTo>
                <a:lnTo>
                  <a:pt x="360934" y="67371"/>
                </a:lnTo>
                <a:lnTo>
                  <a:pt x="358848" y="68161"/>
                </a:lnTo>
                <a:lnTo>
                  <a:pt x="357267" y="68456"/>
                </a:lnTo>
                <a:lnTo>
                  <a:pt x="355771" y="68656"/>
                </a:lnTo>
                <a:close/>
              </a:path>
              <a:path w="502285" h="262254">
                <a:moveTo>
                  <a:pt x="447898" y="233069"/>
                </a:moveTo>
                <a:lnTo>
                  <a:pt x="413522" y="233069"/>
                </a:lnTo>
                <a:lnTo>
                  <a:pt x="413522" y="36166"/>
                </a:lnTo>
                <a:lnTo>
                  <a:pt x="447898" y="36166"/>
                </a:lnTo>
                <a:lnTo>
                  <a:pt x="447898" y="233069"/>
                </a:lnTo>
                <a:close/>
              </a:path>
              <a:path w="502285" h="262254">
                <a:moveTo>
                  <a:pt x="495628" y="260597"/>
                </a:moveTo>
                <a:lnTo>
                  <a:pt x="358600" y="260597"/>
                </a:lnTo>
                <a:lnTo>
                  <a:pt x="357705" y="260406"/>
                </a:lnTo>
                <a:lnTo>
                  <a:pt x="352352" y="249538"/>
                </a:lnTo>
                <a:lnTo>
                  <a:pt x="352352" y="244575"/>
                </a:lnTo>
                <a:lnTo>
                  <a:pt x="358400" y="233069"/>
                </a:lnTo>
                <a:lnTo>
                  <a:pt x="495724" y="233069"/>
                </a:lnTo>
                <a:lnTo>
                  <a:pt x="496714" y="233364"/>
                </a:lnTo>
                <a:lnTo>
                  <a:pt x="497610" y="233955"/>
                </a:lnTo>
                <a:lnTo>
                  <a:pt x="498600" y="234555"/>
                </a:lnTo>
                <a:lnTo>
                  <a:pt x="499391" y="235403"/>
                </a:lnTo>
                <a:lnTo>
                  <a:pt x="500581" y="237584"/>
                </a:lnTo>
                <a:lnTo>
                  <a:pt x="501029" y="239022"/>
                </a:lnTo>
                <a:lnTo>
                  <a:pt x="501334" y="240803"/>
                </a:lnTo>
                <a:lnTo>
                  <a:pt x="501724" y="242489"/>
                </a:lnTo>
                <a:lnTo>
                  <a:pt x="501924" y="244575"/>
                </a:lnTo>
                <a:lnTo>
                  <a:pt x="501924" y="249538"/>
                </a:lnTo>
                <a:lnTo>
                  <a:pt x="496514" y="260406"/>
                </a:lnTo>
                <a:lnTo>
                  <a:pt x="495628" y="26059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6511" y="5649330"/>
            <a:ext cx="778510" cy="323850"/>
          </a:xfrm>
          <a:custGeom>
            <a:avLst/>
            <a:gdLst/>
            <a:ahLst/>
            <a:cxnLst/>
            <a:rect l="l" t="t" r="r" b="b"/>
            <a:pathLst>
              <a:path w="778510" h="323850">
                <a:moveTo>
                  <a:pt x="80362" y="266559"/>
                </a:moveTo>
                <a:lnTo>
                  <a:pt x="72228" y="266559"/>
                </a:lnTo>
                <a:lnTo>
                  <a:pt x="68799" y="266407"/>
                </a:lnTo>
                <a:lnTo>
                  <a:pt x="66122" y="266112"/>
                </a:lnTo>
                <a:lnTo>
                  <a:pt x="63541" y="265912"/>
                </a:lnTo>
                <a:lnTo>
                  <a:pt x="1676" y="88411"/>
                </a:lnTo>
                <a:lnTo>
                  <a:pt x="0" y="78334"/>
                </a:lnTo>
                <a:lnTo>
                  <a:pt x="142" y="77791"/>
                </a:lnTo>
                <a:lnTo>
                  <a:pt x="1228" y="76305"/>
                </a:lnTo>
                <a:lnTo>
                  <a:pt x="2171" y="75705"/>
                </a:lnTo>
                <a:lnTo>
                  <a:pt x="3466" y="75314"/>
                </a:lnTo>
                <a:lnTo>
                  <a:pt x="4752" y="74819"/>
                </a:lnTo>
                <a:lnTo>
                  <a:pt x="6438" y="74514"/>
                </a:lnTo>
                <a:lnTo>
                  <a:pt x="8524" y="74419"/>
                </a:lnTo>
                <a:lnTo>
                  <a:pt x="10705" y="74219"/>
                </a:lnTo>
                <a:lnTo>
                  <a:pt x="13287" y="74124"/>
                </a:lnTo>
                <a:lnTo>
                  <a:pt x="20030" y="74124"/>
                </a:lnTo>
                <a:lnTo>
                  <a:pt x="33080" y="77543"/>
                </a:lnTo>
                <a:lnTo>
                  <a:pt x="33680" y="78334"/>
                </a:lnTo>
                <a:lnTo>
                  <a:pt x="34175" y="79334"/>
                </a:lnTo>
                <a:lnTo>
                  <a:pt x="34683" y="80915"/>
                </a:lnTo>
                <a:lnTo>
                  <a:pt x="77876" y="228907"/>
                </a:lnTo>
                <a:lnTo>
                  <a:pt x="78324" y="230840"/>
                </a:lnTo>
                <a:lnTo>
                  <a:pt x="106542" y="230840"/>
                </a:lnTo>
                <a:lnTo>
                  <a:pt x="89145" y="266064"/>
                </a:lnTo>
                <a:lnTo>
                  <a:pt x="83687" y="266455"/>
                </a:lnTo>
                <a:lnTo>
                  <a:pt x="80362" y="266559"/>
                </a:lnTo>
                <a:close/>
              </a:path>
              <a:path w="778510" h="323850">
                <a:moveTo>
                  <a:pt x="106542" y="230840"/>
                </a:moveTo>
                <a:lnTo>
                  <a:pt x="78324" y="230840"/>
                </a:lnTo>
                <a:lnTo>
                  <a:pt x="78772" y="228907"/>
                </a:lnTo>
                <a:lnTo>
                  <a:pt x="118806" y="79334"/>
                </a:lnTo>
                <a:lnTo>
                  <a:pt x="119253" y="78334"/>
                </a:lnTo>
                <a:lnTo>
                  <a:pt x="120042" y="77248"/>
                </a:lnTo>
                <a:lnTo>
                  <a:pt x="120444" y="76648"/>
                </a:lnTo>
                <a:lnTo>
                  <a:pt x="132198" y="74124"/>
                </a:lnTo>
                <a:lnTo>
                  <a:pt x="138751" y="74124"/>
                </a:lnTo>
                <a:lnTo>
                  <a:pt x="150801" y="77391"/>
                </a:lnTo>
                <a:lnTo>
                  <a:pt x="151401" y="78191"/>
                </a:lnTo>
                <a:lnTo>
                  <a:pt x="151848" y="79134"/>
                </a:lnTo>
                <a:lnTo>
                  <a:pt x="152345" y="80915"/>
                </a:lnTo>
                <a:lnTo>
                  <a:pt x="165663" y="126950"/>
                </a:lnTo>
                <a:lnTo>
                  <a:pt x="134284" y="126950"/>
                </a:lnTo>
                <a:lnTo>
                  <a:pt x="133989" y="128741"/>
                </a:lnTo>
                <a:lnTo>
                  <a:pt x="106542" y="230840"/>
                </a:lnTo>
                <a:close/>
              </a:path>
              <a:path w="778510" h="323850">
                <a:moveTo>
                  <a:pt x="225740" y="230840"/>
                </a:moveTo>
                <a:lnTo>
                  <a:pt x="195454" y="230840"/>
                </a:lnTo>
                <a:lnTo>
                  <a:pt x="195749" y="228907"/>
                </a:lnTo>
                <a:lnTo>
                  <a:pt x="238617" y="79925"/>
                </a:lnTo>
                <a:lnTo>
                  <a:pt x="238765" y="79334"/>
                </a:lnTo>
                <a:lnTo>
                  <a:pt x="239212" y="78334"/>
                </a:lnTo>
                <a:lnTo>
                  <a:pt x="240001" y="77248"/>
                </a:lnTo>
                <a:lnTo>
                  <a:pt x="240403" y="76648"/>
                </a:lnTo>
                <a:lnTo>
                  <a:pt x="252852" y="74124"/>
                </a:lnTo>
                <a:lnTo>
                  <a:pt x="259501" y="74124"/>
                </a:lnTo>
                <a:lnTo>
                  <a:pt x="262035" y="74219"/>
                </a:lnTo>
                <a:lnTo>
                  <a:pt x="263921" y="74419"/>
                </a:lnTo>
                <a:lnTo>
                  <a:pt x="265902" y="74514"/>
                </a:lnTo>
                <a:lnTo>
                  <a:pt x="267435" y="74867"/>
                </a:lnTo>
                <a:lnTo>
                  <a:pt x="268531" y="75457"/>
                </a:lnTo>
                <a:lnTo>
                  <a:pt x="269721" y="75953"/>
                </a:lnTo>
                <a:lnTo>
                  <a:pt x="270512" y="76553"/>
                </a:lnTo>
                <a:lnTo>
                  <a:pt x="270912" y="77248"/>
                </a:lnTo>
                <a:lnTo>
                  <a:pt x="271407" y="77839"/>
                </a:lnTo>
                <a:lnTo>
                  <a:pt x="271544" y="78334"/>
                </a:lnTo>
                <a:lnTo>
                  <a:pt x="271655" y="80915"/>
                </a:lnTo>
                <a:lnTo>
                  <a:pt x="271503" y="82106"/>
                </a:lnTo>
                <a:lnTo>
                  <a:pt x="271207" y="83497"/>
                </a:lnTo>
                <a:lnTo>
                  <a:pt x="271007" y="84782"/>
                </a:lnTo>
                <a:lnTo>
                  <a:pt x="270560" y="86421"/>
                </a:lnTo>
                <a:lnTo>
                  <a:pt x="269874" y="88411"/>
                </a:lnTo>
                <a:lnTo>
                  <a:pt x="225740" y="230840"/>
                </a:lnTo>
                <a:close/>
              </a:path>
              <a:path w="778510" h="323850">
                <a:moveTo>
                  <a:pt x="199121" y="266559"/>
                </a:moveTo>
                <a:lnTo>
                  <a:pt x="190987" y="266559"/>
                </a:lnTo>
                <a:lnTo>
                  <a:pt x="187520" y="266407"/>
                </a:lnTo>
                <a:lnTo>
                  <a:pt x="184738" y="266112"/>
                </a:lnTo>
                <a:lnTo>
                  <a:pt x="181957" y="265912"/>
                </a:lnTo>
                <a:lnTo>
                  <a:pt x="134732" y="128741"/>
                </a:lnTo>
                <a:lnTo>
                  <a:pt x="134284" y="126950"/>
                </a:lnTo>
                <a:lnTo>
                  <a:pt x="165663" y="126950"/>
                </a:lnTo>
                <a:lnTo>
                  <a:pt x="195159" y="228907"/>
                </a:lnTo>
                <a:lnTo>
                  <a:pt x="195454" y="230840"/>
                </a:lnTo>
                <a:lnTo>
                  <a:pt x="225740" y="230840"/>
                </a:lnTo>
                <a:lnTo>
                  <a:pt x="216886" y="259416"/>
                </a:lnTo>
                <a:lnTo>
                  <a:pt x="216486" y="260806"/>
                </a:lnTo>
                <a:lnTo>
                  <a:pt x="215847" y="261997"/>
                </a:lnTo>
                <a:lnTo>
                  <a:pt x="202446" y="266455"/>
                </a:lnTo>
                <a:lnTo>
                  <a:pt x="199121" y="266559"/>
                </a:lnTo>
                <a:close/>
              </a:path>
              <a:path w="778510" h="323850">
                <a:moveTo>
                  <a:pt x="315137" y="116834"/>
                </a:moveTo>
                <a:lnTo>
                  <a:pt x="312460" y="116834"/>
                </a:lnTo>
                <a:lnTo>
                  <a:pt x="311518" y="116587"/>
                </a:lnTo>
                <a:lnTo>
                  <a:pt x="307112" y="99222"/>
                </a:lnTo>
                <a:lnTo>
                  <a:pt x="307203" y="98032"/>
                </a:lnTo>
                <a:lnTo>
                  <a:pt x="307603" y="96146"/>
                </a:lnTo>
                <a:lnTo>
                  <a:pt x="308098" y="94165"/>
                </a:lnTo>
                <a:lnTo>
                  <a:pt x="309241" y="92326"/>
                </a:lnTo>
                <a:lnTo>
                  <a:pt x="311022" y="90640"/>
                </a:lnTo>
                <a:lnTo>
                  <a:pt x="312813" y="88850"/>
                </a:lnTo>
                <a:lnTo>
                  <a:pt x="315890" y="86821"/>
                </a:lnTo>
                <a:lnTo>
                  <a:pt x="324719" y="82153"/>
                </a:lnTo>
                <a:lnTo>
                  <a:pt x="329825" y="80020"/>
                </a:lnTo>
                <a:lnTo>
                  <a:pt x="335578" y="78143"/>
                </a:lnTo>
                <a:lnTo>
                  <a:pt x="341331" y="76153"/>
                </a:lnTo>
                <a:lnTo>
                  <a:pt x="347589" y="74571"/>
                </a:lnTo>
                <a:lnTo>
                  <a:pt x="354333" y="73381"/>
                </a:lnTo>
                <a:lnTo>
                  <a:pt x="361181" y="72085"/>
                </a:lnTo>
                <a:lnTo>
                  <a:pt x="368078" y="71438"/>
                </a:lnTo>
                <a:lnTo>
                  <a:pt x="375021" y="71438"/>
                </a:lnTo>
                <a:lnTo>
                  <a:pt x="414421" y="78323"/>
                </a:lnTo>
                <a:lnTo>
                  <a:pt x="437826" y="98232"/>
                </a:lnTo>
                <a:lnTo>
                  <a:pt x="363858" y="98232"/>
                </a:lnTo>
                <a:lnTo>
                  <a:pt x="356562" y="99222"/>
                </a:lnTo>
                <a:lnTo>
                  <a:pt x="350018" y="101204"/>
                </a:lnTo>
                <a:lnTo>
                  <a:pt x="343569" y="103090"/>
                </a:lnTo>
                <a:lnTo>
                  <a:pt x="337912" y="105223"/>
                </a:lnTo>
                <a:lnTo>
                  <a:pt x="333054" y="107605"/>
                </a:lnTo>
                <a:lnTo>
                  <a:pt x="328186" y="109891"/>
                </a:lnTo>
                <a:lnTo>
                  <a:pt x="324119" y="112024"/>
                </a:lnTo>
                <a:lnTo>
                  <a:pt x="320843" y="114005"/>
                </a:lnTo>
                <a:lnTo>
                  <a:pt x="317575" y="115891"/>
                </a:lnTo>
                <a:lnTo>
                  <a:pt x="315137" y="116834"/>
                </a:lnTo>
                <a:close/>
              </a:path>
              <a:path w="778510" h="323850">
                <a:moveTo>
                  <a:pt x="360581" y="269236"/>
                </a:moveTo>
                <a:lnTo>
                  <a:pt x="320652" y="259463"/>
                </a:lnTo>
                <a:lnTo>
                  <a:pt x="298220" y="223049"/>
                </a:lnTo>
                <a:lnTo>
                  <a:pt x="298220" y="214314"/>
                </a:lnTo>
                <a:lnTo>
                  <a:pt x="311920" y="177744"/>
                </a:lnTo>
                <a:lnTo>
                  <a:pt x="350609" y="158354"/>
                </a:lnTo>
                <a:lnTo>
                  <a:pt x="388414" y="154639"/>
                </a:lnTo>
                <a:lnTo>
                  <a:pt x="413122" y="154639"/>
                </a:lnTo>
                <a:lnTo>
                  <a:pt x="413122" y="133656"/>
                </a:lnTo>
                <a:lnTo>
                  <a:pt x="412379" y="127550"/>
                </a:lnTo>
                <a:lnTo>
                  <a:pt x="410893" y="122187"/>
                </a:lnTo>
                <a:lnTo>
                  <a:pt x="409502" y="116834"/>
                </a:lnTo>
                <a:lnTo>
                  <a:pt x="407169" y="112415"/>
                </a:lnTo>
                <a:lnTo>
                  <a:pt x="403892" y="108948"/>
                </a:lnTo>
                <a:lnTo>
                  <a:pt x="400615" y="105376"/>
                </a:lnTo>
                <a:lnTo>
                  <a:pt x="396358" y="102699"/>
                </a:lnTo>
                <a:lnTo>
                  <a:pt x="385937" y="99127"/>
                </a:lnTo>
                <a:lnTo>
                  <a:pt x="379536" y="98232"/>
                </a:lnTo>
                <a:lnTo>
                  <a:pt x="437826" y="98232"/>
                </a:lnTo>
                <a:lnTo>
                  <a:pt x="446012" y="139161"/>
                </a:lnTo>
                <a:lnTo>
                  <a:pt x="446012" y="178300"/>
                </a:lnTo>
                <a:lnTo>
                  <a:pt x="375860" y="178300"/>
                </a:lnTo>
                <a:lnTo>
                  <a:pt x="367973" y="179090"/>
                </a:lnTo>
                <a:lnTo>
                  <a:pt x="361324" y="180681"/>
                </a:lnTo>
                <a:lnTo>
                  <a:pt x="354685" y="182167"/>
                </a:lnTo>
                <a:lnTo>
                  <a:pt x="349123" y="184453"/>
                </a:lnTo>
                <a:lnTo>
                  <a:pt x="332006" y="222153"/>
                </a:lnTo>
                <a:lnTo>
                  <a:pt x="334940" y="229602"/>
                </a:lnTo>
                <a:lnTo>
                  <a:pt x="365792" y="243337"/>
                </a:lnTo>
                <a:lnTo>
                  <a:pt x="416829" y="243337"/>
                </a:lnTo>
                <a:lnTo>
                  <a:pt x="411533" y="248511"/>
                </a:lnTo>
                <a:lnTo>
                  <a:pt x="376362" y="267487"/>
                </a:lnTo>
                <a:lnTo>
                  <a:pt x="368584" y="268798"/>
                </a:lnTo>
                <a:lnTo>
                  <a:pt x="360581" y="269236"/>
                </a:lnTo>
                <a:close/>
              </a:path>
              <a:path w="778510" h="323850">
                <a:moveTo>
                  <a:pt x="416829" y="243337"/>
                </a:moveTo>
                <a:lnTo>
                  <a:pt x="374421" y="243337"/>
                </a:lnTo>
                <a:lnTo>
                  <a:pt x="382413" y="241156"/>
                </a:lnTo>
                <a:lnTo>
                  <a:pt x="389757" y="236793"/>
                </a:lnTo>
                <a:lnTo>
                  <a:pt x="395402" y="233016"/>
                </a:lnTo>
                <a:lnTo>
                  <a:pt x="401178" y="228384"/>
                </a:lnTo>
                <a:lnTo>
                  <a:pt x="407085" y="222896"/>
                </a:lnTo>
                <a:lnTo>
                  <a:pt x="413122" y="216553"/>
                </a:lnTo>
                <a:lnTo>
                  <a:pt x="413122" y="178300"/>
                </a:lnTo>
                <a:lnTo>
                  <a:pt x="446012" y="178300"/>
                </a:lnTo>
                <a:lnTo>
                  <a:pt x="446012" y="242594"/>
                </a:lnTo>
                <a:lnTo>
                  <a:pt x="417589" y="242594"/>
                </a:lnTo>
                <a:lnTo>
                  <a:pt x="416829" y="243337"/>
                </a:lnTo>
                <a:close/>
              </a:path>
              <a:path w="778510" h="323850">
                <a:moveTo>
                  <a:pt x="435391" y="266559"/>
                </a:moveTo>
                <a:lnTo>
                  <a:pt x="428248" y="266559"/>
                </a:lnTo>
                <a:lnTo>
                  <a:pt x="425476" y="266359"/>
                </a:lnTo>
                <a:lnTo>
                  <a:pt x="417589" y="242594"/>
                </a:lnTo>
                <a:lnTo>
                  <a:pt x="446012" y="242594"/>
                </a:lnTo>
                <a:lnTo>
                  <a:pt x="439906" y="265959"/>
                </a:lnTo>
                <a:lnTo>
                  <a:pt x="438125" y="266359"/>
                </a:lnTo>
                <a:lnTo>
                  <a:pt x="435391" y="266559"/>
                </a:lnTo>
                <a:close/>
              </a:path>
              <a:path w="778510" h="323850">
                <a:moveTo>
                  <a:pt x="524699" y="266559"/>
                </a:moveTo>
                <a:lnTo>
                  <a:pt x="518250" y="266559"/>
                </a:lnTo>
                <a:lnTo>
                  <a:pt x="515564" y="266407"/>
                </a:lnTo>
                <a:lnTo>
                  <a:pt x="513383" y="266112"/>
                </a:lnTo>
                <a:lnTo>
                  <a:pt x="511297" y="265912"/>
                </a:lnTo>
                <a:lnTo>
                  <a:pt x="505048" y="261397"/>
                </a:lnTo>
                <a:lnTo>
                  <a:pt x="505048" y="79477"/>
                </a:lnTo>
                <a:lnTo>
                  <a:pt x="518250" y="74124"/>
                </a:lnTo>
                <a:lnTo>
                  <a:pt x="524699" y="74124"/>
                </a:lnTo>
                <a:lnTo>
                  <a:pt x="527375" y="74267"/>
                </a:lnTo>
                <a:lnTo>
                  <a:pt x="531642" y="74867"/>
                </a:lnTo>
                <a:lnTo>
                  <a:pt x="533328" y="75257"/>
                </a:lnTo>
                <a:lnTo>
                  <a:pt x="534519" y="75762"/>
                </a:lnTo>
                <a:lnTo>
                  <a:pt x="535805" y="76257"/>
                </a:lnTo>
                <a:lnTo>
                  <a:pt x="536700" y="76953"/>
                </a:lnTo>
                <a:lnTo>
                  <a:pt x="537196" y="77839"/>
                </a:lnTo>
                <a:lnTo>
                  <a:pt x="537691" y="78639"/>
                </a:lnTo>
                <a:lnTo>
                  <a:pt x="537939" y="79477"/>
                </a:lnTo>
                <a:lnTo>
                  <a:pt x="537939" y="261397"/>
                </a:lnTo>
                <a:lnTo>
                  <a:pt x="529461" y="266112"/>
                </a:lnTo>
                <a:lnTo>
                  <a:pt x="527375" y="266407"/>
                </a:lnTo>
                <a:lnTo>
                  <a:pt x="524699" y="266559"/>
                </a:lnTo>
                <a:close/>
              </a:path>
              <a:path w="778510" h="323850">
                <a:moveTo>
                  <a:pt x="529061" y="39595"/>
                </a:moveTo>
                <a:lnTo>
                  <a:pt x="513488" y="39595"/>
                </a:lnTo>
                <a:lnTo>
                  <a:pt x="508220" y="38252"/>
                </a:lnTo>
                <a:lnTo>
                  <a:pt x="505344" y="35576"/>
                </a:lnTo>
                <a:lnTo>
                  <a:pt x="502467" y="32794"/>
                </a:lnTo>
                <a:lnTo>
                  <a:pt x="501029" y="27584"/>
                </a:lnTo>
                <a:lnTo>
                  <a:pt x="501084" y="12011"/>
                </a:lnTo>
                <a:lnTo>
                  <a:pt x="502467" y="6953"/>
                </a:lnTo>
                <a:lnTo>
                  <a:pt x="505344" y="4171"/>
                </a:lnTo>
                <a:lnTo>
                  <a:pt x="508325" y="1390"/>
                </a:lnTo>
                <a:lnTo>
                  <a:pt x="513735" y="0"/>
                </a:lnTo>
                <a:lnTo>
                  <a:pt x="529309" y="0"/>
                </a:lnTo>
                <a:lnTo>
                  <a:pt x="534614" y="1390"/>
                </a:lnTo>
                <a:lnTo>
                  <a:pt x="537491" y="4171"/>
                </a:lnTo>
                <a:lnTo>
                  <a:pt x="540377" y="6848"/>
                </a:lnTo>
                <a:lnTo>
                  <a:pt x="541815" y="12011"/>
                </a:lnTo>
                <a:lnTo>
                  <a:pt x="541731" y="27584"/>
                </a:lnTo>
                <a:lnTo>
                  <a:pt x="540320" y="32547"/>
                </a:lnTo>
                <a:lnTo>
                  <a:pt x="534471" y="38205"/>
                </a:lnTo>
                <a:lnTo>
                  <a:pt x="529061" y="39595"/>
                </a:lnTo>
                <a:close/>
              </a:path>
              <a:path w="778510" h="323850">
                <a:moveTo>
                  <a:pt x="639076" y="75162"/>
                </a:moveTo>
                <a:lnTo>
                  <a:pt x="606034" y="75162"/>
                </a:lnTo>
                <a:lnTo>
                  <a:pt x="606034" y="31451"/>
                </a:lnTo>
                <a:lnTo>
                  <a:pt x="614368" y="26498"/>
                </a:lnTo>
                <a:lnTo>
                  <a:pt x="616549" y="26194"/>
                </a:lnTo>
                <a:lnTo>
                  <a:pt x="619226" y="26051"/>
                </a:lnTo>
                <a:lnTo>
                  <a:pt x="625779" y="26051"/>
                </a:lnTo>
                <a:lnTo>
                  <a:pt x="628503" y="26194"/>
                </a:lnTo>
                <a:lnTo>
                  <a:pt x="630589" y="26498"/>
                </a:lnTo>
                <a:lnTo>
                  <a:pt x="632770" y="26689"/>
                </a:lnTo>
                <a:lnTo>
                  <a:pt x="634456" y="27089"/>
                </a:lnTo>
                <a:lnTo>
                  <a:pt x="636838" y="28280"/>
                </a:lnTo>
                <a:lnTo>
                  <a:pt x="637685" y="28975"/>
                </a:lnTo>
                <a:lnTo>
                  <a:pt x="638181" y="29765"/>
                </a:lnTo>
                <a:lnTo>
                  <a:pt x="638771" y="30566"/>
                </a:lnTo>
                <a:lnTo>
                  <a:pt x="639076" y="31451"/>
                </a:lnTo>
                <a:lnTo>
                  <a:pt x="639076" y="75162"/>
                </a:lnTo>
                <a:close/>
              </a:path>
              <a:path w="778510" h="323850">
                <a:moveTo>
                  <a:pt x="687197" y="102547"/>
                </a:moveTo>
                <a:lnTo>
                  <a:pt x="578897" y="102547"/>
                </a:lnTo>
                <a:lnTo>
                  <a:pt x="577258" y="101508"/>
                </a:lnTo>
                <a:lnTo>
                  <a:pt x="575972" y="99422"/>
                </a:lnTo>
                <a:lnTo>
                  <a:pt x="574782" y="97241"/>
                </a:lnTo>
                <a:lnTo>
                  <a:pt x="574182" y="93765"/>
                </a:lnTo>
                <a:lnTo>
                  <a:pt x="574182" y="86421"/>
                </a:lnTo>
                <a:lnTo>
                  <a:pt x="578049" y="75905"/>
                </a:lnTo>
                <a:lnTo>
                  <a:pt x="578944" y="75410"/>
                </a:lnTo>
                <a:lnTo>
                  <a:pt x="579935" y="75162"/>
                </a:lnTo>
                <a:lnTo>
                  <a:pt x="686301" y="75162"/>
                </a:lnTo>
                <a:lnTo>
                  <a:pt x="687244" y="75410"/>
                </a:lnTo>
                <a:lnTo>
                  <a:pt x="688035" y="75905"/>
                </a:lnTo>
                <a:lnTo>
                  <a:pt x="688835" y="76305"/>
                </a:lnTo>
                <a:lnTo>
                  <a:pt x="689531" y="77096"/>
                </a:lnTo>
                <a:lnTo>
                  <a:pt x="690121" y="78286"/>
                </a:lnTo>
                <a:lnTo>
                  <a:pt x="690721" y="79382"/>
                </a:lnTo>
                <a:lnTo>
                  <a:pt x="691112" y="80820"/>
                </a:lnTo>
                <a:lnTo>
                  <a:pt x="691312" y="82601"/>
                </a:lnTo>
                <a:lnTo>
                  <a:pt x="691607" y="84287"/>
                </a:lnTo>
                <a:lnTo>
                  <a:pt x="691759" y="86421"/>
                </a:lnTo>
                <a:lnTo>
                  <a:pt x="691759" y="93765"/>
                </a:lnTo>
                <a:lnTo>
                  <a:pt x="691159" y="97241"/>
                </a:lnTo>
                <a:lnTo>
                  <a:pt x="689969" y="99422"/>
                </a:lnTo>
                <a:lnTo>
                  <a:pt x="688778" y="101508"/>
                </a:lnTo>
                <a:lnTo>
                  <a:pt x="687197" y="102547"/>
                </a:lnTo>
                <a:close/>
              </a:path>
              <a:path w="778510" h="323850">
                <a:moveTo>
                  <a:pt x="661651" y="268788"/>
                </a:moveTo>
                <a:lnTo>
                  <a:pt x="649239" y="268788"/>
                </a:lnTo>
                <a:lnTo>
                  <a:pt x="641257" y="267550"/>
                </a:lnTo>
                <a:lnTo>
                  <a:pt x="610844" y="242499"/>
                </a:lnTo>
                <a:lnTo>
                  <a:pt x="606034" y="102547"/>
                </a:lnTo>
                <a:lnTo>
                  <a:pt x="639076" y="102547"/>
                </a:lnTo>
                <a:lnTo>
                  <a:pt x="639076" y="203008"/>
                </a:lnTo>
                <a:lnTo>
                  <a:pt x="639419" y="211741"/>
                </a:lnTo>
                <a:lnTo>
                  <a:pt x="654802" y="240508"/>
                </a:lnTo>
                <a:lnTo>
                  <a:pt x="691224" y="240508"/>
                </a:lnTo>
                <a:lnTo>
                  <a:pt x="691312" y="241251"/>
                </a:lnTo>
                <a:lnTo>
                  <a:pt x="691607" y="242842"/>
                </a:lnTo>
                <a:lnTo>
                  <a:pt x="691759" y="244823"/>
                </a:lnTo>
                <a:lnTo>
                  <a:pt x="691759" y="251081"/>
                </a:lnTo>
                <a:lnTo>
                  <a:pt x="676433" y="266702"/>
                </a:lnTo>
                <a:lnTo>
                  <a:pt x="673747" y="267302"/>
                </a:lnTo>
                <a:lnTo>
                  <a:pt x="670871" y="267798"/>
                </a:lnTo>
                <a:lnTo>
                  <a:pt x="664718" y="268588"/>
                </a:lnTo>
                <a:lnTo>
                  <a:pt x="661651" y="268788"/>
                </a:lnTo>
                <a:close/>
              </a:path>
              <a:path w="778510" h="323850">
                <a:moveTo>
                  <a:pt x="691224" y="240508"/>
                </a:moveTo>
                <a:lnTo>
                  <a:pt x="667299" y="240508"/>
                </a:lnTo>
                <a:lnTo>
                  <a:pt x="670033" y="240213"/>
                </a:lnTo>
                <a:lnTo>
                  <a:pt x="674795" y="239022"/>
                </a:lnTo>
                <a:lnTo>
                  <a:pt x="683577" y="235898"/>
                </a:lnTo>
                <a:lnTo>
                  <a:pt x="684958" y="235298"/>
                </a:lnTo>
                <a:lnTo>
                  <a:pt x="686206" y="235003"/>
                </a:lnTo>
                <a:lnTo>
                  <a:pt x="687892" y="235003"/>
                </a:lnTo>
                <a:lnTo>
                  <a:pt x="688483" y="235155"/>
                </a:lnTo>
                <a:lnTo>
                  <a:pt x="689673" y="235746"/>
                </a:lnTo>
                <a:lnTo>
                  <a:pt x="690121" y="236393"/>
                </a:lnTo>
                <a:lnTo>
                  <a:pt x="690416" y="237384"/>
                </a:lnTo>
                <a:lnTo>
                  <a:pt x="690816" y="238279"/>
                </a:lnTo>
                <a:lnTo>
                  <a:pt x="691112" y="239565"/>
                </a:lnTo>
                <a:lnTo>
                  <a:pt x="691224" y="240508"/>
                </a:lnTo>
                <a:close/>
              </a:path>
              <a:path w="778510" h="323850">
                <a:moveTo>
                  <a:pt x="724916" y="323405"/>
                </a:moveTo>
                <a:lnTo>
                  <a:pt x="720049" y="323405"/>
                </a:lnTo>
                <a:lnTo>
                  <a:pt x="718115" y="323310"/>
                </a:lnTo>
                <a:lnTo>
                  <a:pt x="712115" y="319338"/>
                </a:lnTo>
                <a:lnTo>
                  <a:pt x="712362" y="318395"/>
                </a:lnTo>
                <a:lnTo>
                  <a:pt x="712962" y="317309"/>
                </a:lnTo>
                <a:lnTo>
                  <a:pt x="739604" y="262387"/>
                </a:lnTo>
                <a:lnTo>
                  <a:pt x="739604" y="233221"/>
                </a:lnTo>
                <a:lnTo>
                  <a:pt x="739947" y="230393"/>
                </a:lnTo>
                <a:lnTo>
                  <a:pt x="740642" y="228307"/>
                </a:lnTo>
                <a:lnTo>
                  <a:pt x="741338" y="226125"/>
                </a:lnTo>
                <a:lnTo>
                  <a:pt x="755473" y="220572"/>
                </a:lnTo>
                <a:lnTo>
                  <a:pt x="762226" y="220572"/>
                </a:lnTo>
                <a:lnTo>
                  <a:pt x="765045" y="220763"/>
                </a:lnTo>
                <a:lnTo>
                  <a:pt x="769913" y="221563"/>
                </a:lnTo>
                <a:lnTo>
                  <a:pt x="771894" y="222306"/>
                </a:lnTo>
                <a:lnTo>
                  <a:pt x="773380" y="223401"/>
                </a:lnTo>
                <a:lnTo>
                  <a:pt x="774971" y="224487"/>
                </a:lnTo>
                <a:lnTo>
                  <a:pt x="776114" y="226125"/>
                </a:lnTo>
                <a:lnTo>
                  <a:pt x="776809" y="228307"/>
                </a:lnTo>
                <a:lnTo>
                  <a:pt x="777600" y="230393"/>
                </a:lnTo>
                <a:lnTo>
                  <a:pt x="778000" y="233221"/>
                </a:lnTo>
                <a:lnTo>
                  <a:pt x="778000" y="240861"/>
                </a:lnTo>
                <a:lnTo>
                  <a:pt x="777752" y="244633"/>
                </a:lnTo>
                <a:lnTo>
                  <a:pt x="777257" y="248100"/>
                </a:lnTo>
                <a:lnTo>
                  <a:pt x="776857" y="251576"/>
                </a:lnTo>
                <a:lnTo>
                  <a:pt x="776209" y="254853"/>
                </a:lnTo>
                <a:lnTo>
                  <a:pt x="774428" y="260997"/>
                </a:lnTo>
                <a:lnTo>
                  <a:pt x="773189" y="264026"/>
                </a:lnTo>
                <a:lnTo>
                  <a:pt x="771599" y="267007"/>
                </a:lnTo>
                <a:lnTo>
                  <a:pt x="770113" y="270084"/>
                </a:lnTo>
                <a:lnTo>
                  <a:pt x="768227" y="273255"/>
                </a:lnTo>
                <a:lnTo>
                  <a:pt x="765941" y="276532"/>
                </a:lnTo>
                <a:lnTo>
                  <a:pt x="738556" y="317757"/>
                </a:lnTo>
                <a:lnTo>
                  <a:pt x="737861" y="318643"/>
                </a:lnTo>
                <a:lnTo>
                  <a:pt x="737070" y="319443"/>
                </a:lnTo>
                <a:lnTo>
                  <a:pt x="736175" y="320138"/>
                </a:lnTo>
                <a:lnTo>
                  <a:pt x="735384" y="320833"/>
                </a:lnTo>
                <a:lnTo>
                  <a:pt x="734337" y="321424"/>
                </a:lnTo>
                <a:lnTo>
                  <a:pt x="733051" y="321919"/>
                </a:lnTo>
                <a:lnTo>
                  <a:pt x="731765" y="322519"/>
                </a:lnTo>
                <a:lnTo>
                  <a:pt x="730269" y="322910"/>
                </a:lnTo>
                <a:lnTo>
                  <a:pt x="727002" y="323310"/>
                </a:lnTo>
                <a:lnTo>
                  <a:pt x="724916" y="32340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4127" y="5639960"/>
            <a:ext cx="1556863" cy="347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4445" y="6496995"/>
            <a:ext cx="141470" cy="99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808899" y="2174992"/>
            <a:ext cx="7526655" cy="2893695"/>
            <a:chOff x="808899" y="2174992"/>
            <a:chExt cx="7526655" cy="2893695"/>
          </a:xfrm>
        </p:grpSpPr>
        <p:sp>
          <p:nvSpPr>
            <p:cNvPr id="18" name="object 18"/>
            <p:cNvSpPr/>
            <p:nvPr/>
          </p:nvSpPr>
          <p:spPr>
            <a:xfrm>
              <a:off x="808899" y="3299643"/>
              <a:ext cx="7526191" cy="17684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899" y="2174992"/>
              <a:ext cx="7526191" cy="11832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FBE1BA0-AAB6-467A-B067-851CB6AA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159" y="685025"/>
            <a:ext cx="2113736" cy="36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2312" y="1836470"/>
            <a:ext cx="126807" cy="12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8032" y="1748507"/>
            <a:ext cx="3948461" cy="35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312" y="2322249"/>
            <a:ext cx="126807" cy="126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0212" y="2248874"/>
            <a:ext cx="3415180" cy="338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312" y="2808028"/>
            <a:ext cx="126807" cy="126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0210" y="2722303"/>
            <a:ext cx="2096727" cy="3506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312" y="3293807"/>
            <a:ext cx="126807" cy="126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032" y="3208083"/>
            <a:ext cx="2020498" cy="3506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312" y="3779587"/>
            <a:ext cx="126807" cy="12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4093" y="3692967"/>
            <a:ext cx="2529139" cy="3515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3639" y="432980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2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4147" y="4194816"/>
            <a:ext cx="704215" cy="266700"/>
          </a:xfrm>
          <a:custGeom>
            <a:avLst/>
            <a:gdLst/>
            <a:ahLst/>
            <a:cxnLst/>
            <a:rect l="l" t="t" r="r" b="b"/>
            <a:pathLst>
              <a:path w="704214" h="266700">
                <a:moveTo>
                  <a:pt x="133438" y="266111"/>
                </a:moveTo>
                <a:lnTo>
                  <a:pt x="126990" y="266111"/>
                </a:lnTo>
                <a:lnTo>
                  <a:pt x="112359" y="265534"/>
                </a:lnTo>
                <a:lnTo>
                  <a:pt x="73268" y="256881"/>
                </a:lnTo>
                <a:lnTo>
                  <a:pt x="33377" y="230392"/>
                </a:lnTo>
                <a:lnTo>
                  <a:pt x="8526" y="189168"/>
                </a:lnTo>
                <a:lnTo>
                  <a:pt x="436" y="150045"/>
                </a:lnTo>
                <a:lnTo>
                  <a:pt x="0" y="132903"/>
                </a:lnTo>
                <a:lnTo>
                  <a:pt x="473" y="120544"/>
                </a:lnTo>
                <a:lnTo>
                  <a:pt x="9117" y="79772"/>
                </a:lnTo>
                <a:lnTo>
                  <a:pt x="35311" y="37214"/>
                </a:lnTo>
                <a:lnTo>
                  <a:pt x="75945" y="9820"/>
                </a:lnTo>
                <a:lnTo>
                  <a:pt x="114428" y="756"/>
                </a:lnTo>
                <a:lnTo>
                  <a:pt x="128485" y="152"/>
                </a:lnTo>
                <a:lnTo>
                  <a:pt x="135802" y="320"/>
                </a:lnTo>
                <a:lnTo>
                  <a:pt x="179378" y="8934"/>
                </a:lnTo>
                <a:lnTo>
                  <a:pt x="186131" y="11211"/>
                </a:lnTo>
                <a:lnTo>
                  <a:pt x="191779" y="13744"/>
                </a:lnTo>
                <a:lnTo>
                  <a:pt x="196351" y="16526"/>
                </a:lnTo>
                <a:lnTo>
                  <a:pt x="201009" y="19202"/>
                </a:lnTo>
                <a:lnTo>
                  <a:pt x="204191" y="21431"/>
                </a:lnTo>
                <a:lnTo>
                  <a:pt x="205876" y="23222"/>
                </a:lnTo>
                <a:lnTo>
                  <a:pt x="207658" y="24908"/>
                </a:lnTo>
                <a:lnTo>
                  <a:pt x="208848" y="26889"/>
                </a:lnTo>
                <a:lnTo>
                  <a:pt x="209448" y="29175"/>
                </a:lnTo>
                <a:lnTo>
                  <a:pt x="209585" y="29623"/>
                </a:lnTo>
                <a:lnTo>
                  <a:pt x="127733" y="29623"/>
                </a:lnTo>
                <a:lnTo>
                  <a:pt x="117297" y="30105"/>
                </a:lnTo>
                <a:lnTo>
                  <a:pt x="73637" y="46624"/>
                </a:lnTo>
                <a:lnTo>
                  <a:pt x="45927" y="82633"/>
                </a:lnTo>
                <a:lnTo>
                  <a:pt x="36684" y="121244"/>
                </a:lnTo>
                <a:lnTo>
                  <a:pt x="36297" y="130379"/>
                </a:lnTo>
                <a:lnTo>
                  <a:pt x="36301" y="135589"/>
                </a:lnTo>
                <a:lnTo>
                  <a:pt x="43055" y="176956"/>
                </a:lnTo>
                <a:lnTo>
                  <a:pt x="68495" y="215563"/>
                </a:lnTo>
                <a:lnTo>
                  <a:pt x="108909" y="234483"/>
                </a:lnTo>
                <a:lnTo>
                  <a:pt x="128333" y="236193"/>
                </a:lnTo>
                <a:lnTo>
                  <a:pt x="209896" y="236193"/>
                </a:lnTo>
                <a:lnTo>
                  <a:pt x="209896" y="236984"/>
                </a:lnTo>
                <a:lnTo>
                  <a:pt x="172977" y="259758"/>
                </a:lnTo>
                <a:lnTo>
                  <a:pt x="139991" y="265711"/>
                </a:lnTo>
                <a:lnTo>
                  <a:pt x="133438" y="266111"/>
                </a:lnTo>
                <a:close/>
              </a:path>
              <a:path w="704214" h="266700">
                <a:moveTo>
                  <a:pt x="205276" y="53873"/>
                </a:moveTo>
                <a:lnTo>
                  <a:pt x="202695" y="53873"/>
                </a:lnTo>
                <a:lnTo>
                  <a:pt x="199971" y="52635"/>
                </a:lnTo>
                <a:lnTo>
                  <a:pt x="196199" y="50159"/>
                </a:lnTo>
                <a:lnTo>
                  <a:pt x="192532" y="47577"/>
                </a:lnTo>
                <a:lnTo>
                  <a:pt x="187569" y="44796"/>
                </a:lnTo>
                <a:lnTo>
                  <a:pt x="181311" y="41824"/>
                </a:lnTo>
                <a:lnTo>
                  <a:pt x="175063" y="38748"/>
                </a:lnTo>
                <a:lnTo>
                  <a:pt x="167576" y="35966"/>
                </a:lnTo>
                <a:lnTo>
                  <a:pt x="127733" y="29623"/>
                </a:lnTo>
                <a:lnTo>
                  <a:pt x="209585" y="29623"/>
                </a:lnTo>
                <a:lnTo>
                  <a:pt x="210144" y="31451"/>
                </a:lnTo>
                <a:lnTo>
                  <a:pt x="210407" y="33970"/>
                </a:lnTo>
                <a:lnTo>
                  <a:pt x="210463" y="41824"/>
                </a:lnTo>
                <a:lnTo>
                  <a:pt x="210334" y="43710"/>
                </a:lnTo>
                <a:lnTo>
                  <a:pt x="210039" y="45691"/>
                </a:lnTo>
                <a:lnTo>
                  <a:pt x="209839" y="47577"/>
                </a:lnTo>
                <a:lnTo>
                  <a:pt x="209448" y="49168"/>
                </a:lnTo>
                <a:lnTo>
                  <a:pt x="208848" y="50454"/>
                </a:lnTo>
                <a:lnTo>
                  <a:pt x="208353" y="51749"/>
                </a:lnTo>
                <a:lnTo>
                  <a:pt x="207705" y="52635"/>
                </a:lnTo>
                <a:lnTo>
                  <a:pt x="206124" y="53626"/>
                </a:lnTo>
                <a:lnTo>
                  <a:pt x="205276" y="53873"/>
                </a:lnTo>
                <a:close/>
              </a:path>
              <a:path w="704214" h="266700">
                <a:moveTo>
                  <a:pt x="209896" y="236193"/>
                </a:moveTo>
                <a:lnTo>
                  <a:pt x="136372" y="236193"/>
                </a:lnTo>
                <a:lnTo>
                  <a:pt x="144459" y="235250"/>
                </a:lnTo>
                <a:lnTo>
                  <a:pt x="160823" y="231383"/>
                </a:lnTo>
                <a:lnTo>
                  <a:pt x="168471" y="228459"/>
                </a:lnTo>
                <a:lnTo>
                  <a:pt x="175510" y="224582"/>
                </a:lnTo>
                <a:lnTo>
                  <a:pt x="175510" y="149134"/>
                </a:lnTo>
                <a:lnTo>
                  <a:pt x="113255" y="149134"/>
                </a:lnTo>
                <a:lnTo>
                  <a:pt x="111511" y="147991"/>
                </a:lnTo>
                <a:lnTo>
                  <a:pt x="110321" y="145705"/>
                </a:lnTo>
                <a:lnTo>
                  <a:pt x="109235" y="143428"/>
                </a:lnTo>
                <a:lnTo>
                  <a:pt x="108683" y="139904"/>
                </a:lnTo>
                <a:lnTo>
                  <a:pt x="108686" y="132512"/>
                </a:lnTo>
                <a:lnTo>
                  <a:pt x="108835" y="130379"/>
                </a:lnTo>
                <a:lnTo>
                  <a:pt x="109435" y="126807"/>
                </a:lnTo>
                <a:lnTo>
                  <a:pt x="109873" y="125369"/>
                </a:lnTo>
                <a:lnTo>
                  <a:pt x="110473" y="124273"/>
                </a:lnTo>
                <a:lnTo>
                  <a:pt x="111064" y="123083"/>
                </a:lnTo>
                <a:lnTo>
                  <a:pt x="111759" y="122244"/>
                </a:lnTo>
                <a:lnTo>
                  <a:pt x="113350" y="121244"/>
                </a:lnTo>
                <a:lnTo>
                  <a:pt x="114340" y="120997"/>
                </a:lnTo>
                <a:lnTo>
                  <a:pt x="199180" y="120997"/>
                </a:lnTo>
                <a:lnTo>
                  <a:pt x="208848" y="128588"/>
                </a:lnTo>
                <a:lnTo>
                  <a:pt x="209544" y="130379"/>
                </a:lnTo>
                <a:lnTo>
                  <a:pt x="209896" y="132512"/>
                </a:lnTo>
                <a:lnTo>
                  <a:pt x="209896" y="236193"/>
                </a:lnTo>
                <a:close/>
              </a:path>
              <a:path w="704214" h="266700">
                <a:moveTo>
                  <a:pt x="371108" y="266407"/>
                </a:moveTo>
                <a:lnTo>
                  <a:pt x="331651" y="261552"/>
                </a:lnTo>
                <a:lnTo>
                  <a:pt x="292689" y="240249"/>
                </a:lnTo>
                <a:lnTo>
                  <a:pt x="268410" y="203031"/>
                </a:lnTo>
                <a:lnTo>
                  <a:pt x="259528" y="164718"/>
                </a:lnTo>
                <a:lnTo>
                  <a:pt x="257855" y="134541"/>
                </a:lnTo>
                <a:lnTo>
                  <a:pt x="258310" y="119564"/>
                </a:lnTo>
                <a:lnTo>
                  <a:pt x="265142" y="78877"/>
                </a:lnTo>
                <a:lnTo>
                  <a:pt x="287316" y="36462"/>
                </a:lnTo>
                <a:lnTo>
                  <a:pt x="324378" y="9525"/>
                </a:lnTo>
                <a:lnTo>
                  <a:pt x="361965" y="596"/>
                </a:lnTo>
                <a:lnTo>
                  <a:pt x="376318" y="0"/>
                </a:lnTo>
                <a:lnTo>
                  <a:pt x="390141" y="539"/>
                </a:lnTo>
                <a:lnTo>
                  <a:pt x="436213" y="13375"/>
                </a:lnTo>
                <a:lnTo>
                  <a:pt x="457150" y="29318"/>
                </a:lnTo>
                <a:lnTo>
                  <a:pt x="374232" y="29318"/>
                </a:lnTo>
                <a:lnTo>
                  <a:pt x="363510" y="29848"/>
                </a:lnTo>
                <a:lnTo>
                  <a:pt x="322815" y="47553"/>
                </a:lnTo>
                <a:lnTo>
                  <a:pt x="300742" y="83793"/>
                </a:lnTo>
                <a:lnTo>
                  <a:pt x="294567" y="121946"/>
                </a:lnTo>
                <a:lnTo>
                  <a:pt x="294366" y="134541"/>
                </a:lnTo>
                <a:lnTo>
                  <a:pt x="294549" y="143324"/>
                </a:lnTo>
                <a:lnTo>
                  <a:pt x="300284" y="183408"/>
                </a:lnTo>
                <a:lnTo>
                  <a:pt x="321401" y="219638"/>
                </a:lnTo>
                <a:lnTo>
                  <a:pt x="361986" y="236015"/>
                </a:lnTo>
                <a:lnTo>
                  <a:pt x="372899" y="236488"/>
                </a:lnTo>
                <a:lnTo>
                  <a:pt x="453286" y="236488"/>
                </a:lnTo>
                <a:lnTo>
                  <a:pt x="451886" y="237990"/>
                </a:lnTo>
                <a:lnTo>
                  <a:pt x="411210" y="261050"/>
                </a:lnTo>
                <a:lnTo>
                  <a:pt x="385389" y="265812"/>
                </a:lnTo>
                <a:lnTo>
                  <a:pt x="371108" y="266407"/>
                </a:lnTo>
                <a:close/>
              </a:path>
              <a:path w="704214" h="266700">
                <a:moveTo>
                  <a:pt x="453286" y="236488"/>
                </a:moveTo>
                <a:lnTo>
                  <a:pt x="372899" y="236488"/>
                </a:lnTo>
                <a:lnTo>
                  <a:pt x="383752" y="235968"/>
                </a:lnTo>
                <a:lnTo>
                  <a:pt x="393694" y="234407"/>
                </a:lnTo>
                <a:lnTo>
                  <a:pt x="430495" y="212170"/>
                </a:lnTo>
                <a:lnTo>
                  <a:pt x="449099" y="172346"/>
                </a:lnTo>
                <a:lnTo>
                  <a:pt x="453072" y="134541"/>
                </a:lnTo>
                <a:lnTo>
                  <a:pt x="453060" y="130084"/>
                </a:lnTo>
                <a:lnTo>
                  <a:pt x="449099" y="91678"/>
                </a:lnTo>
                <a:lnTo>
                  <a:pt x="431227" y="52337"/>
                </a:lnTo>
                <a:lnTo>
                  <a:pt x="394884" y="31291"/>
                </a:lnTo>
                <a:lnTo>
                  <a:pt x="374232" y="29318"/>
                </a:lnTo>
                <a:lnTo>
                  <a:pt x="457150" y="29318"/>
                </a:lnTo>
                <a:lnTo>
                  <a:pt x="478407" y="62773"/>
                </a:lnTo>
                <a:lnTo>
                  <a:pt x="487531" y="100465"/>
                </a:lnTo>
                <a:lnTo>
                  <a:pt x="489276" y="130084"/>
                </a:lnTo>
                <a:lnTo>
                  <a:pt x="488812" y="145400"/>
                </a:lnTo>
                <a:lnTo>
                  <a:pt x="481837" y="186786"/>
                </a:lnTo>
                <a:lnTo>
                  <a:pt x="459663" y="229649"/>
                </a:lnTo>
                <a:lnTo>
                  <a:pt x="453286" y="236488"/>
                </a:lnTo>
                <a:close/>
              </a:path>
              <a:path w="704214" h="266700">
                <a:moveTo>
                  <a:pt x="697923" y="32890"/>
                </a:moveTo>
                <a:lnTo>
                  <a:pt x="515804" y="32890"/>
                </a:lnTo>
                <a:lnTo>
                  <a:pt x="514813" y="32642"/>
                </a:lnTo>
                <a:lnTo>
                  <a:pt x="510050" y="21088"/>
                </a:lnTo>
                <a:lnTo>
                  <a:pt x="510050" y="16030"/>
                </a:lnTo>
                <a:lnTo>
                  <a:pt x="513918" y="4619"/>
                </a:lnTo>
                <a:lnTo>
                  <a:pt x="514813" y="4019"/>
                </a:lnTo>
                <a:lnTo>
                  <a:pt x="515804" y="3724"/>
                </a:lnTo>
                <a:lnTo>
                  <a:pt x="697923" y="3724"/>
                </a:lnTo>
                <a:lnTo>
                  <a:pt x="698866" y="4019"/>
                </a:lnTo>
                <a:lnTo>
                  <a:pt x="699657" y="4619"/>
                </a:lnTo>
                <a:lnTo>
                  <a:pt x="700552" y="5114"/>
                </a:lnTo>
                <a:lnTo>
                  <a:pt x="701295" y="5953"/>
                </a:lnTo>
                <a:lnTo>
                  <a:pt x="701895" y="7143"/>
                </a:lnTo>
                <a:lnTo>
                  <a:pt x="702590" y="8334"/>
                </a:lnTo>
                <a:lnTo>
                  <a:pt x="703029" y="9925"/>
                </a:lnTo>
                <a:lnTo>
                  <a:pt x="703229" y="11906"/>
                </a:lnTo>
                <a:lnTo>
                  <a:pt x="703533" y="13792"/>
                </a:lnTo>
                <a:lnTo>
                  <a:pt x="703676" y="16030"/>
                </a:lnTo>
                <a:lnTo>
                  <a:pt x="703676" y="21088"/>
                </a:lnTo>
                <a:lnTo>
                  <a:pt x="703533" y="23269"/>
                </a:lnTo>
                <a:lnTo>
                  <a:pt x="703229" y="25155"/>
                </a:lnTo>
                <a:lnTo>
                  <a:pt x="703029" y="27041"/>
                </a:lnTo>
                <a:lnTo>
                  <a:pt x="702590" y="28575"/>
                </a:lnTo>
                <a:lnTo>
                  <a:pt x="701895" y="29765"/>
                </a:lnTo>
                <a:lnTo>
                  <a:pt x="701295" y="30861"/>
                </a:lnTo>
                <a:lnTo>
                  <a:pt x="700552" y="31651"/>
                </a:lnTo>
                <a:lnTo>
                  <a:pt x="699657" y="32147"/>
                </a:lnTo>
                <a:lnTo>
                  <a:pt x="698866" y="32642"/>
                </a:lnTo>
                <a:lnTo>
                  <a:pt x="697923" y="32890"/>
                </a:lnTo>
                <a:close/>
              </a:path>
              <a:path w="704214" h="266700">
                <a:moveTo>
                  <a:pt x="610216" y="263730"/>
                </a:moveTo>
                <a:lnTo>
                  <a:pt x="603663" y="263730"/>
                </a:lnTo>
                <a:lnTo>
                  <a:pt x="600891" y="263530"/>
                </a:lnTo>
                <a:lnTo>
                  <a:pt x="598605" y="263130"/>
                </a:lnTo>
                <a:lnTo>
                  <a:pt x="596424" y="262835"/>
                </a:lnTo>
                <a:lnTo>
                  <a:pt x="589671" y="258415"/>
                </a:lnTo>
                <a:lnTo>
                  <a:pt x="589671" y="32890"/>
                </a:lnTo>
                <a:lnTo>
                  <a:pt x="624056" y="32890"/>
                </a:lnTo>
                <a:lnTo>
                  <a:pt x="624056" y="258415"/>
                </a:lnTo>
                <a:lnTo>
                  <a:pt x="623761" y="259358"/>
                </a:lnTo>
                <a:lnTo>
                  <a:pt x="623161" y="260158"/>
                </a:lnTo>
                <a:lnTo>
                  <a:pt x="622665" y="260949"/>
                </a:lnTo>
                <a:lnTo>
                  <a:pt x="615122" y="263130"/>
                </a:lnTo>
                <a:lnTo>
                  <a:pt x="612940" y="263530"/>
                </a:lnTo>
                <a:lnTo>
                  <a:pt x="610216" y="263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3639" y="4815586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2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0259" y="4680599"/>
            <a:ext cx="889635" cy="266700"/>
          </a:xfrm>
          <a:custGeom>
            <a:avLst/>
            <a:gdLst/>
            <a:ahLst/>
            <a:cxnLst/>
            <a:rect l="l" t="t" r="r" b="b"/>
            <a:pathLst>
              <a:path w="889635" h="266700">
                <a:moveTo>
                  <a:pt x="67570" y="262530"/>
                </a:moveTo>
                <a:lnTo>
                  <a:pt x="9725" y="262530"/>
                </a:lnTo>
                <a:lnTo>
                  <a:pt x="6800" y="261492"/>
                </a:lnTo>
                <a:lnTo>
                  <a:pt x="4019" y="259406"/>
                </a:lnTo>
                <a:lnTo>
                  <a:pt x="1343" y="257329"/>
                </a:lnTo>
                <a:lnTo>
                  <a:pt x="0" y="253700"/>
                </a:lnTo>
                <a:lnTo>
                  <a:pt x="21" y="12496"/>
                </a:lnTo>
                <a:lnTo>
                  <a:pt x="1343" y="8925"/>
                </a:lnTo>
                <a:lnTo>
                  <a:pt x="4019" y="6848"/>
                </a:lnTo>
                <a:lnTo>
                  <a:pt x="6800" y="4762"/>
                </a:lnTo>
                <a:lnTo>
                  <a:pt x="9725" y="3714"/>
                </a:lnTo>
                <a:lnTo>
                  <a:pt x="71438" y="3714"/>
                </a:lnTo>
                <a:lnTo>
                  <a:pt x="115953" y="8657"/>
                </a:lnTo>
                <a:lnTo>
                  <a:pt x="158704" y="29802"/>
                </a:lnTo>
                <a:lnTo>
                  <a:pt x="161383" y="32290"/>
                </a:lnTo>
                <a:lnTo>
                  <a:pt x="34385" y="32290"/>
                </a:lnTo>
                <a:lnTo>
                  <a:pt x="34385" y="233659"/>
                </a:lnTo>
                <a:lnTo>
                  <a:pt x="160821" y="233659"/>
                </a:lnTo>
                <a:lnTo>
                  <a:pt x="156622" y="237382"/>
                </a:lnTo>
                <a:lnTo>
                  <a:pt x="112164" y="257929"/>
                </a:lnTo>
                <a:lnTo>
                  <a:pt x="83589" y="262019"/>
                </a:lnTo>
                <a:lnTo>
                  <a:pt x="67570" y="262530"/>
                </a:lnTo>
                <a:close/>
              </a:path>
              <a:path w="889635" h="266700">
                <a:moveTo>
                  <a:pt x="160821" y="233659"/>
                </a:moveTo>
                <a:lnTo>
                  <a:pt x="69799" y="233659"/>
                </a:lnTo>
                <a:lnTo>
                  <a:pt x="81736" y="233279"/>
                </a:lnTo>
                <a:lnTo>
                  <a:pt x="92687" y="232136"/>
                </a:lnTo>
                <a:lnTo>
                  <a:pt x="133894" y="214499"/>
                </a:lnTo>
                <a:lnTo>
                  <a:pt x="157020" y="176509"/>
                </a:lnTo>
                <a:lnTo>
                  <a:pt x="162821" y="130674"/>
                </a:lnTo>
                <a:lnTo>
                  <a:pt x="162496" y="120366"/>
                </a:lnTo>
                <a:lnTo>
                  <a:pt x="154638" y="82915"/>
                </a:lnTo>
                <a:lnTo>
                  <a:pt x="128704" y="48632"/>
                </a:lnTo>
                <a:lnTo>
                  <a:pt x="82141" y="32756"/>
                </a:lnTo>
                <a:lnTo>
                  <a:pt x="69361" y="32290"/>
                </a:lnTo>
                <a:lnTo>
                  <a:pt x="161383" y="32290"/>
                </a:lnTo>
                <a:lnTo>
                  <a:pt x="186302" y="65772"/>
                </a:lnTo>
                <a:lnTo>
                  <a:pt x="198477" y="115117"/>
                </a:lnTo>
                <a:lnTo>
                  <a:pt x="198988" y="129331"/>
                </a:lnTo>
                <a:lnTo>
                  <a:pt x="198449" y="145617"/>
                </a:lnTo>
                <a:lnTo>
                  <a:pt x="190358" y="188120"/>
                </a:lnTo>
                <a:lnTo>
                  <a:pt x="165355" y="229640"/>
                </a:lnTo>
                <a:lnTo>
                  <a:pt x="160821" y="233659"/>
                </a:lnTo>
                <a:close/>
              </a:path>
              <a:path w="889635" h="266700">
                <a:moveTo>
                  <a:pt x="406444" y="32890"/>
                </a:moveTo>
                <a:lnTo>
                  <a:pt x="224325" y="32890"/>
                </a:lnTo>
                <a:lnTo>
                  <a:pt x="223334" y="32642"/>
                </a:lnTo>
                <a:lnTo>
                  <a:pt x="218572" y="21079"/>
                </a:lnTo>
                <a:lnTo>
                  <a:pt x="218572" y="16021"/>
                </a:lnTo>
                <a:lnTo>
                  <a:pt x="224325" y="3714"/>
                </a:lnTo>
                <a:lnTo>
                  <a:pt x="406444" y="3714"/>
                </a:lnTo>
                <a:lnTo>
                  <a:pt x="407387" y="4019"/>
                </a:lnTo>
                <a:lnTo>
                  <a:pt x="408178" y="4610"/>
                </a:lnTo>
                <a:lnTo>
                  <a:pt x="409073" y="5105"/>
                </a:lnTo>
                <a:lnTo>
                  <a:pt x="409816" y="5953"/>
                </a:lnTo>
                <a:lnTo>
                  <a:pt x="410416" y="7143"/>
                </a:lnTo>
                <a:lnTo>
                  <a:pt x="411112" y="8334"/>
                </a:lnTo>
                <a:lnTo>
                  <a:pt x="411559" y="9925"/>
                </a:lnTo>
                <a:lnTo>
                  <a:pt x="411750" y="11906"/>
                </a:lnTo>
                <a:lnTo>
                  <a:pt x="412055" y="13792"/>
                </a:lnTo>
                <a:lnTo>
                  <a:pt x="412197" y="16021"/>
                </a:lnTo>
                <a:lnTo>
                  <a:pt x="412197" y="21079"/>
                </a:lnTo>
                <a:lnTo>
                  <a:pt x="412055" y="23269"/>
                </a:lnTo>
                <a:lnTo>
                  <a:pt x="411750" y="25146"/>
                </a:lnTo>
                <a:lnTo>
                  <a:pt x="411559" y="27032"/>
                </a:lnTo>
                <a:lnTo>
                  <a:pt x="411112" y="28575"/>
                </a:lnTo>
                <a:lnTo>
                  <a:pt x="410416" y="29765"/>
                </a:lnTo>
                <a:lnTo>
                  <a:pt x="409816" y="30851"/>
                </a:lnTo>
                <a:lnTo>
                  <a:pt x="409073" y="31651"/>
                </a:lnTo>
                <a:lnTo>
                  <a:pt x="408178" y="32147"/>
                </a:lnTo>
                <a:lnTo>
                  <a:pt x="407387" y="32642"/>
                </a:lnTo>
                <a:lnTo>
                  <a:pt x="406444" y="32890"/>
                </a:lnTo>
                <a:close/>
              </a:path>
              <a:path w="889635" h="266700">
                <a:moveTo>
                  <a:pt x="318737" y="263720"/>
                </a:moveTo>
                <a:lnTo>
                  <a:pt x="312184" y="263720"/>
                </a:lnTo>
                <a:lnTo>
                  <a:pt x="309412" y="263530"/>
                </a:lnTo>
                <a:lnTo>
                  <a:pt x="307126" y="263130"/>
                </a:lnTo>
                <a:lnTo>
                  <a:pt x="304945" y="262835"/>
                </a:lnTo>
                <a:lnTo>
                  <a:pt x="298192" y="258415"/>
                </a:lnTo>
                <a:lnTo>
                  <a:pt x="298192" y="32890"/>
                </a:lnTo>
                <a:lnTo>
                  <a:pt x="332577" y="32890"/>
                </a:lnTo>
                <a:lnTo>
                  <a:pt x="332577" y="258415"/>
                </a:lnTo>
                <a:lnTo>
                  <a:pt x="332282" y="259358"/>
                </a:lnTo>
                <a:lnTo>
                  <a:pt x="331682" y="260149"/>
                </a:lnTo>
                <a:lnTo>
                  <a:pt x="331187" y="260949"/>
                </a:lnTo>
                <a:lnTo>
                  <a:pt x="323643" y="263130"/>
                </a:lnTo>
                <a:lnTo>
                  <a:pt x="321462" y="263530"/>
                </a:lnTo>
                <a:lnTo>
                  <a:pt x="318737" y="263720"/>
                </a:lnTo>
                <a:close/>
              </a:path>
              <a:path w="889635" h="266700">
                <a:moveTo>
                  <a:pt x="546644" y="266407"/>
                </a:moveTo>
                <a:lnTo>
                  <a:pt x="507183" y="261548"/>
                </a:lnTo>
                <a:lnTo>
                  <a:pt x="468217" y="240244"/>
                </a:lnTo>
                <a:lnTo>
                  <a:pt x="443942" y="203030"/>
                </a:lnTo>
                <a:lnTo>
                  <a:pt x="435058" y="164714"/>
                </a:lnTo>
                <a:lnTo>
                  <a:pt x="433381" y="134541"/>
                </a:lnTo>
                <a:lnTo>
                  <a:pt x="433838" y="119564"/>
                </a:lnTo>
                <a:lnTo>
                  <a:pt x="440677" y="78877"/>
                </a:lnTo>
                <a:lnTo>
                  <a:pt x="462852" y="36462"/>
                </a:lnTo>
                <a:lnTo>
                  <a:pt x="499914" y="9525"/>
                </a:lnTo>
                <a:lnTo>
                  <a:pt x="537501" y="594"/>
                </a:lnTo>
                <a:lnTo>
                  <a:pt x="551854" y="0"/>
                </a:lnTo>
                <a:lnTo>
                  <a:pt x="565676" y="539"/>
                </a:lnTo>
                <a:lnTo>
                  <a:pt x="611749" y="13375"/>
                </a:lnTo>
                <a:lnTo>
                  <a:pt x="632692" y="29318"/>
                </a:lnTo>
                <a:lnTo>
                  <a:pt x="549768" y="29318"/>
                </a:lnTo>
                <a:lnTo>
                  <a:pt x="539046" y="29848"/>
                </a:lnTo>
                <a:lnTo>
                  <a:pt x="498347" y="47549"/>
                </a:lnTo>
                <a:lnTo>
                  <a:pt x="476274" y="83789"/>
                </a:lnTo>
                <a:lnTo>
                  <a:pt x="470095" y="121946"/>
                </a:lnTo>
                <a:lnTo>
                  <a:pt x="469893" y="134541"/>
                </a:lnTo>
                <a:lnTo>
                  <a:pt x="470077" y="143323"/>
                </a:lnTo>
                <a:lnTo>
                  <a:pt x="475820" y="183402"/>
                </a:lnTo>
                <a:lnTo>
                  <a:pt x="496934" y="219631"/>
                </a:lnTo>
                <a:lnTo>
                  <a:pt x="537518" y="236013"/>
                </a:lnTo>
                <a:lnTo>
                  <a:pt x="548425" y="236488"/>
                </a:lnTo>
                <a:lnTo>
                  <a:pt x="628816" y="236488"/>
                </a:lnTo>
                <a:lnTo>
                  <a:pt x="627421" y="237986"/>
                </a:lnTo>
                <a:lnTo>
                  <a:pt x="586745" y="261046"/>
                </a:lnTo>
                <a:lnTo>
                  <a:pt x="560921" y="265810"/>
                </a:lnTo>
                <a:lnTo>
                  <a:pt x="546644" y="266407"/>
                </a:lnTo>
                <a:close/>
              </a:path>
              <a:path w="889635" h="266700">
                <a:moveTo>
                  <a:pt x="628816" y="236488"/>
                </a:moveTo>
                <a:lnTo>
                  <a:pt x="548425" y="236488"/>
                </a:lnTo>
                <a:lnTo>
                  <a:pt x="559284" y="235967"/>
                </a:lnTo>
                <a:lnTo>
                  <a:pt x="569229" y="234403"/>
                </a:lnTo>
                <a:lnTo>
                  <a:pt x="606027" y="212161"/>
                </a:lnTo>
                <a:lnTo>
                  <a:pt x="624626" y="172346"/>
                </a:lnTo>
                <a:lnTo>
                  <a:pt x="628599" y="134541"/>
                </a:lnTo>
                <a:lnTo>
                  <a:pt x="628587" y="130074"/>
                </a:lnTo>
                <a:lnTo>
                  <a:pt x="624626" y="91678"/>
                </a:lnTo>
                <a:lnTo>
                  <a:pt x="606763" y="52328"/>
                </a:lnTo>
                <a:lnTo>
                  <a:pt x="570420" y="31289"/>
                </a:lnTo>
                <a:lnTo>
                  <a:pt x="549768" y="29318"/>
                </a:lnTo>
                <a:lnTo>
                  <a:pt x="632692" y="29318"/>
                </a:lnTo>
                <a:lnTo>
                  <a:pt x="653942" y="62763"/>
                </a:lnTo>
                <a:lnTo>
                  <a:pt x="663063" y="100456"/>
                </a:lnTo>
                <a:lnTo>
                  <a:pt x="664812" y="130074"/>
                </a:lnTo>
                <a:lnTo>
                  <a:pt x="664348" y="145394"/>
                </a:lnTo>
                <a:lnTo>
                  <a:pt x="657373" y="186777"/>
                </a:lnTo>
                <a:lnTo>
                  <a:pt x="635199" y="229640"/>
                </a:lnTo>
                <a:lnTo>
                  <a:pt x="628816" y="236488"/>
                </a:lnTo>
                <a:close/>
              </a:path>
              <a:path w="889635" h="266700">
                <a:moveTo>
                  <a:pt x="737527" y="263720"/>
                </a:moveTo>
                <a:lnTo>
                  <a:pt x="730878" y="263720"/>
                </a:lnTo>
                <a:lnTo>
                  <a:pt x="728097" y="263530"/>
                </a:lnTo>
                <a:lnTo>
                  <a:pt x="725916" y="263130"/>
                </a:lnTo>
                <a:lnTo>
                  <a:pt x="723734" y="262835"/>
                </a:lnTo>
                <a:lnTo>
                  <a:pt x="716991" y="12554"/>
                </a:lnTo>
                <a:lnTo>
                  <a:pt x="718324" y="8925"/>
                </a:lnTo>
                <a:lnTo>
                  <a:pt x="721056" y="6813"/>
                </a:lnTo>
                <a:lnTo>
                  <a:pt x="723782" y="4762"/>
                </a:lnTo>
                <a:lnTo>
                  <a:pt x="726716" y="3714"/>
                </a:lnTo>
                <a:lnTo>
                  <a:pt x="791401" y="3714"/>
                </a:lnTo>
                <a:lnTo>
                  <a:pt x="796811" y="3914"/>
                </a:lnTo>
                <a:lnTo>
                  <a:pt x="801078" y="4314"/>
                </a:lnTo>
                <a:lnTo>
                  <a:pt x="805440" y="4610"/>
                </a:lnTo>
                <a:lnTo>
                  <a:pt x="846960" y="17316"/>
                </a:lnTo>
                <a:lnTo>
                  <a:pt x="858524" y="27832"/>
                </a:lnTo>
                <a:lnTo>
                  <a:pt x="862540" y="32147"/>
                </a:lnTo>
                <a:lnTo>
                  <a:pt x="751367" y="32147"/>
                </a:lnTo>
                <a:lnTo>
                  <a:pt x="751367" y="119358"/>
                </a:lnTo>
                <a:lnTo>
                  <a:pt x="855436" y="119358"/>
                </a:lnTo>
                <a:lnTo>
                  <a:pt x="850980" y="123225"/>
                </a:lnTo>
                <a:lnTo>
                  <a:pt x="838683" y="130969"/>
                </a:lnTo>
                <a:lnTo>
                  <a:pt x="831787" y="134246"/>
                </a:lnTo>
                <a:lnTo>
                  <a:pt x="824148" y="136923"/>
                </a:lnTo>
                <a:lnTo>
                  <a:pt x="828415" y="138809"/>
                </a:lnTo>
                <a:lnTo>
                  <a:pt x="832282" y="141190"/>
                </a:lnTo>
                <a:lnTo>
                  <a:pt x="839226" y="146943"/>
                </a:lnTo>
                <a:lnTo>
                  <a:pt x="839460" y="147191"/>
                </a:lnTo>
                <a:lnTo>
                  <a:pt x="751367" y="147191"/>
                </a:lnTo>
                <a:lnTo>
                  <a:pt x="751352" y="258463"/>
                </a:lnTo>
                <a:lnTo>
                  <a:pt x="742442" y="263130"/>
                </a:lnTo>
                <a:lnTo>
                  <a:pt x="740251" y="263530"/>
                </a:lnTo>
                <a:lnTo>
                  <a:pt x="737527" y="263720"/>
                </a:lnTo>
                <a:close/>
              </a:path>
              <a:path w="889635" h="266700">
                <a:moveTo>
                  <a:pt x="855436" y="119358"/>
                </a:moveTo>
                <a:lnTo>
                  <a:pt x="794029" y="119358"/>
                </a:lnTo>
                <a:lnTo>
                  <a:pt x="801821" y="118272"/>
                </a:lnTo>
                <a:lnTo>
                  <a:pt x="815013" y="113900"/>
                </a:lnTo>
                <a:lnTo>
                  <a:pt x="820519" y="110824"/>
                </a:lnTo>
                <a:lnTo>
                  <a:pt x="824891" y="106861"/>
                </a:lnTo>
                <a:lnTo>
                  <a:pt x="829358" y="102889"/>
                </a:lnTo>
                <a:lnTo>
                  <a:pt x="832625" y="98279"/>
                </a:lnTo>
                <a:lnTo>
                  <a:pt x="834711" y="93012"/>
                </a:lnTo>
                <a:lnTo>
                  <a:pt x="836797" y="87659"/>
                </a:lnTo>
                <a:lnTo>
                  <a:pt x="837835" y="81858"/>
                </a:lnTo>
                <a:lnTo>
                  <a:pt x="837835" y="75600"/>
                </a:lnTo>
                <a:lnTo>
                  <a:pt x="821872" y="40776"/>
                </a:lnTo>
                <a:lnTo>
                  <a:pt x="787238" y="32147"/>
                </a:lnTo>
                <a:lnTo>
                  <a:pt x="862540" y="32147"/>
                </a:lnTo>
                <a:lnTo>
                  <a:pt x="863782" y="33480"/>
                </a:lnTo>
                <a:lnTo>
                  <a:pt x="867706" y="40033"/>
                </a:lnTo>
                <a:lnTo>
                  <a:pt x="870278" y="47473"/>
                </a:lnTo>
                <a:lnTo>
                  <a:pt x="872859" y="54816"/>
                </a:lnTo>
                <a:lnTo>
                  <a:pt x="874154" y="62951"/>
                </a:lnTo>
                <a:lnTo>
                  <a:pt x="874154" y="80610"/>
                </a:lnTo>
                <a:lnTo>
                  <a:pt x="872964" y="88402"/>
                </a:lnTo>
                <a:lnTo>
                  <a:pt x="870583" y="95250"/>
                </a:lnTo>
                <a:lnTo>
                  <a:pt x="868297" y="102099"/>
                </a:lnTo>
                <a:lnTo>
                  <a:pt x="864972" y="108147"/>
                </a:lnTo>
                <a:lnTo>
                  <a:pt x="856238" y="118663"/>
                </a:lnTo>
                <a:lnTo>
                  <a:pt x="855436" y="119358"/>
                </a:lnTo>
                <a:close/>
              </a:path>
              <a:path w="889635" h="266700">
                <a:moveTo>
                  <a:pt x="875145" y="263720"/>
                </a:moveTo>
                <a:lnTo>
                  <a:pt x="867706" y="263720"/>
                </a:lnTo>
                <a:lnTo>
                  <a:pt x="864877" y="263578"/>
                </a:lnTo>
                <a:lnTo>
                  <a:pt x="862696" y="263282"/>
                </a:lnTo>
                <a:lnTo>
                  <a:pt x="860505" y="263082"/>
                </a:lnTo>
                <a:lnTo>
                  <a:pt x="852418" y="255538"/>
                </a:lnTo>
                <a:lnTo>
                  <a:pt x="828605" y="194521"/>
                </a:lnTo>
                <a:lnTo>
                  <a:pt x="825834" y="187577"/>
                </a:lnTo>
                <a:lnTo>
                  <a:pt x="822900" y="181224"/>
                </a:lnTo>
                <a:lnTo>
                  <a:pt x="819833" y="175471"/>
                </a:lnTo>
                <a:lnTo>
                  <a:pt x="816852" y="169613"/>
                </a:lnTo>
                <a:lnTo>
                  <a:pt x="813280" y="164602"/>
                </a:lnTo>
                <a:lnTo>
                  <a:pt x="809117" y="160440"/>
                </a:lnTo>
                <a:lnTo>
                  <a:pt x="805040" y="156268"/>
                </a:lnTo>
                <a:lnTo>
                  <a:pt x="800183" y="153049"/>
                </a:lnTo>
                <a:lnTo>
                  <a:pt x="794525" y="150763"/>
                </a:lnTo>
                <a:lnTo>
                  <a:pt x="788972" y="148381"/>
                </a:lnTo>
                <a:lnTo>
                  <a:pt x="782275" y="147191"/>
                </a:lnTo>
                <a:lnTo>
                  <a:pt x="839460" y="147191"/>
                </a:lnTo>
                <a:lnTo>
                  <a:pt x="842455" y="150362"/>
                </a:lnTo>
                <a:lnTo>
                  <a:pt x="845427" y="154334"/>
                </a:lnTo>
                <a:lnTo>
                  <a:pt x="848503" y="158306"/>
                </a:lnTo>
                <a:lnTo>
                  <a:pt x="851332" y="162917"/>
                </a:lnTo>
                <a:lnTo>
                  <a:pt x="853914" y="168174"/>
                </a:lnTo>
                <a:lnTo>
                  <a:pt x="856590" y="173337"/>
                </a:lnTo>
                <a:lnTo>
                  <a:pt x="885165" y="242737"/>
                </a:lnTo>
                <a:lnTo>
                  <a:pt x="888737" y="252862"/>
                </a:lnTo>
                <a:lnTo>
                  <a:pt x="889328" y="254748"/>
                </a:lnTo>
                <a:lnTo>
                  <a:pt x="889633" y="256234"/>
                </a:lnTo>
                <a:lnTo>
                  <a:pt x="889623" y="258463"/>
                </a:lnTo>
                <a:lnTo>
                  <a:pt x="889433" y="259358"/>
                </a:lnTo>
                <a:lnTo>
                  <a:pt x="880698" y="263282"/>
                </a:lnTo>
                <a:lnTo>
                  <a:pt x="878317" y="263578"/>
                </a:lnTo>
                <a:lnTo>
                  <a:pt x="875145" y="263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1930" y="6497199"/>
            <a:ext cx="60325" cy="99695"/>
          </a:xfrm>
          <a:custGeom>
            <a:avLst/>
            <a:gdLst/>
            <a:ahLst/>
            <a:cxnLst/>
            <a:rect l="l" t="t" r="r" b="b"/>
            <a:pathLst>
              <a:path w="60325" h="99695">
                <a:moveTo>
                  <a:pt x="31748" y="99273"/>
                </a:moveTo>
                <a:lnTo>
                  <a:pt x="23213" y="99273"/>
                </a:lnTo>
                <a:lnTo>
                  <a:pt x="20193" y="98978"/>
                </a:lnTo>
                <a:lnTo>
                  <a:pt x="0" y="84090"/>
                </a:lnTo>
                <a:lnTo>
                  <a:pt x="152" y="82851"/>
                </a:lnTo>
                <a:lnTo>
                  <a:pt x="838" y="81461"/>
                </a:lnTo>
                <a:lnTo>
                  <a:pt x="1343" y="81118"/>
                </a:lnTo>
                <a:lnTo>
                  <a:pt x="2428" y="81118"/>
                </a:lnTo>
                <a:lnTo>
                  <a:pt x="7591" y="83937"/>
                </a:lnTo>
                <a:lnTo>
                  <a:pt x="11754" y="85728"/>
                </a:lnTo>
                <a:lnTo>
                  <a:pt x="19593" y="88157"/>
                </a:lnTo>
                <a:lnTo>
                  <a:pt x="22670" y="88557"/>
                </a:lnTo>
                <a:lnTo>
                  <a:pt x="29319" y="88557"/>
                </a:lnTo>
                <a:lnTo>
                  <a:pt x="45988" y="73917"/>
                </a:lnTo>
                <a:lnTo>
                  <a:pt x="45988" y="68658"/>
                </a:lnTo>
                <a:lnTo>
                  <a:pt x="11611" y="53285"/>
                </a:lnTo>
                <a:lnTo>
                  <a:pt x="10868" y="52789"/>
                </a:lnTo>
                <a:lnTo>
                  <a:pt x="9773" y="50208"/>
                </a:lnTo>
                <a:lnTo>
                  <a:pt x="9820" y="45988"/>
                </a:lnTo>
                <a:lnTo>
                  <a:pt x="10268" y="44797"/>
                </a:lnTo>
                <a:lnTo>
                  <a:pt x="11459" y="43607"/>
                </a:lnTo>
                <a:lnTo>
                  <a:pt x="12249" y="43311"/>
                </a:lnTo>
                <a:lnTo>
                  <a:pt x="24404" y="43311"/>
                </a:lnTo>
                <a:lnTo>
                  <a:pt x="27337" y="42911"/>
                </a:lnTo>
                <a:lnTo>
                  <a:pt x="42121" y="28080"/>
                </a:lnTo>
                <a:lnTo>
                  <a:pt x="42121" y="23318"/>
                </a:lnTo>
                <a:lnTo>
                  <a:pt x="29023" y="10563"/>
                </a:lnTo>
                <a:lnTo>
                  <a:pt x="23461" y="10563"/>
                </a:lnTo>
                <a:lnTo>
                  <a:pt x="20832" y="11011"/>
                </a:lnTo>
                <a:lnTo>
                  <a:pt x="13935" y="13745"/>
                </a:lnTo>
                <a:lnTo>
                  <a:pt x="8582" y="16669"/>
                </a:lnTo>
                <a:lnTo>
                  <a:pt x="6105" y="18355"/>
                </a:lnTo>
                <a:lnTo>
                  <a:pt x="5258" y="18755"/>
                </a:lnTo>
                <a:lnTo>
                  <a:pt x="3524" y="18507"/>
                </a:lnTo>
                <a:lnTo>
                  <a:pt x="2781" y="16964"/>
                </a:lnTo>
                <a:lnTo>
                  <a:pt x="2676" y="11754"/>
                </a:lnTo>
                <a:lnTo>
                  <a:pt x="3371" y="9372"/>
                </a:lnTo>
                <a:lnTo>
                  <a:pt x="25699" y="0"/>
                </a:lnTo>
                <a:lnTo>
                  <a:pt x="33338" y="0"/>
                </a:lnTo>
                <a:lnTo>
                  <a:pt x="55809" y="20193"/>
                </a:lnTo>
                <a:lnTo>
                  <a:pt x="55809" y="26737"/>
                </a:lnTo>
                <a:lnTo>
                  <a:pt x="37806" y="47179"/>
                </a:lnTo>
                <a:lnTo>
                  <a:pt x="37806" y="47331"/>
                </a:lnTo>
                <a:lnTo>
                  <a:pt x="60276" y="67173"/>
                </a:lnTo>
                <a:lnTo>
                  <a:pt x="60276" y="74612"/>
                </a:lnTo>
                <a:lnTo>
                  <a:pt x="44893" y="95796"/>
                </a:lnTo>
                <a:lnTo>
                  <a:pt x="36463" y="9857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68097C-0442-47BC-B834-BBEB0B1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563" y="667016"/>
            <a:ext cx="3874790" cy="38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5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2930" y="1748506"/>
            <a:ext cx="5325110" cy="353060"/>
            <a:chOff x="892930" y="1748506"/>
            <a:chExt cx="5325110" cy="353060"/>
          </a:xfrm>
        </p:grpSpPr>
        <p:sp>
          <p:nvSpPr>
            <p:cNvPr id="5" name="object 5"/>
            <p:cNvSpPr/>
            <p:nvPr/>
          </p:nvSpPr>
          <p:spPr>
            <a:xfrm>
              <a:off x="892930" y="1748510"/>
              <a:ext cx="1320084" cy="283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1884" y="1748506"/>
              <a:ext cx="3975851" cy="3527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76910" y="2251702"/>
            <a:ext cx="553085" cy="266700"/>
            <a:chOff x="2776910" y="2251702"/>
            <a:chExt cx="553085" cy="266700"/>
          </a:xfrm>
        </p:grpSpPr>
        <p:sp>
          <p:nvSpPr>
            <p:cNvPr id="8" name="object 8"/>
            <p:cNvSpPr/>
            <p:nvPr/>
          </p:nvSpPr>
          <p:spPr>
            <a:xfrm>
              <a:off x="2776910" y="2251702"/>
              <a:ext cx="360680" cy="266700"/>
            </a:xfrm>
            <a:custGeom>
              <a:avLst/>
              <a:gdLst/>
              <a:ahLst/>
              <a:cxnLst/>
              <a:rect l="l" t="t" r="r" b="b"/>
              <a:pathLst>
                <a:path w="360680" h="266700">
                  <a:moveTo>
                    <a:pt x="86712" y="266407"/>
                  </a:moveTo>
                  <a:lnTo>
                    <a:pt x="45640" y="257777"/>
                  </a:lnTo>
                  <a:lnTo>
                    <a:pt x="14002" y="223209"/>
                  </a:lnTo>
                  <a:lnTo>
                    <a:pt x="2375" y="177694"/>
                  </a:lnTo>
                  <a:lnTo>
                    <a:pt x="0" y="131265"/>
                  </a:lnTo>
                  <a:lnTo>
                    <a:pt x="244" y="119297"/>
                  </a:lnTo>
                  <a:lnTo>
                    <a:pt x="4710" y="79477"/>
                  </a:lnTo>
                  <a:lnTo>
                    <a:pt x="20188" y="37062"/>
                  </a:lnTo>
                  <a:lnTo>
                    <a:pt x="48611" y="9677"/>
                  </a:lnTo>
                  <a:lnTo>
                    <a:pt x="91922" y="0"/>
                  </a:lnTo>
                  <a:lnTo>
                    <a:pt x="103708" y="548"/>
                  </a:lnTo>
                  <a:lnTo>
                    <a:pt x="141137" y="13618"/>
                  </a:lnTo>
                  <a:lnTo>
                    <a:pt x="155784" y="28127"/>
                  </a:lnTo>
                  <a:lnTo>
                    <a:pt x="89836" y="28127"/>
                  </a:lnTo>
                  <a:lnTo>
                    <a:pt x="81755" y="28629"/>
                  </a:lnTo>
                  <a:lnTo>
                    <a:pt x="48969" y="51570"/>
                  </a:lnTo>
                  <a:lnTo>
                    <a:pt x="37305" y="90936"/>
                  </a:lnTo>
                  <a:lnTo>
                    <a:pt x="35142" y="125500"/>
                  </a:lnTo>
                  <a:lnTo>
                    <a:pt x="35253" y="145240"/>
                  </a:lnTo>
                  <a:lnTo>
                    <a:pt x="39853" y="190501"/>
                  </a:lnTo>
                  <a:lnTo>
                    <a:pt x="57489" y="228459"/>
                  </a:lnTo>
                  <a:lnTo>
                    <a:pt x="79120" y="238127"/>
                  </a:lnTo>
                  <a:lnTo>
                    <a:pt x="152225" y="238127"/>
                  </a:lnTo>
                  <a:lnTo>
                    <a:pt x="146025" y="244937"/>
                  </a:lnTo>
                  <a:lnTo>
                    <a:pt x="110414" y="263986"/>
                  </a:lnTo>
                  <a:lnTo>
                    <a:pt x="99074" y="265802"/>
                  </a:lnTo>
                  <a:lnTo>
                    <a:pt x="86712" y="266407"/>
                  </a:lnTo>
                  <a:close/>
                </a:path>
                <a:path w="360680" h="266700">
                  <a:moveTo>
                    <a:pt x="152225" y="238127"/>
                  </a:moveTo>
                  <a:lnTo>
                    <a:pt x="96189" y="238127"/>
                  </a:lnTo>
                  <a:lnTo>
                    <a:pt x="102790" y="236936"/>
                  </a:lnTo>
                  <a:lnTo>
                    <a:pt x="114096" y="232174"/>
                  </a:lnTo>
                  <a:lnTo>
                    <a:pt x="137957" y="194921"/>
                  </a:lnTo>
                  <a:lnTo>
                    <a:pt x="143212" y="155918"/>
                  </a:lnTo>
                  <a:lnTo>
                    <a:pt x="143617" y="125500"/>
                  </a:lnTo>
                  <a:lnTo>
                    <a:pt x="143338" y="116534"/>
                  </a:lnTo>
                  <a:lnTo>
                    <a:pt x="138204" y="72924"/>
                  </a:lnTo>
                  <a:lnTo>
                    <a:pt x="120793" y="38700"/>
                  </a:lnTo>
                  <a:lnTo>
                    <a:pt x="116830" y="35023"/>
                  </a:lnTo>
                  <a:lnTo>
                    <a:pt x="112258" y="32347"/>
                  </a:lnTo>
                  <a:lnTo>
                    <a:pt x="102038" y="28975"/>
                  </a:lnTo>
                  <a:lnTo>
                    <a:pt x="96284" y="28127"/>
                  </a:lnTo>
                  <a:lnTo>
                    <a:pt x="155784" y="28127"/>
                  </a:lnTo>
                  <a:lnTo>
                    <a:pt x="172057" y="64046"/>
                  </a:lnTo>
                  <a:lnTo>
                    <a:pt x="177760" y="102431"/>
                  </a:lnTo>
                  <a:lnTo>
                    <a:pt x="178790" y="134989"/>
                  </a:lnTo>
                  <a:lnTo>
                    <a:pt x="178540" y="147163"/>
                  </a:lnTo>
                  <a:lnTo>
                    <a:pt x="174076" y="186930"/>
                  </a:lnTo>
                  <a:lnTo>
                    <a:pt x="158598" y="229202"/>
                  </a:lnTo>
                  <a:lnTo>
                    <a:pt x="152740" y="237562"/>
                  </a:lnTo>
                  <a:lnTo>
                    <a:pt x="152225" y="238127"/>
                  </a:lnTo>
                  <a:close/>
                </a:path>
                <a:path w="360680" h="266700">
                  <a:moveTo>
                    <a:pt x="219968" y="263730"/>
                  </a:moveTo>
                  <a:lnTo>
                    <a:pt x="212424" y="263730"/>
                  </a:lnTo>
                  <a:lnTo>
                    <a:pt x="209252" y="263530"/>
                  </a:lnTo>
                  <a:lnTo>
                    <a:pt x="206766" y="263130"/>
                  </a:lnTo>
                  <a:lnTo>
                    <a:pt x="204290" y="262835"/>
                  </a:lnTo>
                  <a:lnTo>
                    <a:pt x="199727" y="257225"/>
                  </a:lnTo>
                  <a:lnTo>
                    <a:pt x="200422" y="255644"/>
                  </a:lnTo>
                  <a:lnTo>
                    <a:pt x="201708" y="253758"/>
                  </a:lnTo>
                  <a:lnTo>
                    <a:pt x="257668" y="165946"/>
                  </a:lnTo>
                  <a:lnTo>
                    <a:pt x="204680" y="81411"/>
                  </a:lnTo>
                  <a:lnTo>
                    <a:pt x="203594" y="79525"/>
                  </a:lnTo>
                  <a:lnTo>
                    <a:pt x="202994" y="77934"/>
                  </a:lnTo>
                  <a:lnTo>
                    <a:pt x="202899" y="75362"/>
                  </a:lnTo>
                  <a:lnTo>
                    <a:pt x="203489" y="74314"/>
                  </a:lnTo>
                  <a:lnTo>
                    <a:pt x="205975" y="72628"/>
                  </a:lnTo>
                  <a:lnTo>
                    <a:pt x="207909" y="72038"/>
                  </a:lnTo>
                  <a:lnTo>
                    <a:pt x="213167" y="71438"/>
                  </a:lnTo>
                  <a:lnTo>
                    <a:pt x="216644" y="71295"/>
                  </a:lnTo>
                  <a:lnTo>
                    <a:pt x="224778" y="71295"/>
                  </a:lnTo>
                  <a:lnTo>
                    <a:pt x="240493" y="76648"/>
                  </a:lnTo>
                  <a:lnTo>
                    <a:pt x="281481" y="143476"/>
                  </a:lnTo>
                  <a:lnTo>
                    <a:pt x="316285" y="143476"/>
                  </a:lnTo>
                  <a:lnTo>
                    <a:pt x="302760" y="164908"/>
                  </a:lnTo>
                  <a:lnTo>
                    <a:pt x="316461" y="186777"/>
                  </a:lnTo>
                  <a:lnTo>
                    <a:pt x="278804" y="186777"/>
                  </a:lnTo>
                  <a:lnTo>
                    <a:pt x="235789" y="258072"/>
                  </a:lnTo>
                  <a:lnTo>
                    <a:pt x="235294" y="259063"/>
                  </a:lnTo>
                  <a:lnTo>
                    <a:pt x="234646" y="259958"/>
                  </a:lnTo>
                  <a:lnTo>
                    <a:pt x="222940" y="263626"/>
                  </a:lnTo>
                  <a:lnTo>
                    <a:pt x="219968" y="263730"/>
                  </a:lnTo>
                  <a:close/>
                </a:path>
                <a:path w="360680" h="266700">
                  <a:moveTo>
                    <a:pt x="316285" y="143476"/>
                  </a:moveTo>
                  <a:lnTo>
                    <a:pt x="281481" y="143476"/>
                  </a:lnTo>
                  <a:lnTo>
                    <a:pt x="323001" y="76496"/>
                  </a:lnTo>
                  <a:lnTo>
                    <a:pt x="337288" y="71295"/>
                  </a:lnTo>
                  <a:lnTo>
                    <a:pt x="344737" y="71295"/>
                  </a:lnTo>
                  <a:lnTo>
                    <a:pt x="347861" y="71438"/>
                  </a:lnTo>
                  <a:lnTo>
                    <a:pt x="352719" y="72038"/>
                  </a:lnTo>
                  <a:lnTo>
                    <a:pt x="354557" y="72581"/>
                  </a:lnTo>
                  <a:lnTo>
                    <a:pt x="355836" y="73419"/>
                  </a:lnTo>
                  <a:lnTo>
                    <a:pt x="357034" y="74067"/>
                  </a:lnTo>
                  <a:lnTo>
                    <a:pt x="357560" y="75010"/>
                  </a:lnTo>
                  <a:lnTo>
                    <a:pt x="357362" y="76648"/>
                  </a:lnTo>
                  <a:lnTo>
                    <a:pt x="357282" y="77639"/>
                  </a:lnTo>
                  <a:lnTo>
                    <a:pt x="356643" y="79325"/>
                  </a:lnTo>
                  <a:lnTo>
                    <a:pt x="355453" y="81411"/>
                  </a:lnTo>
                  <a:lnTo>
                    <a:pt x="316285" y="143476"/>
                  </a:lnTo>
                  <a:close/>
                </a:path>
                <a:path w="360680" h="266700">
                  <a:moveTo>
                    <a:pt x="346366" y="263730"/>
                  </a:moveTo>
                  <a:lnTo>
                    <a:pt x="338231" y="263730"/>
                  </a:lnTo>
                  <a:lnTo>
                    <a:pt x="335060" y="263626"/>
                  </a:lnTo>
                  <a:lnTo>
                    <a:pt x="278804" y="186777"/>
                  </a:lnTo>
                  <a:lnTo>
                    <a:pt x="316461" y="186777"/>
                  </a:lnTo>
                  <a:lnTo>
                    <a:pt x="358425" y="253758"/>
                  </a:lnTo>
                  <a:lnTo>
                    <a:pt x="359520" y="255644"/>
                  </a:lnTo>
                  <a:lnTo>
                    <a:pt x="360063" y="257225"/>
                  </a:lnTo>
                  <a:lnTo>
                    <a:pt x="360063" y="259711"/>
                  </a:lnTo>
                  <a:lnTo>
                    <a:pt x="359415" y="260701"/>
                  </a:lnTo>
                  <a:lnTo>
                    <a:pt x="356834" y="262292"/>
                  </a:lnTo>
                  <a:lnTo>
                    <a:pt x="354900" y="262835"/>
                  </a:lnTo>
                  <a:lnTo>
                    <a:pt x="352319" y="263130"/>
                  </a:lnTo>
                  <a:lnTo>
                    <a:pt x="349747" y="263530"/>
                  </a:lnTo>
                  <a:lnTo>
                    <a:pt x="346366" y="26373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9144" y="2253640"/>
              <a:ext cx="151130" cy="260985"/>
            </a:xfrm>
            <a:custGeom>
              <a:avLst/>
              <a:gdLst/>
              <a:ahLst/>
              <a:cxnLst/>
              <a:rect l="l" t="t" r="r" b="b"/>
              <a:pathLst>
                <a:path w="151129" h="260985">
                  <a:moveTo>
                    <a:pt x="144324" y="260597"/>
                  </a:moveTo>
                  <a:lnTo>
                    <a:pt x="7296" y="260597"/>
                  </a:lnTo>
                  <a:lnTo>
                    <a:pt x="6400" y="260397"/>
                  </a:lnTo>
                  <a:lnTo>
                    <a:pt x="1047" y="249528"/>
                  </a:lnTo>
                  <a:lnTo>
                    <a:pt x="1047" y="244575"/>
                  </a:lnTo>
                  <a:lnTo>
                    <a:pt x="7096" y="233060"/>
                  </a:lnTo>
                  <a:lnTo>
                    <a:pt x="62217" y="233060"/>
                  </a:lnTo>
                  <a:lnTo>
                    <a:pt x="62217" y="36157"/>
                  </a:lnTo>
                  <a:lnTo>
                    <a:pt x="12211" y="66075"/>
                  </a:lnTo>
                  <a:lnTo>
                    <a:pt x="0" y="53378"/>
                  </a:lnTo>
                  <a:lnTo>
                    <a:pt x="504" y="48263"/>
                  </a:lnTo>
                  <a:lnTo>
                    <a:pt x="65932" y="1981"/>
                  </a:lnTo>
                  <a:lnTo>
                    <a:pt x="83792" y="0"/>
                  </a:lnTo>
                  <a:lnTo>
                    <a:pt x="86478" y="142"/>
                  </a:lnTo>
                  <a:lnTo>
                    <a:pt x="96594" y="4857"/>
                  </a:lnTo>
                  <a:lnTo>
                    <a:pt x="96594" y="233060"/>
                  </a:lnTo>
                  <a:lnTo>
                    <a:pt x="144419" y="233060"/>
                  </a:lnTo>
                  <a:lnTo>
                    <a:pt x="150620" y="244575"/>
                  </a:lnTo>
                  <a:lnTo>
                    <a:pt x="150620" y="249528"/>
                  </a:lnTo>
                  <a:lnTo>
                    <a:pt x="146896" y="259501"/>
                  </a:lnTo>
                  <a:lnTo>
                    <a:pt x="145210" y="2603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380916" y="2235639"/>
            <a:ext cx="367665" cy="282575"/>
          </a:xfrm>
          <a:custGeom>
            <a:avLst/>
            <a:gdLst/>
            <a:ahLst/>
            <a:cxnLst/>
            <a:rect l="l" t="t" r="r" b="b"/>
            <a:pathLst>
              <a:path w="367664" h="282575">
                <a:moveTo>
                  <a:pt x="17164" y="279799"/>
                </a:moveTo>
                <a:lnTo>
                  <a:pt x="11611" y="279799"/>
                </a:lnTo>
                <a:lnTo>
                  <a:pt x="9325" y="279647"/>
                </a:lnTo>
                <a:lnTo>
                  <a:pt x="7439" y="279352"/>
                </a:lnTo>
                <a:lnTo>
                  <a:pt x="5657" y="279152"/>
                </a:lnTo>
                <a:lnTo>
                  <a:pt x="0" y="274637"/>
                </a:lnTo>
                <a:lnTo>
                  <a:pt x="0" y="5305"/>
                </a:lnTo>
                <a:lnTo>
                  <a:pt x="13192" y="0"/>
                </a:lnTo>
                <a:lnTo>
                  <a:pt x="19640" y="0"/>
                </a:lnTo>
                <a:lnTo>
                  <a:pt x="22326" y="142"/>
                </a:lnTo>
                <a:lnTo>
                  <a:pt x="26594" y="742"/>
                </a:lnTo>
                <a:lnTo>
                  <a:pt x="28280" y="1143"/>
                </a:lnTo>
                <a:lnTo>
                  <a:pt x="29470" y="1638"/>
                </a:lnTo>
                <a:lnTo>
                  <a:pt x="30756" y="2133"/>
                </a:lnTo>
                <a:lnTo>
                  <a:pt x="31651" y="2771"/>
                </a:lnTo>
                <a:lnTo>
                  <a:pt x="32642" y="4362"/>
                </a:lnTo>
                <a:lnTo>
                  <a:pt x="32890" y="5305"/>
                </a:lnTo>
                <a:lnTo>
                  <a:pt x="32890" y="114148"/>
                </a:lnTo>
                <a:lnTo>
                  <a:pt x="75929" y="114148"/>
                </a:lnTo>
                <a:lnTo>
                  <a:pt x="73524" y="114891"/>
                </a:lnTo>
                <a:lnTo>
                  <a:pt x="69352" y="116082"/>
                </a:lnTo>
                <a:lnTo>
                  <a:pt x="65142" y="118073"/>
                </a:lnTo>
                <a:lnTo>
                  <a:pt x="56607" y="123626"/>
                </a:lnTo>
                <a:lnTo>
                  <a:pt x="52188" y="127245"/>
                </a:lnTo>
                <a:lnTo>
                  <a:pt x="47625" y="131713"/>
                </a:lnTo>
                <a:lnTo>
                  <a:pt x="43062" y="136075"/>
                </a:lnTo>
                <a:lnTo>
                  <a:pt x="38148" y="141581"/>
                </a:lnTo>
                <a:lnTo>
                  <a:pt x="32890" y="148229"/>
                </a:lnTo>
                <a:lnTo>
                  <a:pt x="32890" y="219963"/>
                </a:lnTo>
                <a:lnTo>
                  <a:pt x="65175" y="249195"/>
                </a:lnTo>
                <a:lnTo>
                  <a:pt x="71023" y="251672"/>
                </a:lnTo>
                <a:lnTo>
                  <a:pt x="29165" y="251672"/>
                </a:lnTo>
                <a:lnTo>
                  <a:pt x="29165" y="274637"/>
                </a:lnTo>
                <a:lnTo>
                  <a:pt x="28870" y="275580"/>
                </a:lnTo>
                <a:lnTo>
                  <a:pt x="28280" y="276370"/>
                </a:lnTo>
                <a:lnTo>
                  <a:pt x="27784" y="277170"/>
                </a:lnTo>
                <a:lnTo>
                  <a:pt x="26936" y="277808"/>
                </a:lnTo>
                <a:lnTo>
                  <a:pt x="24555" y="278809"/>
                </a:lnTo>
                <a:lnTo>
                  <a:pt x="23069" y="279152"/>
                </a:lnTo>
                <a:lnTo>
                  <a:pt x="21279" y="279352"/>
                </a:lnTo>
                <a:lnTo>
                  <a:pt x="19497" y="279647"/>
                </a:lnTo>
                <a:lnTo>
                  <a:pt x="17164" y="279799"/>
                </a:lnTo>
                <a:close/>
              </a:path>
              <a:path w="367664" h="282575">
                <a:moveTo>
                  <a:pt x="75929" y="114148"/>
                </a:moveTo>
                <a:lnTo>
                  <a:pt x="32890" y="114148"/>
                </a:lnTo>
                <a:lnTo>
                  <a:pt x="38252" y="108690"/>
                </a:lnTo>
                <a:lnTo>
                  <a:pt x="43405" y="104128"/>
                </a:lnTo>
                <a:lnTo>
                  <a:pt x="53525" y="96627"/>
                </a:lnTo>
                <a:lnTo>
                  <a:pt x="58341" y="93660"/>
                </a:lnTo>
                <a:lnTo>
                  <a:pt x="63103" y="91374"/>
                </a:lnTo>
                <a:lnTo>
                  <a:pt x="67961" y="88992"/>
                </a:lnTo>
                <a:lnTo>
                  <a:pt x="72781" y="87307"/>
                </a:lnTo>
                <a:lnTo>
                  <a:pt x="77543" y="86316"/>
                </a:lnTo>
                <a:lnTo>
                  <a:pt x="82306" y="85230"/>
                </a:lnTo>
                <a:lnTo>
                  <a:pt x="87364" y="84678"/>
                </a:lnTo>
                <a:lnTo>
                  <a:pt x="92717" y="84678"/>
                </a:lnTo>
                <a:lnTo>
                  <a:pt x="132942" y="96689"/>
                </a:lnTo>
                <a:lnTo>
                  <a:pt x="148608" y="112958"/>
                </a:lnTo>
                <a:lnTo>
                  <a:pt x="81906" y="112958"/>
                </a:lnTo>
                <a:lnTo>
                  <a:pt x="77686" y="113605"/>
                </a:lnTo>
                <a:lnTo>
                  <a:pt x="75929" y="114148"/>
                </a:lnTo>
                <a:close/>
              </a:path>
              <a:path w="367664" h="282575">
                <a:moveTo>
                  <a:pt x="146210" y="254053"/>
                </a:moveTo>
                <a:lnTo>
                  <a:pt x="93022" y="254053"/>
                </a:lnTo>
                <a:lnTo>
                  <a:pt x="100108" y="252062"/>
                </a:lnTo>
                <a:lnTo>
                  <a:pt x="105966" y="248100"/>
                </a:lnTo>
                <a:lnTo>
                  <a:pt x="128141" y="209999"/>
                </a:lnTo>
                <a:lnTo>
                  <a:pt x="129827" y="201760"/>
                </a:lnTo>
                <a:lnTo>
                  <a:pt x="130674" y="193426"/>
                </a:lnTo>
                <a:lnTo>
                  <a:pt x="130604" y="181272"/>
                </a:lnTo>
                <a:lnTo>
                  <a:pt x="130544" y="178129"/>
                </a:lnTo>
                <a:lnTo>
                  <a:pt x="121292" y="135284"/>
                </a:lnTo>
                <a:lnTo>
                  <a:pt x="117825" y="128541"/>
                </a:lnTo>
                <a:lnTo>
                  <a:pt x="113205" y="123130"/>
                </a:lnTo>
                <a:lnTo>
                  <a:pt x="107452" y="119063"/>
                </a:lnTo>
                <a:lnTo>
                  <a:pt x="101804" y="114996"/>
                </a:lnTo>
                <a:lnTo>
                  <a:pt x="94708" y="112958"/>
                </a:lnTo>
                <a:lnTo>
                  <a:pt x="148608" y="112958"/>
                </a:lnTo>
                <a:lnTo>
                  <a:pt x="163236" y="152977"/>
                </a:lnTo>
                <a:lnTo>
                  <a:pt x="165416" y="178129"/>
                </a:lnTo>
                <a:lnTo>
                  <a:pt x="165395" y="184996"/>
                </a:lnTo>
                <a:lnTo>
                  <a:pt x="160440" y="223392"/>
                </a:lnTo>
                <a:lnTo>
                  <a:pt x="150089" y="248286"/>
                </a:lnTo>
                <a:lnTo>
                  <a:pt x="146210" y="254053"/>
                </a:lnTo>
                <a:close/>
              </a:path>
              <a:path w="367664" h="282575">
                <a:moveTo>
                  <a:pt x="88107" y="282476"/>
                </a:moveTo>
                <a:lnTo>
                  <a:pt x="82353" y="282476"/>
                </a:lnTo>
                <a:lnTo>
                  <a:pt x="77048" y="281885"/>
                </a:lnTo>
                <a:lnTo>
                  <a:pt x="72181" y="280695"/>
                </a:lnTo>
                <a:lnTo>
                  <a:pt x="67323" y="279599"/>
                </a:lnTo>
                <a:lnTo>
                  <a:pt x="34328" y="257129"/>
                </a:lnTo>
                <a:lnTo>
                  <a:pt x="29165" y="251672"/>
                </a:lnTo>
                <a:lnTo>
                  <a:pt x="71023" y="251672"/>
                </a:lnTo>
                <a:lnTo>
                  <a:pt x="71548" y="251894"/>
                </a:lnTo>
                <a:lnTo>
                  <a:pt x="78052" y="253513"/>
                </a:lnTo>
                <a:lnTo>
                  <a:pt x="84687" y="254053"/>
                </a:lnTo>
                <a:lnTo>
                  <a:pt x="146210" y="254053"/>
                </a:lnTo>
                <a:lnTo>
                  <a:pt x="145410" y="255244"/>
                </a:lnTo>
                <a:lnTo>
                  <a:pt x="113668" y="278542"/>
                </a:lnTo>
                <a:lnTo>
                  <a:pt x="97147" y="282038"/>
                </a:lnTo>
                <a:lnTo>
                  <a:pt x="88107" y="282476"/>
                </a:lnTo>
                <a:close/>
              </a:path>
              <a:path w="367664" h="282575">
                <a:moveTo>
                  <a:pt x="299992" y="282476"/>
                </a:moveTo>
                <a:lnTo>
                  <a:pt x="291458" y="282476"/>
                </a:lnTo>
                <a:lnTo>
                  <a:pt x="280705" y="282085"/>
                </a:lnTo>
                <a:lnTo>
                  <a:pt x="237031" y="268436"/>
                </a:lnTo>
                <a:lnTo>
                  <a:pt x="210463" y="236029"/>
                </a:lnTo>
                <a:lnTo>
                  <a:pt x="201780" y="196226"/>
                </a:lnTo>
                <a:lnTo>
                  <a:pt x="201528" y="181024"/>
                </a:lnTo>
                <a:lnTo>
                  <a:pt x="201789" y="173085"/>
                </a:lnTo>
                <a:lnTo>
                  <a:pt x="210737" y="133840"/>
                </a:lnTo>
                <a:lnTo>
                  <a:pt x="237096" y="99898"/>
                </a:lnTo>
                <a:lnTo>
                  <a:pt x="278070" y="85106"/>
                </a:lnTo>
                <a:lnTo>
                  <a:pt x="287734" y="84678"/>
                </a:lnTo>
                <a:lnTo>
                  <a:pt x="297976" y="85106"/>
                </a:lnTo>
                <a:lnTo>
                  <a:pt x="337445" y="99414"/>
                </a:lnTo>
                <a:lnTo>
                  <a:pt x="348871" y="110433"/>
                </a:lnTo>
                <a:lnTo>
                  <a:pt x="278256" y="110433"/>
                </a:lnTo>
                <a:lnTo>
                  <a:pt x="271112" y="111967"/>
                </a:lnTo>
                <a:lnTo>
                  <a:pt x="242242" y="138209"/>
                </a:lnTo>
                <a:lnTo>
                  <a:pt x="236241" y="165946"/>
                </a:lnTo>
                <a:lnTo>
                  <a:pt x="366930" y="165946"/>
                </a:lnTo>
                <a:lnTo>
                  <a:pt x="367059" y="169813"/>
                </a:lnTo>
                <a:lnTo>
                  <a:pt x="367059" y="181024"/>
                </a:lnTo>
                <a:lnTo>
                  <a:pt x="365725" y="184748"/>
                </a:lnTo>
                <a:lnTo>
                  <a:pt x="363039" y="186930"/>
                </a:lnTo>
                <a:lnTo>
                  <a:pt x="360458" y="189111"/>
                </a:lnTo>
                <a:lnTo>
                  <a:pt x="357534" y="190197"/>
                </a:lnTo>
                <a:lnTo>
                  <a:pt x="236241" y="190197"/>
                </a:lnTo>
                <a:lnTo>
                  <a:pt x="236427" y="197532"/>
                </a:lnTo>
                <a:lnTo>
                  <a:pt x="253853" y="243585"/>
                </a:lnTo>
                <a:lnTo>
                  <a:pt x="294877" y="255539"/>
                </a:lnTo>
                <a:lnTo>
                  <a:pt x="359467" y="255539"/>
                </a:lnTo>
                <a:lnTo>
                  <a:pt x="359372" y="258120"/>
                </a:lnTo>
                <a:lnTo>
                  <a:pt x="359172" y="259406"/>
                </a:lnTo>
                <a:lnTo>
                  <a:pt x="359077" y="260597"/>
                </a:lnTo>
                <a:lnTo>
                  <a:pt x="358924" y="261692"/>
                </a:lnTo>
                <a:lnTo>
                  <a:pt x="349351" y="271312"/>
                </a:lnTo>
                <a:lnTo>
                  <a:pt x="345780" y="272998"/>
                </a:lnTo>
                <a:lnTo>
                  <a:pt x="341112" y="274637"/>
                </a:lnTo>
                <a:lnTo>
                  <a:pt x="329701" y="277808"/>
                </a:lnTo>
                <a:lnTo>
                  <a:pt x="323110" y="279247"/>
                </a:lnTo>
                <a:lnTo>
                  <a:pt x="308022" y="281828"/>
                </a:lnTo>
                <a:lnTo>
                  <a:pt x="299992" y="282476"/>
                </a:lnTo>
                <a:close/>
              </a:path>
              <a:path w="367664" h="282575">
                <a:moveTo>
                  <a:pt x="366930" y="165946"/>
                </a:moveTo>
                <a:lnTo>
                  <a:pt x="333873" y="165946"/>
                </a:lnTo>
                <a:lnTo>
                  <a:pt x="333368" y="153692"/>
                </a:lnTo>
                <a:lnTo>
                  <a:pt x="331265" y="142835"/>
                </a:lnTo>
                <a:lnTo>
                  <a:pt x="297564" y="111362"/>
                </a:lnTo>
                <a:lnTo>
                  <a:pt x="286391" y="110433"/>
                </a:lnTo>
                <a:lnTo>
                  <a:pt x="348871" y="110433"/>
                </a:lnTo>
                <a:lnTo>
                  <a:pt x="365907" y="152770"/>
                </a:lnTo>
                <a:lnTo>
                  <a:pt x="366771" y="161162"/>
                </a:lnTo>
                <a:lnTo>
                  <a:pt x="366930" y="165946"/>
                </a:lnTo>
                <a:close/>
              </a:path>
              <a:path w="367664" h="282575">
                <a:moveTo>
                  <a:pt x="359467" y="255539"/>
                </a:moveTo>
                <a:lnTo>
                  <a:pt x="303412" y="255539"/>
                </a:lnTo>
                <a:lnTo>
                  <a:pt x="311003" y="254843"/>
                </a:lnTo>
                <a:lnTo>
                  <a:pt x="324300" y="252062"/>
                </a:lnTo>
                <a:lnTo>
                  <a:pt x="346913" y="244038"/>
                </a:lnTo>
                <a:lnTo>
                  <a:pt x="349999" y="242689"/>
                </a:lnTo>
                <a:lnTo>
                  <a:pt x="352380" y="241994"/>
                </a:lnTo>
                <a:lnTo>
                  <a:pt x="354952" y="241994"/>
                </a:lnTo>
                <a:lnTo>
                  <a:pt x="355800" y="242242"/>
                </a:lnTo>
                <a:lnTo>
                  <a:pt x="356495" y="242737"/>
                </a:lnTo>
                <a:lnTo>
                  <a:pt x="357191" y="243137"/>
                </a:lnTo>
                <a:lnTo>
                  <a:pt x="357734" y="243832"/>
                </a:lnTo>
                <a:lnTo>
                  <a:pt x="358134" y="244823"/>
                </a:lnTo>
                <a:lnTo>
                  <a:pt x="358629" y="245718"/>
                </a:lnTo>
                <a:lnTo>
                  <a:pt x="358972" y="247004"/>
                </a:lnTo>
                <a:lnTo>
                  <a:pt x="359372" y="250376"/>
                </a:lnTo>
                <a:lnTo>
                  <a:pt x="359467" y="25553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578" y="2399645"/>
            <a:ext cx="97790" cy="27940"/>
          </a:xfrm>
          <a:custGeom>
            <a:avLst/>
            <a:gdLst/>
            <a:ahLst/>
            <a:cxnLst/>
            <a:rect l="l" t="t" r="r" b="b"/>
            <a:pathLst>
              <a:path w="97789" h="27939">
                <a:moveTo>
                  <a:pt x="93069" y="27384"/>
                </a:moveTo>
                <a:lnTo>
                  <a:pt x="4762" y="27384"/>
                </a:lnTo>
                <a:lnTo>
                  <a:pt x="2981" y="26346"/>
                </a:lnTo>
                <a:lnTo>
                  <a:pt x="600" y="22174"/>
                </a:lnTo>
                <a:lnTo>
                  <a:pt x="0" y="18602"/>
                </a:lnTo>
                <a:lnTo>
                  <a:pt x="0" y="8486"/>
                </a:lnTo>
                <a:lnTo>
                  <a:pt x="600" y="4962"/>
                </a:lnTo>
                <a:lnTo>
                  <a:pt x="2981" y="990"/>
                </a:lnTo>
                <a:lnTo>
                  <a:pt x="4762" y="0"/>
                </a:lnTo>
                <a:lnTo>
                  <a:pt x="91879" y="0"/>
                </a:lnTo>
                <a:lnTo>
                  <a:pt x="97784" y="11068"/>
                </a:lnTo>
                <a:lnTo>
                  <a:pt x="97784" y="18802"/>
                </a:lnTo>
                <a:lnTo>
                  <a:pt x="97194" y="22422"/>
                </a:lnTo>
                <a:lnTo>
                  <a:pt x="94812" y="2639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8479" y="2234290"/>
            <a:ext cx="680085" cy="283845"/>
          </a:xfrm>
          <a:custGeom>
            <a:avLst/>
            <a:gdLst/>
            <a:ahLst/>
            <a:cxnLst/>
            <a:rect l="l" t="t" r="r" b="b"/>
            <a:pathLst>
              <a:path w="680085" h="283844">
                <a:moveTo>
                  <a:pt x="86712" y="283819"/>
                </a:moveTo>
                <a:lnTo>
                  <a:pt x="45640" y="275189"/>
                </a:lnTo>
                <a:lnTo>
                  <a:pt x="14002" y="240620"/>
                </a:lnTo>
                <a:lnTo>
                  <a:pt x="2375" y="195106"/>
                </a:lnTo>
                <a:lnTo>
                  <a:pt x="0" y="148677"/>
                </a:lnTo>
                <a:lnTo>
                  <a:pt x="244" y="136708"/>
                </a:lnTo>
                <a:lnTo>
                  <a:pt x="4710" y="96889"/>
                </a:lnTo>
                <a:lnTo>
                  <a:pt x="20188" y="54474"/>
                </a:lnTo>
                <a:lnTo>
                  <a:pt x="48611" y="27089"/>
                </a:lnTo>
                <a:lnTo>
                  <a:pt x="91922" y="17411"/>
                </a:lnTo>
                <a:lnTo>
                  <a:pt x="103708" y="17960"/>
                </a:lnTo>
                <a:lnTo>
                  <a:pt x="141137" y="31030"/>
                </a:lnTo>
                <a:lnTo>
                  <a:pt x="155784" y="45539"/>
                </a:lnTo>
                <a:lnTo>
                  <a:pt x="89836" y="45539"/>
                </a:lnTo>
                <a:lnTo>
                  <a:pt x="81755" y="46041"/>
                </a:lnTo>
                <a:lnTo>
                  <a:pt x="48969" y="68982"/>
                </a:lnTo>
                <a:lnTo>
                  <a:pt x="37305" y="108347"/>
                </a:lnTo>
                <a:lnTo>
                  <a:pt x="35142" y="142912"/>
                </a:lnTo>
                <a:lnTo>
                  <a:pt x="35253" y="162652"/>
                </a:lnTo>
                <a:lnTo>
                  <a:pt x="39853" y="207913"/>
                </a:lnTo>
                <a:lnTo>
                  <a:pt x="57489" y="245871"/>
                </a:lnTo>
                <a:lnTo>
                  <a:pt x="79120" y="255539"/>
                </a:lnTo>
                <a:lnTo>
                  <a:pt x="152225" y="255539"/>
                </a:lnTo>
                <a:lnTo>
                  <a:pt x="146025" y="262349"/>
                </a:lnTo>
                <a:lnTo>
                  <a:pt x="110414" y="281398"/>
                </a:lnTo>
                <a:lnTo>
                  <a:pt x="99074" y="283214"/>
                </a:lnTo>
                <a:lnTo>
                  <a:pt x="86712" y="283819"/>
                </a:lnTo>
                <a:close/>
              </a:path>
              <a:path w="680085" h="283844">
                <a:moveTo>
                  <a:pt x="152225" y="255539"/>
                </a:moveTo>
                <a:lnTo>
                  <a:pt x="96189" y="255539"/>
                </a:lnTo>
                <a:lnTo>
                  <a:pt x="102790" y="254348"/>
                </a:lnTo>
                <a:lnTo>
                  <a:pt x="114096" y="249586"/>
                </a:lnTo>
                <a:lnTo>
                  <a:pt x="137957" y="212333"/>
                </a:lnTo>
                <a:lnTo>
                  <a:pt x="143212" y="173330"/>
                </a:lnTo>
                <a:lnTo>
                  <a:pt x="143617" y="142912"/>
                </a:lnTo>
                <a:lnTo>
                  <a:pt x="143338" y="133946"/>
                </a:lnTo>
                <a:lnTo>
                  <a:pt x="138204" y="90336"/>
                </a:lnTo>
                <a:lnTo>
                  <a:pt x="120793" y="56112"/>
                </a:lnTo>
                <a:lnTo>
                  <a:pt x="116830" y="52435"/>
                </a:lnTo>
                <a:lnTo>
                  <a:pt x="112258" y="49759"/>
                </a:lnTo>
                <a:lnTo>
                  <a:pt x="102038" y="46387"/>
                </a:lnTo>
                <a:lnTo>
                  <a:pt x="96284" y="45539"/>
                </a:lnTo>
                <a:lnTo>
                  <a:pt x="155784" y="45539"/>
                </a:lnTo>
                <a:lnTo>
                  <a:pt x="172057" y="81458"/>
                </a:lnTo>
                <a:lnTo>
                  <a:pt x="177760" y="119843"/>
                </a:lnTo>
                <a:lnTo>
                  <a:pt x="178790" y="152401"/>
                </a:lnTo>
                <a:lnTo>
                  <a:pt x="178540" y="164575"/>
                </a:lnTo>
                <a:lnTo>
                  <a:pt x="174076" y="204341"/>
                </a:lnTo>
                <a:lnTo>
                  <a:pt x="158598" y="246614"/>
                </a:lnTo>
                <a:lnTo>
                  <a:pt x="152740" y="254974"/>
                </a:lnTo>
                <a:lnTo>
                  <a:pt x="152225" y="255539"/>
                </a:lnTo>
                <a:close/>
              </a:path>
              <a:path w="680085" h="283844">
                <a:moveTo>
                  <a:pt x="219968" y="281142"/>
                </a:moveTo>
                <a:lnTo>
                  <a:pt x="212424" y="281142"/>
                </a:lnTo>
                <a:lnTo>
                  <a:pt x="209252" y="280942"/>
                </a:lnTo>
                <a:lnTo>
                  <a:pt x="206766" y="280542"/>
                </a:lnTo>
                <a:lnTo>
                  <a:pt x="204290" y="280247"/>
                </a:lnTo>
                <a:lnTo>
                  <a:pt x="199727" y="274637"/>
                </a:lnTo>
                <a:lnTo>
                  <a:pt x="200422" y="273055"/>
                </a:lnTo>
                <a:lnTo>
                  <a:pt x="201708" y="271169"/>
                </a:lnTo>
                <a:lnTo>
                  <a:pt x="257668" y="183358"/>
                </a:lnTo>
                <a:lnTo>
                  <a:pt x="204680" y="98822"/>
                </a:lnTo>
                <a:lnTo>
                  <a:pt x="203594" y="96936"/>
                </a:lnTo>
                <a:lnTo>
                  <a:pt x="202994" y="95346"/>
                </a:lnTo>
                <a:lnTo>
                  <a:pt x="202899" y="92774"/>
                </a:lnTo>
                <a:lnTo>
                  <a:pt x="203489" y="91726"/>
                </a:lnTo>
                <a:lnTo>
                  <a:pt x="205975" y="90040"/>
                </a:lnTo>
                <a:lnTo>
                  <a:pt x="207909" y="89450"/>
                </a:lnTo>
                <a:lnTo>
                  <a:pt x="213167" y="88850"/>
                </a:lnTo>
                <a:lnTo>
                  <a:pt x="216644" y="88707"/>
                </a:lnTo>
                <a:lnTo>
                  <a:pt x="224778" y="88707"/>
                </a:lnTo>
                <a:lnTo>
                  <a:pt x="240493" y="94060"/>
                </a:lnTo>
                <a:lnTo>
                  <a:pt x="281481" y="160888"/>
                </a:lnTo>
                <a:lnTo>
                  <a:pt x="316285" y="160888"/>
                </a:lnTo>
                <a:lnTo>
                  <a:pt x="302760" y="182319"/>
                </a:lnTo>
                <a:lnTo>
                  <a:pt x="316461" y="204189"/>
                </a:lnTo>
                <a:lnTo>
                  <a:pt x="278804" y="204189"/>
                </a:lnTo>
                <a:lnTo>
                  <a:pt x="235789" y="275484"/>
                </a:lnTo>
                <a:lnTo>
                  <a:pt x="235294" y="276475"/>
                </a:lnTo>
                <a:lnTo>
                  <a:pt x="234646" y="277370"/>
                </a:lnTo>
                <a:lnTo>
                  <a:pt x="222940" y="281037"/>
                </a:lnTo>
                <a:lnTo>
                  <a:pt x="219968" y="281142"/>
                </a:lnTo>
                <a:close/>
              </a:path>
              <a:path w="680085" h="283844">
                <a:moveTo>
                  <a:pt x="316285" y="160888"/>
                </a:moveTo>
                <a:lnTo>
                  <a:pt x="281481" y="160888"/>
                </a:lnTo>
                <a:lnTo>
                  <a:pt x="323001" y="93907"/>
                </a:lnTo>
                <a:lnTo>
                  <a:pt x="337288" y="88707"/>
                </a:lnTo>
                <a:lnTo>
                  <a:pt x="344737" y="88707"/>
                </a:lnTo>
                <a:lnTo>
                  <a:pt x="347861" y="88850"/>
                </a:lnTo>
                <a:lnTo>
                  <a:pt x="352719" y="89450"/>
                </a:lnTo>
                <a:lnTo>
                  <a:pt x="354557" y="89993"/>
                </a:lnTo>
                <a:lnTo>
                  <a:pt x="355836" y="90831"/>
                </a:lnTo>
                <a:lnTo>
                  <a:pt x="357034" y="91479"/>
                </a:lnTo>
                <a:lnTo>
                  <a:pt x="357560" y="92422"/>
                </a:lnTo>
                <a:lnTo>
                  <a:pt x="357362" y="94060"/>
                </a:lnTo>
                <a:lnTo>
                  <a:pt x="357282" y="95050"/>
                </a:lnTo>
                <a:lnTo>
                  <a:pt x="356643" y="96736"/>
                </a:lnTo>
                <a:lnTo>
                  <a:pt x="355453" y="98822"/>
                </a:lnTo>
                <a:lnTo>
                  <a:pt x="316285" y="160888"/>
                </a:lnTo>
                <a:close/>
              </a:path>
              <a:path w="680085" h="283844">
                <a:moveTo>
                  <a:pt x="346366" y="281142"/>
                </a:moveTo>
                <a:lnTo>
                  <a:pt x="338231" y="281142"/>
                </a:lnTo>
                <a:lnTo>
                  <a:pt x="335060" y="281037"/>
                </a:lnTo>
                <a:lnTo>
                  <a:pt x="278804" y="204189"/>
                </a:lnTo>
                <a:lnTo>
                  <a:pt x="316461" y="204189"/>
                </a:lnTo>
                <a:lnTo>
                  <a:pt x="358425" y="271169"/>
                </a:lnTo>
                <a:lnTo>
                  <a:pt x="359520" y="273055"/>
                </a:lnTo>
                <a:lnTo>
                  <a:pt x="360063" y="274637"/>
                </a:lnTo>
                <a:lnTo>
                  <a:pt x="360063" y="277123"/>
                </a:lnTo>
                <a:lnTo>
                  <a:pt x="359415" y="278113"/>
                </a:lnTo>
                <a:lnTo>
                  <a:pt x="356834" y="279704"/>
                </a:lnTo>
                <a:lnTo>
                  <a:pt x="354900" y="280247"/>
                </a:lnTo>
                <a:lnTo>
                  <a:pt x="352319" y="280542"/>
                </a:lnTo>
                <a:lnTo>
                  <a:pt x="349747" y="280942"/>
                </a:lnTo>
                <a:lnTo>
                  <a:pt x="346366" y="281142"/>
                </a:lnTo>
                <a:close/>
              </a:path>
              <a:path w="680085" h="283844">
                <a:moveTo>
                  <a:pt x="439740" y="89745"/>
                </a:moveTo>
                <a:lnTo>
                  <a:pt x="406555" y="89745"/>
                </a:lnTo>
                <a:lnTo>
                  <a:pt x="406555" y="71142"/>
                </a:lnTo>
                <a:lnTo>
                  <a:pt x="412356" y="29813"/>
                </a:lnTo>
                <a:lnTo>
                  <a:pt x="444585" y="2342"/>
                </a:lnTo>
                <a:lnTo>
                  <a:pt x="464601" y="0"/>
                </a:lnTo>
                <a:lnTo>
                  <a:pt x="469259" y="0"/>
                </a:lnTo>
                <a:lnTo>
                  <a:pt x="473774" y="447"/>
                </a:lnTo>
                <a:lnTo>
                  <a:pt x="478136" y="1343"/>
                </a:lnTo>
                <a:lnTo>
                  <a:pt x="482603" y="2133"/>
                </a:lnTo>
                <a:lnTo>
                  <a:pt x="495110" y="9820"/>
                </a:lnTo>
                <a:lnTo>
                  <a:pt x="495700" y="11115"/>
                </a:lnTo>
                <a:lnTo>
                  <a:pt x="496100" y="12649"/>
                </a:lnTo>
                <a:lnTo>
                  <a:pt x="496500" y="16221"/>
                </a:lnTo>
                <a:lnTo>
                  <a:pt x="496596" y="23469"/>
                </a:lnTo>
                <a:lnTo>
                  <a:pt x="496443" y="25498"/>
                </a:lnTo>
                <a:lnTo>
                  <a:pt x="496108" y="27384"/>
                </a:lnTo>
                <a:lnTo>
                  <a:pt x="461867" y="27384"/>
                </a:lnTo>
                <a:lnTo>
                  <a:pt x="457648" y="28175"/>
                </a:lnTo>
                <a:lnTo>
                  <a:pt x="439759" y="62089"/>
                </a:lnTo>
                <a:lnTo>
                  <a:pt x="439740" y="89745"/>
                </a:lnTo>
                <a:close/>
              </a:path>
              <a:path w="680085" h="283844">
                <a:moveTo>
                  <a:pt x="492776" y="33185"/>
                </a:moveTo>
                <a:lnTo>
                  <a:pt x="491090" y="33185"/>
                </a:lnTo>
                <a:lnTo>
                  <a:pt x="489947" y="32890"/>
                </a:lnTo>
                <a:lnTo>
                  <a:pt x="487166" y="31699"/>
                </a:lnTo>
                <a:lnTo>
                  <a:pt x="485432" y="31051"/>
                </a:lnTo>
                <a:lnTo>
                  <a:pt x="483346" y="30356"/>
                </a:lnTo>
                <a:lnTo>
                  <a:pt x="481365" y="29565"/>
                </a:lnTo>
                <a:lnTo>
                  <a:pt x="478984" y="28870"/>
                </a:lnTo>
                <a:lnTo>
                  <a:pt x="476203" y="28280"/>
                </a:lnTo>
                <a:lnTo>
                  <a:pt x="473526" y="27679"/>
                </a:lnTo>
                <a:lnTo>
                  <a:pt x="470402" y="27384"/>
                </a:lnTo>
                <a:lnTo>
                  <a:pt x="496108" y="27384"/>
                </a:lnTo>
                <a:lnTo>
                  <a:pt x="495988" y="28280"/>
                </a:lnTo>
                <a:lnTo>
                  <a:pt x="495878" y="28870"/>
                </a:lnTo>
                <a:lnTo>
                  <a:pt x="495653" y="29813"/>
                </a:lnTo>
                <a:lnTo>
                  <a:pt x="495253" y="30804"/>
                </a:lnTo>
                <a:lnTo>
                  <a:pt x="494957" y="31699"/>
                </a:lnTo>
                <a:lnTo>
                  <a:pt x="494510" y="32347"/>
                </a:lnTo>
                <a:lnTo>
                  <a:pt x="493424" y="33042"/>
                </a:lnTo>
                <a:lnTo>
                  <a:pt x="492776" y="33185"/>
                </a:lnTo>
                <a:close/>
              </a:path>
              <a:path w="680085" h="283844">
                <a:moveTo>
                  <a:pt x="482060" y="117130"/>
                </a:moveTo>
                <a:lnTo>
                  <a:pt x="379066" y="117130"/>
                </a:lnTo>
                <a:lnTo>
                  <a:pt x="377437" y="116082"/>
                </a:lnTo>
                <a:lnTo>
                  <a:pt x="376341" y="114005"/>
                </a:lnTo>
                <a:lnTo>
                  <a:pt x="375351" y="111824"/>
                </a:lnTo>
                <a:lnTo>
                  <a:pt x="374855" y="108347"/>
                </a:lnTo>
                <a:lnTo>
                  <a:pt x="374951" y="98870"/>
                </a:lnTo>
                <a:lnTo>
                  <a:pt x="378427" y="90488"/>
                </a:lnTo>
                <a:lnTo>
                  <a:pt x="379218" y="89993"/>
                </a:lnTo>
                <a:lnTo>
                  <a:pt x="380161" y="89745"/>
                </a:lnTo>
                <a:lnTo>
                  <a:pt x="481070" y="89745"/>
                </a:lnTo>
                <a:lnTo>
                  <a:pt x="481908" y="89993"/>
                </a:lnTo>
                <a:lnTo>
                  <a:pt x="482603" y="90488"/>
                </a:lnTo>
                <a:lnTo>
                  <a:pt x="483403" y="90888"/>
                </a:lnTo>
                <a:lnTo>
                  <a:pt x="484089" y="91679"/>
                </a:lnTo>
                <a:lnTo>
                  <a:pt x="484689" y="92869"/>
                </a:lnTo>
                <a:lnTo>
                  <a:pt x="485280" y="93965"/>
                </a:lnTo>
                <a:lnTo>
                  <a:pt x="485728" y="95403"/>
                </a:lnTo>
                <a:lnTo>
                  <a:pt x="486032" y="97184"/>
                </a:lnTo>
                <a:lnTo>
                  <a:pt x="486423" y="98870"/>
                </a:lnTo>
                <a:lnTo>
                  <a:pt x="486623" y="101004"/>
                </a:lnTo>
                <a:lnTo>
                  <a:pt x="486623" y="108347"/>
                </a:lnTo>
                <a:lnTo>
                  <a:pt x="486032" y="111824"/>
                </a:lnTo>
                <a:lnTo>
                  <a:pt x="484842" y="114005"/>
                </a:lnTo>
                <a:lnTo>
                  <a:pt x="483651" y="116082"/>
                </a:lnTo>
                <a:lnTo>
                  <a:pt x="482060" y="117130"/>
                </a:lnTo>
                <a:close/>
              </a:path>
              <a:path w="680085" h="283844">
                <a:moveTo>
                  <a:pt x="426396" y="281142"/>
                </a:moveTo>
                <a:lnTo>
                  <a:pt x="420052" y="281142"/>
                </a:lnTo>
                <a:lnTo>
                  <a:pt x="417366" y="280990"/>
                </a:lnTo>
                <a:lnTo>
                  <a:pt x="415185" y="280695"/>
                </a:lnTo>
                <a:lnTo>
                  <a:pt x="413099" y="280495"/>
                </a:lnTo>
                <a:lnTo>
                  <a:pt x="406555" y="275980"/>
                </a:lnTo>
                <a:lnTo>
                  <a:pt x="406555" y="117130"/>
                </a:lnTo>
                <a:lnTo>
                  <a:pt x="439740" y="117130"/>
                </a:lnTo>
                <a:lnTo>
                  <a:pt x="439740" y="275980"/>
                </a:lnTo>
                <a:lnTo>
                  <a:pt x="431111" y="280695"/>
                </a:lnTo>
                <a:lnTo>
                  <a:pt x="429025" y="280990"/>
                </a:lnTo>
                <a:lnTo>
                  <a:pt x="426396" y="281142"/>
                </a:lnTo>
                <a:close/>
              </a:path>
              <a:path w="680085" h="283844">
                <a:moveTo>
                  <a:pt x="564681" y="281142"/>
                </a:moveTo>
                <a:lnTo>
                  <a:pt x="556642" y="281142"/>
                </a:lnTo>
                <a:lnTo>
                  <a:pt x="553070" y="280942"/>
                </a:lnTo>
                <a:lnTo>
                  <a:pt x="543393" y="276770"/>
                </a:lnTo>
                <a:lnTo>
                  <a:pt x="543497" y="275484"/>
                </a:lnTo>
                <a:lnTo>
                  <a:pt x="543697" y="274189"/>
                </a:lnTo>
                <a:lnTo>
                  <a:pt x="544193" y="272703"/>
                </a:lnTo>
                <a:lnTo>
                  <a:pt x="544983" y="271017"/>
                </a:lnTo>
                <a:lnTo>
                  <a:pt x="643063" y="51349"/>
                </a:lnTo>
                <a:lnTo>
                  <a:pt x="516313" y="51349"/>
                </a:lnTo>
                <a:lnTo>
                  <a:pt x="514427" y="50006"/>
                </a:lnTo>
                <a:lnTo>
                  <a:pt x="511845" y="44644"/>
                </a:lnTo>
                <a:lnTo>
                  <a:pt x="511198" y="40929"/>
                </a:lnTo>
                <a:lnTo>
                  <a:pt x="511236" y="33042"/>
                </a:lnTo>
                <a:lnTo>
                  <a:pt x="517599" y="21136"/>
                </a:lnTo>
                <a:lnTo>
                  <a:pt x="671438" y="21136"/>
                </a:lnTo>
                <a:lnTo>
                  <a:pt x="673077" y="21336"/>
                </a:lnTo>
                <a:lnTo>
                  <a:pt x="675858" y="22126"/>
                </a:lnTo>
                <a:lnTo>
                  <a:pt x="676896" y="22917"/>
                </a:lnTo>
                <a:lnTo>
                  <a:pt x="677592" y="24108"/>
                </a:lnTo>
                <a:lnTo>
                  <a:pt x="678382" y="25298"/>
                </a:lnTo>
                <a:lnTo>
                  <a:pt x="678982" y="26841"/>
                </a:lnTo>
                <a:lnTo>
                  <a:pt x="679773" y="30613"/>
                </a:lnTo>
                <a:lnTo>
                  <a:pt x="679973" y="33042"/>
                </a:lnTo>
                <a:lnTo>
                  <a:pt x="679878" y="40576"/>
                </a:lnTo>
                <a:lnTo>
                  <a:pt x="679447" y="44644"/>
                </a:lnTo>
                <a:lnTo>
                  <a:pt x="679182" y="46282"/>
                </a:lnTo>
                <a:lnTo>
                  <a:pt x="678782" y="48073"/>
                </a:lnTo>
                <a:lnTo>
                  <a:pt x="678448" y="50006"/>
                </a:lnTo>
                <a:lnTo>
                  <a:pt x="678039" y="51597"/>
                </a:lnTo>
                <a:lnTo>
                  <a:pt x="676849" y="54969"/>
                </a:lnTo>
                <a:lnTo>
                  <a:pt x="676153" y="56702"/>
                </a:lnTo>
                <a:lnTo>
                  <a:pt x="675363" y="58493"/>
                </a:lnTo>
                <a:lnTo>
                  <a:pt x="581493" y="274989"/>
                </a:lnTo>
                <a:lnTo>
                  <a:pt x="580655" y="276275"/>
                </a:lnTo>
                <a:lnTo>
                  <a:pt x="578673" y="278266"/>
                </a:lnTo>
                <a:lnTo>
                  <a:pt x="577378" y="279056"/>
                </a:lnTo>
                <a:lnTo>
                  <a:pt x="575797" y="279647"/>
                </a:lnTo>
                <a:lnTo>
                  <a:pt x="574301" y="280247"/>
                </a:lnTo>
                <a:lnTo>
                  <a:pt x="572368" y="280647"/>
                </a:lnTo>
                <a:lnTo>
                  <a:pt x="567605" y="281037"/>
                </a:lnTo>
                <a:lnTo>
                  <a:pt x="564681" y="28114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1661" y="2304981"/>
            <a:ext cx="176061" cy="187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8329" y="2251701"/>
            <a:ext cx="174625" cy="266700"/>
          </a:xfrm>
          <a:custGeom>
            <a:avLst/>
            <a:gdLst/>
            <a:ahLst/>
            <a:cxnLst/>
            <a:rect l="l" t="t" r="r" b="b"/>
            <a:pathLst>
              <a:path w="174625" h="266700">
                <a:moveTo>
                  <a:pt x="85206" y="266407"/>
                </a:moveTo>
                <a:lnTo>
                  <a:pt x="41744" y="259836"/>
                </a:lnTo>
                <a:lnTo>
                  <a:pt x="8955" y="235368"/>
                </a:lnTo>
                <a:lnTo>
                  <a:pt x="0" y="193578"/>
                </a:lnTo>
                <a:lnTo>
                  <a:pt x="1261" y="186539"/>
                </a:lnTo>
                <a:lnTo>
                  <a:pt x="26665" y="149925"/>
                </a:lnTo>
                <a:lnTo>
                  <a:pt x="58707" y="130522"/>
                </a:lnTo>
                <a:lnTo>
                  <a:pt x="50773" y="126359"/>
                </a:lnTo>
                <a:lnTo>
                  <a:pt x="17683" y="97089"/>
                </a:lnTo>
                <a:lnTo>
                  <a:pt x="9087" y="63399"/>
                </a:lnTo>
                <a:lnTo>
                  <a:pt x="9312" y="58456"/>
                </a:lnTo>
                <a:lnTo>
                  <a:pt x="28646" y="18907"/>
                </a:lnTo>
                <a:lnTo>
                  <a:pt x="70397" y="1265"/>
                </a:lnTo>
                <a:lnTo>
                  <a:pt x="89521" y="0"/>
                </a:lnTo>
                <a:lnTo>
                  <a:pt x="99008" y="298"/>
                </a:lnTo>
                <a:lnTo>
                  <a:pt x="136472" y="10270"/>
                </a:lnTo>
                <a:lnTo>
                  <a:pt x="155997" y="26794"/>
                </a:lnTo>
                <a:lnTo>
                  <a:pt x="86987" y="26794"/>
                </a:lnTo>
                <a:lnTo>
                  <a:pt x="76850" y="27408"/>
                </a:lnTo>
                <a:lnTo>
                  <a:pt x="43783" y="55310"/>
                </a:lnTo>
                <a:lnTo>
                  <a:pt x="43086" y="63399"/>
                </a:lnTo>
                <a:lnTo>
                  <a:pt x="43086" y="68561"/>
                </a:lnTo>
                <a:lnTo>
                  <a:pt x="70031" y="103212"/>
                </a:lnTo>
                <a:lnTo>
                  <a:pt x="89368" y="114158"/>
                </a:lnTo>
                <a:lnTo>
                  <a:pt x="135269" y="114158"/>
                </a:lnTo>
                <a:lnTo>
                  <a:pt x="130250" y="118120"/>
                </a:lnTo>
                <a:lnTo>
                  <a:pt x="123154" y="122683"/>
                </a:lnTo>
                <a:lnTo>
                  <a:pt x="115115" y="126950"/>
                </a:lnTo>
                <a:lnTo>
                  <a:pt x="122136" y="130522"/>
                </a:lnTo>
                <a:lnTo>
                  <a:pt x="128586" y="134059"/>
                </a:lnTo>
                <a:lnTo>
                  <a:pt x="134706" y="137697"/>
                </a:lnTo>
                <a:lnTo>
                  <a:pt x="144065" y="143771"/>
                </a:lnTo>
                <a:lnTo>
                  <a:pt x="84758" y="143771"/>
                </a:lnTo>
                <a:lnTo>
                  <a:pt x="76319" y="147839"/>
                </a:lnTo>
                <a:lnTo>
                  <a:pt x="43007" y="173337"/>
                </a:lnTo>
                <a:lnTo>
                  <a:pt x="37810" y="183062"/>
                </a:lnTo>
                <a:lnTo>
                  <a:pt x="35790" y="187777"/>
                </a:lnTo>
                <a:lnTo>
                  <a:pt x="34752" y="193130"/>
                </a:lnTo>
                <a:lnTo>
                  <a:pt x="34819" y="199731"/>
                </a:lnTo>
                <a:lnTo>
                  <a:pt x="35579" y="208113"/>
                </a:lnTo>
                <a:lnTo>
                  <a:pt x="64625" y="236828"/>
                </a:lnTo>
                <a:lnTo>
                  <a:pt x="87730" y="239470"/>
                </a:lnTo>
                <a:lnTo>
                  <a:pt x="159813" y="239470"/>
                </a:lnTo>
                <a:lnTo>
                  <a:pt x="156308" y="243459"/>
                </a:lnTo>
                <a:lnTo>
                  <a:pt x="114445" y="263815"/>
                </a:lnTo>
                <a:lnTo>
                  <a:pt x="95547" y="266119"/>
                </a:lnTo>
                <a:lnTo>
                  <a:pt x="85206" y="266407"/>
                </a:lnTo>
                <a:close/>
              </a:path>
              <a:path w="174625" h="266700">
                <a:moveTo>
                  <a:pt x="135269" y="114158"/>
                </a:moveTo>
                <a:lnTo>
                  <a:pt x="89368" y="114158"/>
                </a:lnTo>
                <a:lnTo>
                  <a:pt x="98895" y="108814"/>
                </a:lnTo>
                <a:lnTo>
                  <a:pt x="107251" y="103194"/>
                </a:lnTo>
                <a:lnTo>
                  <a:pt x="130514" y="70833"/>
                </a:lnTo>
                <a:lnTo>
                  <a:pt x="131193" y="63399"/>
                </a:lnTo>
                <a:lnTo>
                  <a:pt x="131193" y="57750"/>
                </a:lnTo>
                <a:lnTo>
                  <a:pt x="130203" y="52683"/>
                </a:lnTo>
                <a:lnTo>
                  <a:pt x="128180" y="48149"/>
                </a:lnTo>
                <a:lnTo>
                  <a:pt x="126326" y="43663"/>
                </a:lnTo>
                <a:lnTo>
                  <a:pt x="123497" y="39786"/>
                </a:lnTo>
                <a:lnTo>
                  <a:pt x="119734" y="36614"/>
                </a:lnTo>
                <a:lnTo>
                  <a:pt x="115963" y="33337"/>
                </a:lnTo>
                <a:lnTo>
                  <a:pt x="111295" y="30908"/>
                </a:lnTo>
                <a:lnTo>
                  <a:pt x="105522" y="29250"/>
                </a:lnTo>
                <a:lnTo>
                  <a:pt x="100284" y="27632"/>
                </a:lnTo>
                <a:lnTo>
                  <a:pt x="94036" y="26794"/>
                </a:lnTo>
                <a:lnTo>
                  <a:pt x="155997" y="26794"/>
                </a:lnTo>
                <a:lnTo>
                  <a:pt x="157796" y="29318"/>
                </a:lnTo>
                <a:lnTo>
                  <a:pt x="160664" y="36614"/>
                </a:lnTo>
                <a:lnTo>
                  <a:pt x="163636" y="43853"/>
                </a:lnTo>
                <a:lnTo>
                  <a:pt x="165122" y="51692"/>
                </a:lnTo>
                <a:lnTo>
                  <a:pt x="165122" y="66970"/>
                </a:lnTo>
                <a:lnTo>
                  <a:pt x="147892" y="103212"/>
                </a:lnTo>
                <a:lnTo>
                  <a:pt x="142652" y="108395"/>
                </a:lnTo>
                <a:lnTo>
                  <a:pt x="135269" y="114158"/>
                </a:lnTo>
                <a:close/>
              </a:path>
              <a:path w="174625" h="266700">
                <a:moveTo>
                  <a:pt x="159813" y="239470"/>
                </a:moveTo>
                <a:lnTo>
                  <a:pt x="87730" y="239470"/>
                </a:lnTo>
                <a:lnTo>
                  <a:pt x="99750" y="238809"/>
                </a:lnTo>
                <a:lnTo>
                  <a:pt x="110206" y="236828"/>
                </a:lnTo>
                <a:lnTo>
                  <a:pt x="138708" y="208477"/>
                </a:lnTo>
                <a:lnTo>
                  <a:pt x="139528" y="199731"/>
                </a:lnTo>
                <a:lnTo>
                  <a:pt x="139435" y="193130"/>
                </a:lnTo>
                <a:lnTo>
                  <a:pt x="138385" y="188025"/>
                </a:lnTo>
                <a:lnTo>
                  <a:pt x="136030" y="182910"/>
                </a:lnTo>
                <a:lnTo>
                  <a:pt x="133787" y="177957"/>
                </a:lnTo>
                <a:lnTo>
                  <a:pt x="130342" y="173290"/>
                </a:lnTo>
                <a:lnTo>
                  <a:pt x="125731" y="168975"/>
                </a:lnTo>
                <a:lnTo>
                  <a:pt x="121268" y="164707"/>
                </a:lnTo>
                <a:lnTo>
                  <a:pt x="84758" y="143771"/>
                </a:lnTo>
                <a:lnTo>
                  <a:pt x="144065" y="143771"/>
                </a:lnTo>
                <a:lnTo>
                  <a:pt x="147862" y="146248"/>
                </a:lnTo>
                <a:lnTo>
                  <a:pt x="154063" y="151563"/>
                </a:lnTo>
                <a:lnTo>
                  <a:pt x="159025" y="157316"/>
                </a:lnTo>
                <a:lnTo>
                  <a:pt x="164083" y="162974"/>
                </a:lnTo>
                <a:lnTo>
                  <a:pt x="167903" y="168975"/>
                </a:lnTo>
                <a:lnTo>
                  <a:pt x="173065" y="181576"/>
                </a:lnTo>
                <a:lnTo>
                  <a:pt x="174260" y="188025"/>
                </a:lnTo>
                <a:lnTo>
                  <a:pt x="174351" y="196159"/>
                </a:lnTo>
                <a:lnTo>
                  <a:pt x="173969" y="204335"/>
                </a:lnTo>
                <a:lnTo>
                  <a:pt x="160959" y="238165"/>
                </a:lnTo>
                <a:lnTo>
                  <a:pt x="159813" y="23947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8413" y="2346061"/>
            <a:ext cx="166241" cy="105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6748" y="2251707"/>
            <a:ext cx="577850" cy="266700"/>
          </a:xfrm>
          <a:custGeom>
            <a:avLst/>
            <a:gdLst/>
            <a:ahLst/>
            <a:cxnLst/>
            <a:rect l="l" t="t" r="r" b="b"/>
            <a:pathLst>
              <a:path w="577850" h="266700">
                <a:moveTo>
                  <a:pt x="12154" y="51949"/>
                </a:moveTo>
                <a:lnTo>
                  <a:pt x="9572" y="51949"/>
                </a:lnTo>
                <a:lnTo>
                  <a:pt x="8724" y="51692"/>
                </a:lnTo>
                <a:lnTo>
                  <a:pt x="4709" y="32947"/>
                </a:lnTo>
                <a:lnTo>
                  <a:pt x="4810" y="31404"/>
                </a:lnTo>
                <a:lnTo>
                  <a:pt x="10163" y="21136"/>
                </a:lnTo>
                <a:lnTo>
                  <a:pt x="11753" y="19650"/>
                </a:lnTo>
                <a:lnTo>
                  <a:pt x="33233" y="8334"/>
                </a:lnTo>
                <a:lnTo>
                  <a:pt x="39186" y="5953"/>
                </a:lnTo>
                <a:lnTo>
                  <a:pt x="45739" y="3971"/>
                </a:lnTo>
                <a:lnTo>
                  <a:pt x="60027" y="800"/>
                </a:lnTo>
                <a:lnTo>
                  <a:pt x="67513" y="0"/>
                </a:lnTo>
                <a:lnTo>
                  <a:pt x="75353" y="0"/>
                </a:lnTo>
                <a:lnTo>
                  <a:pt x="115008" y="8216"/>
                </a:lnTo>
                <a:lnTo>
                  <a:pt x="140799" y="30366"/>
                </a:lnTo>
                <a:lnTo>
                  <a:pt x="60817" y="30366"/>
                </a:lnTo>
                <a:lnTo>
                  <a:pt x="53473" y="31509"/>
                </a:lnTo>
                <a:lnTo>
                  <a:pt x="40481" y="36071"/>
                </a:lnTo>
                <a:lnTo>
                  <a:pt x="34823" y="38548"/>
                </a:lnTo>
                <a:lnTo>
                  <a:pt x="29965" y="41234"/>
                </a:lnTo>
                <a:lnTo>
                  <a:pt x="25098" y="43805"/>
                </a:lnTo>
                <a:lnTo>
                  <a:pt x="21031" y="46244"/>
                </a:lnTo>
                <a:lnTo>
                  <a:pt x="17754" y="48520"/>
                </a:lnTo>
                <a:lnTo>
                  <a:pt x="14582" y="50806"/>
                </a:lnTo>
                <a:lnTo>
                  <a:pt x="12154" y="51949"/>
                </a:lnTo>
                <a:close/>
              </a:path>
              <a:path w="577850" h="266700">
                <a:moveTo>
                  <a:pt x="155573" y="262540"/>
                </a:moveTo>
                <a:lnTo>
                  <a:pt x="9477" y="262540"/>
                </a:lnTo>
                <a:lnTo>
                  <a:pt x="7839" y="262340"/>
                </a:lnTo>
                <a:lnTo>
                  <a:pt x="0" y="242499"/>
                </a:lnTo>
                <a:lnTo>
                  <a:pt x="390" y="238527"/>
                </a:lnTo>
                <a:lnTo>
                  <a:pt x="838" y="236793"/>
                </a:lnTo>
                <a:lnTo>
                  <a:pt x="1533" y="235307"/>
                </a:lnTo>
                <a:lnTo>
                  <a:pt x="2255" y="233669"/>
                </a:lnTo>
                <a:lnTo>
                  <a:pt x="3076" y="232174"/>
                </a:lnTo>
                <a:lnTo>
                  <a:pt x="4067" y="230688"/>
                </a:lnTo>
                <a:lnTo>
                  <a:pt x="5057" y="229097"/>
                </a:lnTo>
                <a:lnTo>
                  <a:pt x="6343" y="227468"/>
                </a:lnTo>
                <a:lnTo>
                  <a:pt x="58093" y="172499"/>
                </a:lnTo>
                <a:lnTo>
                  <a:pt x="66358" y="163575"/>
                </a:lnTo>
                <a:lnTo>
                  <a:pt x="90899" y="132415"/>
                </a:lnTo>
                <a:lnTo>
                  <a:pt x="108548" y="97689"/>
                </a:lnTo>
                <a:lnTo>
                  <a:pt x="111519" y="78534"/>
                </a:lnTo>
                <a:lnTo>
                  <a:pt x="111519" y="67028"/>
                </a:lnTo>
                <a:lnTo>
                  <a:pt x="110576" y="61617"/>
                </a:lnTo>
                <a:lnTo>
                  <a:pt x="108690" y="56560"/>
                </a:lnTo>
                <a:lnTo>
                  <a:pt x="106804" y="51397"/>
                </a:lnTo>
                <a:lnTo>
                  <a:pt x="104080" y="46882"/>
                </a:lnTo>
                <a:lnTo>
                  <a:pt x="100508" y="43015"/>
                </a:lnTo>
                <a:lnTo>
                  <a:pt x="97032" y="39148"/>
                </a:lnTo>
                <a:lnTo>
                  <a:pt x="92622" y="36071"/>
                </a:lnTo>
                <a:lnTo>
                  <a:pt x="82001" y="31509"/>
                </a:lnTo>
                <a:lnTo>
                  <a:pt x="75905" y="30366"/>
                </a:lnTo>
                <a:lnTo>
                  <a:pt x="140799" y="30366"/>
                </a:lnTo>
                <a:lnTo>
                  <a:pt x="150067" y="75362"/>
                </a:lnTo>
                <a:lnTo>
                  <a:pt x="149324" y="83592"/>
                </a:lnTo>
                <a:lnTo>
                  <a:pt x="134646" y="125820"/>
                </a:lnTo>
                <a:lnTo>
                  <a:pt x="110823" y="159363"/>
                </a:lnTo>
                <a:lnTo>
                  <a:pt x="41567" y="233364"/>
                </a:lnTo>
                <a:lnTo>
                  <a:pt x="155173" y="233364"/>
                </a:lnTo>
                <a:lnTo>
                  <a:pt x="156221" y="233669"/>
                </a:lnTo>
                <a:lnTo>
                  <a:pt x="158202" y="234860"/>
                </a:lnTo>
                <a:lnTo>
                  <a:pt x="159050" y="235746"/>
                </a:lnTo>
                <a:lnTo>
                  <a:pt x="159745" y="236936"/>
                </a:lnTo>
                <a:lnTo>
                  <a:pt x="160535" y="238127"/>
                </a:lnTo>
                <a:lnTo>
                  <a:pt x="161078" y="239622"/>
                </a:lnTo>
                <a:lnTo>
                  <a:pt x="161383" y="241404"/>
                </a:lnTo>
                <a:lnTo>
                  <a:pt x="161774" y="243194"/>
                </a:lnTo>
                <a:lnTo>
                  <a:pt x="161927" y="244833"/>
                </a:lnTo>
                <a:lnTo>
                  <a:pt x="161946" y="250481"/>
                </a:lnTo>
                <a:lnTo>
                  <a:pt x="161774" y="252319"/>
                </a:lnTo>
                <a:lnTo>
                  <a:pt x="161383" y="254205"/>
                </a:lnTo>
                <a:lnTo>
                  <a:pt x="161078" y="255986"/>
                </a:lnTo>
                <a:lnTo>
                  <a:pt x="160631" y="257530"/>
                </a:lnTo>
                <a:lnTo>
                  <a:pt x="159440" y="260111"/>
                </a:lnTo>
                <a:lnTo>
                  <a:pt x="158650" y="261054"/>
                </a:lnTo>
                <a:lnTo>
                  <a:pt x="156668" y="262244"/>
                </a:lnTo>
                <a:lnTo>
                  <a:pt x="155573" y="262540"/>
                </a:lnTo>
                <a:close/>
              </a:path>
              <a:path w="577850" h="266700">
                <a:moveTo>
                  <a:pt x="284266" y="266407"/>
                </a:moveTo>
                <a:lnTo>
                  <a:pt x="243185" y="257777"/>
                </a:lnTo>
                <a:lnTo>
                  <a:pt x="211551" y="223210"/>
                </a:lnTo>
                <a:lnTo>
                  <a:pt x="199920" y="177694"/>
                </a:lnTo>
                <a:lnTo>
                  <a:pt x="197545" y="131274"/>
                </a:lnTo>
                <a:lnTo>
                  <a:pt x="197791" y="119297"/>
                </a:lnTo>
                <a:lnTo>
                  <a:pt x="202255" y="79477"/>
                </a:lnTo>
                <a:lnTo>
                  <a:pt x="217734" y="37062"/>
                </a:lnTo>
                <a:lnTo>
                  <a:pt x="246166" y="9677"/>
                </a:lnTo>
                <a:lnTo>
                  <a:pt x="289467" y="0"/>
                </a:lnTo>
                <a:lnTo>
                  <a:pt x="301255" y="549"/>
                </a:lnTo>
                <a:lnTo>
                  <a:pt x="338690" y="13618"/>
                </a:lnTo>
                <a:lnTo>
                  <a:pt x="353338" y="28137"/>
                </a:lnTo>
                <a:lnTo>
                  <a:pt x="287391" y="28137"/>
                </a:lnTo>
                <a:lnTo>
                  <a:pt x="279305" y="28638"/>
                </a:lnTo>
                <a:lnTo>
                  <a:pt x="246514" y="51576"/>
                </a:lnTo>
                <a:lnTo>
                  <a:pt x="234850" y="90936"/>
                </a:lnTo>
                <a:lnTo>
                  <a:pt x="232697" y="125504"/>
                </a:lnTo>
                <a:lnTo>
                  <a:pt x="232807" y="145244"/>
                </a:lnTo>
                <a:lnTo>
                  <a:pt x="237402" y="190501"/>
                </a:lnTo>
                <a:lnTo>
                  <a:pt x="255043" y="228459"/>
                </a:lnTo>
                <a:lnTo>
                  <a:pt x="276675" y="238127"/>
                </a:lnTo>
                <a:lnTo>
                  <a:pt x="349770" y="238127"/>
                </a:lnTo>
                <a:lnTo>
                  <a:pt x="343570" y="244937"/>
                </a:lnTo>
                <a:lnTo>
                  <a:pt x="307964" y="263990"/>
                </a:lnTo>
                <a:lnTo>
                  <a:pt x="296627" y="265803"/>
                </a:lnTo>
                <a:lnTo>
                  <a:pt x="284266" y="266407"/>
                </a:lnTo>
                <a:close/>
              </a:path>
              <a:path w="577850" h="266700">
                <a:moveTo>
                  <a:pt x="349770" y="238127"/>
                </a:moveTo>
                <a:lnTo>
                  <a:pt x="293734" y="238127"/>
                </a:lnTo>
                <a:lnTo>
                  <a:pt x="300335" y="236936"/>
                </a:lnTo>
                <a:lnTo>
                  <a:pt x="311651" y="232174"/>
                </a:lnTo>
                <a:lnTo>
                  <a:pt x="335512" y="194921"/>
                </a:lnTo>
                <a:lnTo>
                  <a:pt x="340762" y="155918"/>
                </a:lnTo>
                <a:lnTo>
                  <a:pt x="341172" y="125504"/>
                </a:lnTo>
                <a:lnTo>
                  <a:pt x="340893" y="116538"/>
                </a:lnTo>
                <a:lnTo>
                  <a:pt x="335759" y="72933"/>
                </a:lnTo>
                <a:lnTo>
                  <a:pt x="318347" y="38700"/>
                </a:lnTo>
                <a:lnTo>
                  <a:pt x="314375" y="35023"/>
                </a:lnTo>
                <a:lnTo>
                  <a:pt x="309813" y="32347"/>
                </a:lnTo>
                <a:lnTo>
                  <a:pt x="299592" y="28975"/>
                </a:lnTo>
                <a:lnTo>
                  <a:pt x="293839" y="28137"/>
                </a:lnTo>
                <a:lnTo>
                  <a:pt x="353338" y="28137"/>
                </a:lnTo>
                <a:lnTo>
                  <a:pt x="369606" y="64046"/>
                </a:lnTo>
                <a:lnTo>
                  <a:pt x="375305" y="102435"/>
                </a:lnTo>
                <a:lnTo>
                  <a:pt x="376335" y="134989"/>
                </a:lnTo>
                <a:lnTo>
                  <a:pt x="376087" y="147169"/>
                </a:lnTo>
                <a:lnTo>
                  <a:pt x="371621" y="186930"/>
                </a:lnTo>
                <a:lnTo>
                  <a:pt x="356143" y="229202"/>
                </a:lnTo>
                <a:lnTo>
                  <a:pt x="350285" y="237562"/>
                </a:lnTo>
                <a:lnTo>
                  <a:pt x="349770" y="238127"/>
                </a:lnTo>
                <a:close/>
              </a:path>
              <a:path w="577850" h="266700">
                <a:moveTo>
                  <a:pt x="462262" y="263730"/>
                </a:moveTo>
                <a:lnTo>
                  <a:pt x="454223" y="263730"/>
                </a:lnTo>
                <a:lnTo>
                  <a:pt x="450651" y="263530"/>
                </a:lnTo>
                <a:lnTo>
                  <a:pt x="440983" y="259368"/>
                </a:lnTo>
                <a:lnTo>
                  <a:pt x="441078" y="258072"/>
                </a:lnTo>
                <a:lnTo>
                  <a:pt x="441278" y="256787"/>
                </a:lnTo>
                <a:lnTo>
                  <a:pt x="441773" y="255291"/>
                </a:lnTo>
                <a:lnTo>
                  <a:pt x="442564" y="253605"/>
                </a:lnTo>
                <a:lnTo>
                  <a:pt x="540644" y="33937"/>
                </a:lnTo>
                <a:lnTo>
                  <a:pt x="413894" y="33937"/>
                </a:lnTo>
                <a:lnTo>
                  <a:pt x="412008" y="32594"/>
                </a:lnTo>
                <a:lnTo>
                  <a:pt x="409426" y="27241"/>
                </a:lnTo>
                <a:lnTo>
                  <a:pt x="408779" y="23517"/>
                </a:lnTo>
                <a:lnTo>
                  <a:pt x="408816" y="15630"/>
                </a:lnTo>
                <a:lnTo>
                  <a:pt x="415179" y="3724"/>
                </a:lnTo>
                <a:lnTo>
                  <a:pt x="569019" y="3724"/>
                </a:lnTo>
                <a:lnTo>
                  <a:pt x="570658" y="3924"/>
                </a:lnTo>
                <a:lnTo>
                  <a:pt x="573439" y="4714"/>
                </a:lnTo>
                <a:lnTo>
                  <a:pt x="574477" y="5515"/>
                </a:lnTo>
                <a:lnTo>
                  <a:pt x="575172" y="6705"/>
                </a:lnTo>
                <a:lnTo>
                  <a:pt x="575963" y="7896"/>
                </a:lnTo>
                <a:lnTo>
                  <a:pt x="576563" y="9429"/>
                </a:lnTo>
                <a:lnTo>
                  <a:pt x="577354" y="13201"/>
                </a:lnTo>
                <a:lnTo>
                  <a:pt x="577554" y="15630"/>
                </a:lnTo>
                <a:lnTo>
                  <a:pt x="577459" y="23174"/>
                </a:lnTo>
                <a:lnTo>
                  <a:pt x="577026" y="27241"/>
                </a:lnTo>
                <a:lnTo>
                  <a:pt x="576763" y="28880"/>
                </a:lnTo>
                <a:lnTo>
                  <a:pt x="576363" y="30661"/>
                </a:lnTo>
                <a:lnTo>
                  <a:pt x="576031" y="32594"/>
                </a:lnTo>
                <a:lnTo>
                  <a:pt x="575620" y="34185"/>
                </a:lnTo>
                <a:lnTo>
                  <a:pt x="574430" y="37557"/>
                </a:lnTo>
                <a:lnTo>
                  <a:pt x="573734" y="39291"/>
                </a:lnTo>
                <a:lnTo>
                  <a:pt x="572944" y="41081"/>
                </a:lnTo>
                <a:lnTo>
                  <a:pt x="479083" y="257577"/>
                </a:lnTo>
                <a:lnTo>
                  <a:pt x="465186" y="263626"/>
                </a:lnTo>
                <a:lnTo>
                  <a:pt x="462262" y="26373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4445" y="6496995"/>
            <a:ext cx="138420" cy="99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4386" y="2745207"/>
            <a:ext cx="7515203" cy="2141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189034F-C017-4F8F-A73B-A0C5ECD9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563" y="667016"/>
            <a:ext cx="3874790" cy="38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5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930" y="1748510"/>
            <a:ext cx="5324805" cy="352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6910" y="2234290"/>
            <a:ext cx="3587394" cy="283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974" y="5150300"/>
            <a:ext cx="1540579" cy="2824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6539" y="5162363"/>
            <a:ext cx="465455" cy="274320"/>
          </a:xfrm>
          <a:custGeom>
            <a:avLst/>
            <a:gdLst/>
            <a:ahLst/>
            <a:cxnLst/>
            <a:rect l="l" t="t" r="r" b="b"/>
            <a:pathLst>
              <a:path w="465454" h="274320">
                <a:moveTo>
                  <a:pt x="43449" y="273694"/>
                </a:moveTo>
                <a:lnTo>
                  <a:pt x="37896" y="273694"/>
                </a:lnTo>
                <a:lnTo>
                  <a:pt x="35562" y="273446"/>
                </a:lnTo>
                <a:lnTo>
                  <a:pt x="29081" y="268188"/>
                </a:lnTo>
                <a:lnTo>
                  <a:pt x="29362" y="266407"/>
                </a:lnTo>
                <a:lnTo>
                  <a:pt x="211729" y="4514"/>
                </a:lnTo>
                <a:lnTo>
                  <a:pt x="213415" y="2981"/>
                </a:lnTo>
                <a:lnTo>
                  <a:pt x="214310" y="2181"/>
                </a:lnTo>
                <a:lnTo>
                  <a:pt x="225817" y="0"/>
                </a:lnTo>
                <a:lnTo>
                  <a:pt x="231379" y="0"/>
                </a:lnTo>
                <a:lnTo>
                  <a:pt x="233656" y="247"/>
                </a:lnTo>
                <a:lnTo>
                  <a:pt x="235447" y="742"/>
                </a:lnTo>
                <a:lnTo>
                  <a:pt x="237333" y="1143"/>
                </a:lnTo>
                <a:lnTo>
                  <a:pt x="238666" y="1838"/>
                </a:lnTo>
                <a:lnTo>
                  <a:pt x="239466" y="2828"/>
                </a:lnTo>
                <a:lnTo>
                  <a:pt x="240206" y="3667"/>
                </a:lnTo>
                <a:lnTo>
                  <a:pt x="240287" y="3841"/>
                </a:lnTo>
                <a:lnTo>
                  <a:pt x="240552" y="4857"/>
                </a:lnTo>
                <a:lnTo>
                  <a:pt x="240152" y="7543"/>
                </a:lnTo>
                <a:lnTo>
                  <a:pt x="239514" y="8934"/>
                </a:lnTo>
                <a:lnTo>
                  <a:pt x="238418" y="10420"/>
                </a:lnTo>
                <a:lnTo>
                  <a:pt x="58184" y="268188"/>
                </a:lnTo>
                <a:lnTo>
                  <a:pt x="57594" y="269379"/>
                </a:lnTo>
                <a:lnTo>
                  <a:pt x="56794" y="270274"/>
                </a:lnTo>
                <a:lnTo>
                  <a:pt x="55803" y="270865"/>
                </a:lnTo>
                <a:lnTo>
                  <a:pt x="54917" y="271465"/>
                </a:lnTo>
                <a:lnTo>
                  <a:pt x="53774" y="271960"/>
                </a:lnTo>
                <a:lnTo>
                  <a:pt x="52384" y="272360"/>
                </a:lnTo>
                <a:lnTo>
                  <a:pt x="51088" y="272855"/>
                </a:lnTo>
                <a:lnTo>
                  <a:pt x="49507" y="273198"/>
                </a:lnTo>
                <a:lnTo>
                  <a:pt x="45735" y="273598"/>
                </a:lnTo>
                <a:lnTo>
                  <a:pt x="43449" y="273694"/>
                </a:lnTo>
                <a:close/>
              </a:path>
              <a:path w="465454" h="274320">
                <a:moveTo>
                  <a:pt x="54765" y="136180"/>
                </a:moveTo>
                <a:lnTo>
                  <a:pt x="17255" y="124073"/>
                </a:lnTo>
                <a:lnTo>
                  <a:pt x="776" y="83682"/>
                </a:lnTo>
                <a:lnTo>
                  <a:pt x="0" y="68761"/>
                </a:lnTo>
                <a:lnTo>
                  <a:pt x="211" y="61322"/>
                </a:lnTo>
                <a:lnTo>
                  <a:pt x="17950" y="14192"/>
                </a:lnTo>
                <a:lnTo>
                  <a:pt x="56251" y="742"/>
                </a:lnTo>
                <a:lnTo>
                  <a:pt x="63822" y="1087"/>
                </a:lnTo>
                <a:lnTo>
                  <a:pt x="101331" y="22774"/>
                </a:lnTo>
                <a:lnTo>
                  <a:pt x="50698" y="22774"/>
                </a:lnTo>
                <a:lnTo>
                  <a:pt x="46631" y="23717"/>
                </a:lnTo>
                <a:lnTo>
                  <a:pt x="28276" y="59979"/>
                </a:lnTo>
                <a:lnTo>
                  <a:pt x="28276" y="76448"/>
                </a:lnTo>
                <a:lnTo>
                  <a:pt x="47916" y="113310"/>
                </a:lnTo>
                <a:lnTo>
                  <a:pt x="51936" y="114005"/>
                </a:lnTo>
                <a:lnTo>
                  <a:pt x="100182" y="114005"/>
                </a:lnTo>
                <a:lnTo>
                  <a:pt x="92961" y="123226"/>
                </a:lnTo>
                <a:lnTo>
                  <a:pt x="61749" y="135873"/>
                </a:lnTo>
                <a:lnTo>
                  <a:pt x="54765" y="136180"/>
                </a:lnTo>
                <a:close/>
              </a:path>
              <a:path w="465454" h="274320">
                <a:moveTo>
                  <a:pt x="100182" y="114005"/>
                </a:moveTo>
                <a:lnTo>
                  <a:pt x="61756" y="114005"/>
                </a:lnTo>
                <a:lnTo>
                  <a:pt x="66128" y="113015"/>
                </a:lnTo>
                <a:lnTo>
                  <a:pt x="72872" y="109043"/>
                </a:lnTo>
                <a:lnTo>
                  <a:pt x="83452" y="76448"/>
                </a:lnTo>
                <a:lnTo>
                  <a:pt x="83373" y="59979"/>
                </a:lnTo>
                <a:lnTo>
                  <a:pt x="68157" y="25746"/>
                </a:lnTo>
                <a:lnTo>
                  <a:pt x="64585" y="23765"/>
                </a:lnTo>
                <a:lnTo>
                  <a:pt x="60318" y="22774"/>
                </a:lnTo>
                <a:lnTo>
                  <a:pt x="101331" y="22774"/>
                </a:lnTo>
                <a:lnTo>
                  <a:pt x="111213" y="59979"/>
                </a:lnTo>
                <a:lnTo>
                  <a:pt x="111468" y="67866"/>
                </a:lnTo>
                <a:lnTo>
                  <a:pt x="111254" y="75363"/>
                </a:lnTo>
                <a:lnTo>
                  <a:pt x="102286" y="111319"/>
                </a:lnTo>
                <a:lnTo>
                  <a:pt x="100182" y="114005"/>
                </a:lnTo>
                <a:close/>
              </a:path>
              <a:path w="465454" h="274320">
                <a:moveTo>
                  <a:pt x="207167" y="269531"/>
                </a:moveTo>
                <a:lnTo>
                  <a:pt x="169657" y="257425"/>
                </a:lnTo>
                <a:lnTo>
                  <a:pt x="153177" y="217029"/>
                </a:lnTo>
                <a:lnTo>
                  <a:pt x="152401" y="202113"/>
                </a:lnTo>
                <a:lnTo>
                  <a:pt x="152613" y="194673"/>
                </a:lnTo>
                <a:lnTo>
                  <a:pt x="170352" y="147543"/>
                </a:lnTo>
                <a:lnTo>
                  <a:pt x="208652" y="134094"/>
                </a:lnTo>
                <a:lnTo>
                  <a:pt x="216223" y="134438"/>
                </a:lnTo>
                <a:lnTo>
                  <a:pt x="253732" y="156125"/>
                </a:lnTo>
                <a:lnTo>
                  <a:pt x="203099" y="156125"/>
                </a:lnTo>
                <a:lnTo>
                  <a:pt x="199032" y="157068"/>
                </a:lnTo>
                <a:lnTo>
                  <a:pt x="180677" y="193330"/>
                </a:lnTo>
                <a:lnTo>
                  <a:pt x="180677" y="209799"/>
                </a:lnTo>
                <a:lnTo>
                  <a:pt x="200318" y="246661"/>
                </a:lnTo>
                <a:lnTo>
                  <a:pt x="204338" y="247357"/>
                </a:lnTo>
                <a:lnTo>
                  <a:pt x="252584" y="247357"/>
                </a:lnTo>
                <a:lnTo>
                  <a:pt x="245362" y="256577"/>
                </a:lnTo>
                <a:lnTo>
                  <a:pt x="214151" y="269224"/>
                </a:lnTo>
                <a:lnTo>
                  <a:pt x="207167" y="269531"/>
                </a:lnTo>
                <a:close/>
              </a:path>
              <a:path w="465454" h="274320">
                <a:moveTo>
                  <a:pt x="252584" y="247357"/>
                </a:moveTo>
                <a:lnTo>
                  <a:pt x="214158" y="247357"/>
                </a:lnTo>
                <a:lnTo>
                  <a:pt x="218530" y="246366"/>
                </a:lnTo>
                <a:lnTo>
                  <a:pt x="225274" y="242394"/>
                </a:lnTo>
                <a:lnTo>
                  <a:pt x="235863" y="209799"/>
                </a:lnTo>
                <a:lnTo>
                  <a:pt x="235782" y="193330"/>
                </a:lnTo>
                <a:lnTo>
                  <a:pt x="220559" y="159097"/>
                </a:lnTo>
                <a:lnTo>
                  <a:pt x="216987" y="157116"/>
                </a:lnTo>
                <a:lnTo>
                  <a:pt x="212720" y="156125"/>
                </a:lnTo>
                <a:lnTo>
                  <a:pt x="253732" y="156125"/>
                </a:lnTo>
                <a:lnTo>
                  <a:pt x="263615" y="193330"/>
                </a:lnTo>
                <a:lnTo>
                  <a:pt x="263869" y="201217"/>
                </a:lnTo>
                <a:lnTo>
                  <a:pt x="263655" y="208715"/>
                </a:lnTo>
                <a:lnTo>
                  <a:pt x="254687" y="244671"/>
                </a:lnTo>
                <a:lnTo>
                  <a:pt x="252584" y="247357"/>
                </a:lnTo>
                <a:close/>
              </a:path>
              <a:path w="465454" h="274320">
                <a:moveTo>
                  <a:pt x="376790" y="105376"/>
                </a:moveTo>
                <a:lnTo>
                  <a:pt x="339699" y="105376"/>
                </a:lnTo>
                <a:lnTo>
                  <a:pt x="347282" y="97457"/>
                </a:lnTo>
                <a:lnTo>
                  <a:pt x="385131" y="74600"/>
                </a:lnTo>
                <a:lnTo>
                  <a:pt x="400421" y="72628"/>
                </a:lnTo>
                <a:lnTo>
                  <a:pt x="409074" y="73010"/>
                </a:lnTo>
                <a:lnTo>
                  <a:pt x="446636" y="90228"/>
                </a:lnTo>
                <a:lnTo>
                  <a:pt x="454683" y="101204"/>
                </a:lnTo>
                <a:lnTo>
                  <a:pt x="393725" y="101204"/>
                </a:lnTo>
                <a:lnTo>
                  <a:pt x="387483" y="101752"/>
                </a:lnTo>
                <a:lnTo>
                  <a:pt x="381260" y="103398"/>
                </a:lnTo>
                <a:lnTo>
                  <a:pt x="376790" y="105376"/>
                </a:lnTo>
                <a:close/>
              </a:path>
              <a:path w="465454" h="274320">
                <a:moveTo>
                  <a:pt x="329583" y="267740"/>
                </a:moveTo>
                <a:lnTo>
                  <a:pt x="323135" y="267740"/>
                </a:lnTo>
                <a:lnTo>
                  <a:pt x="320449" y="267598"/>
                </a:lnTo>
                <a:lnTo>
                  <a:pt x="318267" y="267293"/>
                </a:lnTo>
                <a:lnTo>
                  <a:pt x="316191" y="267102"/>
                </a:lnTo>
                <a:lnTo>
                  <a:pt x="309933" y="262587"/>
                </a:lnTo>
                <a:lnTo>
                  <a:pt x="309933" y="80468"/>
                </a:lnTo>
                <a:lnTo>
                  <a:pt x="310133" y="79572"/>
                </a:lnTo>
                <a:lnTo>
                  <a:pt x="310603" y="78734"/>
                </a:lnTo>
                <a:lnTo>
                  <a:pt x="310923" y="78086"/>
                </a:lnTo>
                <a:lnTo>
                  <a:pt x="321744" y="75305"/>
                </a:lnTo>
                <a:lnTo>
                  <a:pt x="327792" y="75305"/>
                </a:lnTo>
                <a:lnTo>
                  <a:pt x="330231" y="75410"/>
                </a:lnTo>
                <a:lnTo>
                  <a:pt x="334098" y="75800"/>
                </a:lnTo>
                <a:lnTo>
                  <a:pt x="335584" y="76200"/>
                </a:lnTo>
                <a:lnTo>
                  <a:pt x="336574" y="76791"/>
                </a:lnTo>
                <a:lnTo>
                  <a:pt x="337670" y="77391"/>
                </a:lnTo>
                <a:lnTo>
                  <a:pt x="338460" y="78086"/>
                </a:lnTo>
                <a:lnTo>
                  <a:pt x="338956" y="78877"/>
                </a:lnTo>
                <a:lnTo>
                  <a:pt x="339451" y="79572"/>
                </a:lnTo>
                <a:lnTo>
                  <a:pt x="339699" y="80468"/>
                </a:lnTo>
                <a:lnTo>
                  <a:pt x="339699" y="105376"/>
                </a:lnTo>
                <a:lnTo>
                  <a:pt x="376790" y="105376"/>
                </a:lnTo>
                <a:lnTo>
                  <a:pt x="342823" y="135732"/>
                </a:lnTo>
                <a:lnTo>
                  <a:pt x="342823" y="262587"/>
                </a:lnTo>
                <a:lnTo>
                  <a:pt x="342575" y="263530"/>
                </a:lnTo>
                <a:lnTo>
                  <a:pt x="334346" y="267293"/>
                </a:lnTo>
                <a:lnTo>
                  <a:pt x="332260" y="267598"/>
                </a:lnTo>
                <a:lnTo>
                  <a:pt x="329583" y="267740"/>
                </a:lnTo>
                <a:close/>
              </a:path>
              <a:path w="465454" h="274320">
                <a:moveTo>
                  <a:pt x="451676" y="267740"/>
                </a:moveTo>
                <a:lnTo>
                  <a:pt x="445123" y="267740"/>
                </a:lnTo>
                <a:lnTo>
                  <a:pt x="442341" y="267598"/>
                </a:lnTo>
                <a:lnTo>
                  <a:pt x="440160" y="267293"/>
                </a:lnTo>
                <a:lnTo>
                  <a:pt x="438074" y="267102"/>
                </a:lnTo>
                <a:lnTo>
                  <a:pt x="431825" y="262587"/>
                </a:lnTo>
                <a:lnTo>
                  <a:pt x="431825" y="145905"/>
                </a:lnTo>
                <a:lnTo>
                  <a:pt x="431035" y="137666"/>
                </a:lnTo>
                <a:lnTo>
                  <a:pt x="429444" y="131417"/>
                </a:lnTo>
                <a:lnTo>
                  <a:pt x="427863" y="125064"/>
                </a:lnTo>
                <a:lnTo>
                  <a:pt x="425529" y="119654"/>
                </a:lnTo>
                <a:lnTo>
                  <a:pt x="422453" y="115196"/>
                </a:lnTo>
                <a:lnTo>
                  <a:pt x="419376" y="110634"/>
                </a:lnTo>
                <a:lnTo>
                  <a:pt x="415404" y="107157"/>
                </a:lnTo>
                <a:lnTo>
                  <a:pt x="405679" y="102394"/>
                </a:lnTo>
                <a:lnTo>
                  <a:pt x="400078" y="101204"/>
                </a:lnTo>
                <a:lnTo>
                  <a:pt x="454683" y="101204"/>
                </a:lnTo>
                <a:lnTo>
                  <a:pt x="464663" y="142554"/>
                </a:lnTo>
                <a:lnTo>
                  <a:pt x="464868" y="151810"/>
                </a:lnTo>
                <a:lnTo>
                  <a:pt x="464868" y="262587"/>
                </a:lnTo>
                <a:lnTo>
                  <a:pt x="464573" y="263530"/>
                </a:lnTo>
                <a:lnTo>
                  <a:pt x="463973" y="264321"/>
                </a:lnTo>
                <a:lnTo>
                  <a:pt x="463477" y="265016"/>
                </a:lnTo>
                <a:lnTo>
                  <a:pt x="456381" y="267293"/>
                </a:lnTo>
                <a:lnTo>
                  <a:pt x="454305" y="267598"/>
                </a:lnTo>
                <a:lnTo>
                  <a:pt x="451676" y="26774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1812" y="5163551"/>
            <a:ext cx="996543" cy="269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5229" y="5168919"/>
            <a:ext cx="186690" cy="261620"/>
          </a:xfrm>
          <a:custGeom>
            <a:avLst/>
            <a:gdLst/>
            <a:ahLst/>
            <a:cxnLst/>
            <a:rect l="l" t="t" r="r" b="b"/>
            <a:pathLst>
              <a:path w="186689" h="261620">
                <a:moveTo>
                  <a:pt x="180881" y="200617"/>
                </a:moveTo>
                <a:lnTo>
                  <a:pt x="7448" y="200617"/>
                </a:lnTo>
                <a:lnTo>
                  <a:pt x="6105" y="200417"/>
                </a:lnTo>
                <a:lnTo>
                  <a:pt x="0" y="180576"/>
                </a:lnTo>
                <a:lnTo>
                  <a:pt x="200" y="176604"/>
                </a:lnTo>
                <a:lnTo>
                  <a:pt x="447" y="174766"/>
                </a:lnTo>
                <a:lnTo>
                  <a:pt x="1247" y="171394"/>
                </a:lnTo>
                <a:lnTo>
                  <a:pt x="1790" y="169813"/>
                </a:lnTo>
                <a:lnTo>
                  <a:pt x="2486" y="168317"/>
                </a:lnTo>
                <a:lnTo>
                  <a:pt x="3181" y="166736"/>
                </a:lnTo>
                <a:lnTo>
                  <a:pt x="98032" y="6248"/>
                </a:lnTo>
                <a:lnTo>
                  <a:pt x="105919" y="1485"/>
                </a:lnTo>
                <a:lnTo>
                  <a:pt x="107900" y="885"/>
                </a:lnTo>
                <a:lnTo>
                  <a:pt x="110338" y="495"/>
                </a:lnTo>
                <a:lnTo>
                  <a:pt x="116187" y="95"/>
                </a:lnTo>
                <a:lnTo>
                  <a:pt x="119663" y="0"/>
                </a:lnTo>
                <a:lnTo>
                  <a:pt x="128093" y="0"/>
                </a:lnTo>
                <a:lnTo>
                  <a:pt x="131913" y="190"/>
                </a:lnTo>
                <a:lnTo>
                  <a:pt x="135094" y="590"/>
                </a:lnTo>
                <a:lnTo>
                  <a:pt x="138361" y="885"/>
                </a:lnTo>
                <a:lnTo>
                  <a:pt x="140990" y="1333"/>
                </a:lnTo>
                <a:lnTo>
                  <a:pt x="142981" y="1933"/>
                </a:lnTo>
                <a:lnTo>
                  <a:pt x="145067" y="2428"/>
                </a:lnTo>
                <a:lnTo>
                  <a:pt x="146600" y="3124"/>
                </a:lnTo>
                <a:lnTo>
                  <a:pt x="147591" y="4010"/>
                </a:lnTo>
                <a:lnTo>
                  <a:pt x="148686" y="4810"/>
                </a:lnTo>
                <a:lnTo>
                  <a:pt x="149229" y="5800"/>
                </a:lnTo>
                <a:lnTo>
                  <a:pt x="149229" y="30204"/>
                </a:lnTo>
                <a:lnTo>
                  <a:pt x="115444" y="30204"/>
                </a:lnTo>
                <a:lnTo>
                  <a:pt x="31204" y="172194"/>
                </a:lnTo>
                <a:lnTo>
                  <a:pt x="180681" y="172194"/>
                </a:lnTo>
                <a:lnTo>
                  <a:pt x="182519" y="173385"/>
                </a:lnTo>
                <a:lnTo>
                  <a:pt x="183910" y="175766"/>
                </a:lnTo>
                <a:lnTo>
                  <a:pt x="185396" y="178043"/>
                </a:lnTo>
                <a:lnTo>
                  <a:pt x="186139" y="181567"/>
                </a:lnTo>
                <a:lnTo>
                  <a:pt x="186062" y="191187"/>
                </a:lnTo>
                <a:lnTo>
                  <a:pt x="185444" y="194321"/>
                </a:lnTo>
                <a:lnTo>
                  <a:pt x="184053" y="196893"/>
                </a:lnTo>
                <a:lnTo>
                  <a:pt x="182767" y="199379"/>
                </a:lnTo>
                <a:lnTo>
                  <a:pt x="180881" y="200617"/>
                </a:lnTo>
                <a:close/>
              </a:path>
              <a:path w="186689" h="261620">
                <a:moveTo>
                  <a:pt x="149229" y="172194"/>
                </a:moveTo>
                <a:lnTo>
                  <a:pt x="115891" y="172194"/>
                </a:lnTo>
                <a:lnTo>
                  <a:pt x="115891" y="30204"/>
                </a:lnTo>
                <a:lnTo>
                  <a:pt x="149229" y="30204"/>
                </a:lnTo>
                <a:lnTo>
                  <a:pt x="149229" y="172194"/>
                </a:lnTo>
                <a:close/>
              </a:path>
              <a:path w="186689" h="261620">
                <a:moveTo>
                  <a:pt x="135637" y="261187"/>
                </a:moveTo>
                <a:lnTo>
                  <a:pt x="129084" y="261187"/>
                </a:lnTo>
                <a:lnTo>
                  <a:pt x="126407" y="261044"/>
                </a:lnTo>
                <a:lnTo>
                  <a:pt x="124226" y="260740"/>
                </a:lnTo>
                <a:lnTo>
                  <a:pt x="122140" y="260549"/>
                </a:lnTo>
                <a:lnTo>
                  <a:pt x="115891" y="256034"/>
                </a:lnTo>
                <a:lnTo>
                  <a:pt x="115891" y="200617"/>
                </a:lnTo>
                <a:lnTo>
                  <a:pt x="149229" y="200617"/>
                </a:lnTo>
                <a:lnTo>
                  <a:pt x="149229" y="256034"/>
                </a:lnTo>
                <a:lnTo>
                  <a:pt x="140447" y="260740"/>
                </a:lnTo>
                <a:lnTo>
                  <a:pt x="138361" y="261044"/>
                </a:lnTo>
                <a:lnTo>
                  <a:pt x="135637" y="261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3951" y="5150317"/>
            <a:ext cx="1655414" cy="351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8451" y="5150308"/>
            <a:ext cx="548005" cy="280035"/>
          </a:xfrm>
          <a:custGeom>
            <a:avLst/>
            <a:gdLst/>
            <a:ahLst/>
            <a:cxnLst/>
            <a:rect l="l" t="t" r="r" b="b"/>
            <a:pathLst>
              <a:path w="548004" h="280035">
                <a:moveTo>
                  <a:pt x="44110" y="279799"/>
                </a:moveTo>
                <a:lnTo>
                  <a:pt x="36671" y="279799"/>
                </a:lnTo>
                <a:lnTo>
                  <a:pt x="33451" y="279647"/>
                </a:lnTo>
                <a:lnTo>
                  <a:pt x="30765" y="279352"/>
                </a:lnTo>
                <a:lnTo>
                  <a:pt x="28089" y="279152"/>
                </a:lnTo>
                <a:lnTo>
                  <a:pt x="19392" y="272055"/>
                </a:lnTo>
                <a:lnTo>
                  <a:pt x="409" y="101651"/>
                </a:lnTo>
                <a:lnTo>
                  <a:pt x="99" y="98079"/>
                </a:lnTo>
                <a:lnTo>
                  <a:pt x="0" y="93460"/>
                </a:lnTo>
                <a:lnTo>
                  <a:pt x="209" y="92374"/>
                </a:lnTo>
                <a:lnTo>
                  <a:pt x="13753" y="87364"/>
                </a:lnTo>
                <a:lnTo>
                  <a:pt x="20697" y="87364"/>
                </a:lnTo>
                <a:lnTo>
                  <a:pt x="23421" y="87459"/>
                </a:lnTo>
                <a:lnTo>
                  <a:pt x="27498" y="87859"/>
                </a:lnTo>
                <a:lnTo>
                  <a:pt x="29079" y="88202"/>
                </a:lnTo>
                <a:lnTo>
                  <a:pt x="30175" y="88697"/>
                </a:lnTo>
                <a:lnTo>
                  <a:pt x="31365" y="89193"/>
                </a:lnTo>
                <a:lnTo>
                  <a:pt x="47336" y="241546"/>
                </a:lnTo>
                <a:lnTo>
                  <a:pt x="47434" y="244375"/>
                </a:lnTo>
                <a:lnTo>
                  <a:pt x="75975" y="244375"/>
                </a:lnTo>
                <a:lnTo>
                  <a:pt x="54683" y="278751"/>
                </a:lnTo>
                <a:lnTo>
                  <a:pt x="49815" y="279352"/>
                </a:lnTo>
                <a:lnTo>
                  <a:pt x="47234" y="279647"/>
                </a:lnTo>
                <a:lnTo>
                  <a:pt x="44110" y="279799"/>
                </a:lnTo>
                <a:close/>
              </a:path>
              <a:path w="548004" h="280035">
                <a:moveTo>
                  <a:pt x="75975" y="244375"/>
                </a:moveTo>
                <a:lnTo>
                  <a:pt x="47434" y="244375"/>
                </a:lnTo>
                <a:lnTo>
                  <a:pt x="48177" y="242594"/>
                </a:lnTo>
                <a:lnTo>
                  <a:pt x="116405" y="93660"/>
                </a:lnTo>
                <a:lnTo>
                  <a:pt x="120958" y="88850"/>
                </a:lnTo>
                <a:lnTo>
                  <a:pt x="122149" y="88250"/>
                </a:lnTo>
                <a:lnTo>
                  <a:pt x="123740" y="87859"/>
                </a:lnTo>
                <a:lnTo>
                  <a:pt x="127807" y="87459"/>
                </a:lnTo>
                <a:lnTo>
                  <a:pt x="130331" y="87364"/>
                </a:lnTo>
                <a:lnTo>
                  <a:pt x="136389" y="87364"/>
                </a:lnTo>
                <a:lnTo>
                  <a:pt x="148720" y="90936"/>
                </a:lnTo>
                <a:lnTo>
                  <a:pt x="149051" y="91383"/>
                </a:lnTo>
                <a:lnTo>
                  <a:pt x="149139" y="91574"/>
                </a:lnTo>
                <a:lnTo>
                  <a:pt x="149438" y="92374"/>
                </a:lnTo>
                <a:lnTo>
                  <a:pt x="154274" y="140638"/>
                </a:lnTo>
                <a:lnTo>
                  <a:pt x="123787" y="140638"/>
                </a:lnTo>
                <a:lnTo>
                  <a:pt x="75975" y="244375"/>
                </a:lnTo>
                <a:close/>
              </a:path>
              <a:path w="548004" h="280035">
                <a:moveTo>
                  <a:pt x="197728" y="243185"/>
                </a:moveTo>
                <a:lnTo>
                  <a:pt x="164412" y="243185"/>
                </a:lnTo>
                <a:lnTo>
                  <a:pt x="165307" y="241546"/>
                </a:lnTo>
                <a:lnTo>
                  <a:pt x="169922" y="234199"/>
                </a:lnTo>
                <a:lnTo>
                  <a:pt x="174537" y="226442"/>
                </a:lnTo>
                <a:lnTo>
                  <a:pt x="192806" y="191727"/>
                </a:lnTo>
                <a:lnTo>
                  <a:pt x="209882" y="153405"/>
                </a:lnTo>
                <a:lnTo>
                  <a:pt x="225251" y="113442"/>
                </a:lnTo>
                <a:lnTo>
                  <a:pt x="232278" y="92564"/>
                </a:lnTo>
                <a:lnTo>
                  <a:pt x="232831" y="91574"/>
                </a:lnTo>
                <a:lnTo>
                  <a:pt x="233882" y="90488"/>
                </a:lnTo>
                <a:lnTo>
                  <a:pt x="234412" y="89888"/>
                </a:lnTo>
                <a:lnTo>
                  <a:pt x="235507" y="89193"/>
                </a:lnTo>
                <a:lnTo>
                  <a:pt x="238288" y="88202"/>
                </a:lnTo>
                <a:lnTo>
                  <a:pt x="240117" y="87859"/>
                </a:lnTo>
                <a:lnTo>
                  <a:pt x="244689" y="87459"/>
                </a:lnTo>
                <a:lnTo>
                  <a:pt x="247566" y="87364"/>
                </a:lnTo>
                <a:lnTo>
                  <a:pt x="254214" y="87364"/>
                </a:lnTo>
                <a:lnTo>
                  <a:pt x="256786" y="87459"/>
                </a:lnTo>
                <a:lnTo>
                  <a:pt x="260863" y="87859"/>
                </a:lnTo>
                <a:lnTo>
                  <a:pt x="262444" y="88154"/>
                </a:lnTo>
                <a:lnTo>
                  <a:pt x="263539" y="88554"/>
                </a:lnTo>
                <a:lnTo>
                  <a:pt x="264625" y="88850"/>
                </a:lnTo>
                <a:lnTo>
                  <a:pt x="265321" y="89297"/>
                </a:lnTo>
                <a:lnTo>
                  <a:pt x="265601" y="89840"/>
                </a:lnTo>
                <a:lnTo>
                  <a:pt x="266016" y="90488"/>
                </a:lnTo>
                <a:lnTo>
                  <a:pt x="266101" y="90783"/>
                </a:lnTo>
                <a:lnTo>
                  <a:pt x="266178" y="93755"/>
                </a:lnTo>
                <a:lnTo>
                  <a:pt x="266016" y="95003"/>
                </a:lnTo>
                <a:lnTo>
                  <a:pt x="265625" y="96584"/>
                </a:lnTo>
                <a:lnTo>
                  <a:pt x="265321" y="98079"/>
                </a:lnTo>
                <a:lnTo>
                  <a:pt x="247909" y="144514"/>
                </a:lnTo>
                <a:lnTo>
                  <a:pt x="227820" y="189016"/>
                </a:lnTo>
                <a:lnTo>
                  <a:pt x="204303" y="232317"/>
                </a:lnTo>
                <a:lnTo>
                  <a:pt x="197728" y="243185"/>
                </a:lnTo>
                <a:close/>
              </a:path>
              <a:path w="548004" h="280035">
                <a:moveTo>
                  <a:pt x="158116" y="279799"/>
                </a:moveTo>
                <a:lnTo>
                  <a:pt x="151867" y="279799"/>
                </a:lnTo>
                <a:lnTo>
                  <a:pt x="148933" y="279647"/>
                </a:lnTo>
                <a:lnTo>
                  <a:pt x="146552" y="279352"/>
                </a:lnTo>
                <a:lnTo>
                  <a:pt x="144276" y="279152"/>
                </a:lnTo>
                <a:lnTo>
                  <a:pt x="137119" y="272055"/>
                </a:lnTo>
                <a:lnTo>
                  <a:pt x="123787" y="140638"/>
                </a:lnTo>
                <a:lnTo>
                  <a:pt x="154274" y="140638"/>
                </a:lnTo>
                <a:lnTo>
                  <a:pt x="164412" y="241546"/>
                </a:lnTo>
                <a:lnTo>
                  <a:pt x="164412" y="243185"/>
                </a:lnTo>
                <a:lnTo>
                  <a:pt x="197728" y="243185"/>
                </a:lnTo>
                <a:lnTo>
                  <a:pt x="191317" y="253229"/>
                </a:lnTo>
                <a:lnTo>
                  <a:pt x="184461" y="263406"/>
                </a:lnTo>
                <a:lnTo>
                  <a:pt x="177337" y="273446"/>
                </a:lnTo>
                <a:lnTo>
                  <a:pt x="176471" y="274884"/>
                </a:lnTo>
                <a:lnTo>
                  <a:pt x="175280" y="276027"/>
                </a:lnTo>
                <a:lnTo>
                  <a:pt x="173794" y="276818"/>
                </a:lnTo>
                <a:lnTo>
                  <a:pt x="172403" y="277618"/>
                </a:lnTo>
                <a:lnTo>
                  <a:pt x="170813" y="278209"/>
                </a:lnTo>
                <a:lnTo>
                  <a:pt x="169031" y="278609"/>
                </a:lnTo>
                <a:lnTo>
                  <a:pt x="167241" y="279104"/>
                </a:lnTo>
                <a:lnTo>
                  <a:pt x="165212" y="279399"/>
                </a:lnTo>
                <a:lnTo>
                  <a:pt x="162926" y="279494"/>
                </a:lnTo>
                <a:lnTo>
                  <a:pt x="160649" y="279694"/>
                </a:lnTo>
                <a:lnTo>
                  <a:pt x="158116" y="279799"/>
                </a:lnTo>
                <a:close/>
              </a:path>
              <a:path w="548004" h="280035">
                <a:moveTo>
                  <a:pt x="339169" y="52835"/>
                </a:moveTo>
                <a:lnTo>
                  <a:pt x="331330" y="52835"/>
                </a:lnTo>
                <a:lnTo>
                  <a:pt x="328110" y="52483"/>
                </a:lnTo>
                <a:lnTo>
                  <a:pt x="317842" y="39833"/>
                </a:lnTo>
                <a:lnTo>
                  <a:pt x="318137" y="36709"/>
                </a:lnTo>
                <a:lnTo>
                  <a:pt x="318833" y="33042"/>
                </a:lnTo>
                <a:lnTo>
                  <a:pt x="319623" y="29270"/>
                </a:lnTo>
                <a:lnTo>
                  <a:pt x="320614" y="26194"/>
                </a:lnTo>
                <a:lnTo>
                  <a:pt x="321804" y="23812"/>
                </a:lnTo>
                <a:lnTo>
                  <a:pt x="322995" y="21326"/>
                </a:lnTo>
                <a:lnTo>
                  <a:pt x="339416" y="13239"/>
                </a:lnTo>
                <a:lnTo>
                  <a:pt x="347256" y="13239"/>
                </a:lnTo>
                <a:lnTo>
                  <a:pt x="350427" y="13544"/>
                </a:lnTo>
                <a:lnTo>
                  <a:pt x="355390" y="14735"/>
                </a:lnTo>
                <a:lnTo>
                  <a:pt x="357228" y="15868"/>
                </a:lnTo>
                <a:lnTo>
                  <a:pt x="358419" y="17564"/>
                </a:lnTo>
                <a:lnTo>
                  <a:pt x="359705" y="19250"/>
                </a:lnTo>
                <a:lnTo>
                  <a:pt x="360400" y="21326"/>
                </a:lnTo>
                <a:lnTo>
                  <a:pt x="360505" y="23812"/>
                </a:lnTo>
                <a:lnTo>
                  <a:pt x="360705" y="26194"/>
                </a:lnTo>
                <a:lnTo>
                  <a:pt x="360400" y="29270"/>
                </a:lnTo>
                <a:lnTo>
                  <a:pt x="359610" y="33042"/>
                </a:lnTo>
                <a:lnTo>
                  <a:pt x="358914" y="36709"/>
                </a:lnTo>
                <a:lnTo>
                  <a:pt x="342541" y="52483"/>
                </a:lnTo>
                <a:lnTo>
                  <a:pt x="339169" y="52835"/>
                </a:lnTo>
                <a:close/>
              </a:path>
              <a:path w="548004" h="280035">
                <a:moveTo>
                  <a:pt x="293229" y="279799"/>
                </a:moveTo>
                <a:lnTo>
                  <a:pt x="286685" y="279799"/>
                </a:lnTo>
                <a:lnTo>
                  <a:pt x="284009" y="279647"/>
                </a:lnTo>
                <a:lnTo>
                  <a:pt x="281923" y="279352"/>
                </a:lnTo>
                <a:lnTo>
                  <a:pt x="279837" y="279152"/>
                </a:lnTo>
                <a:lnTo>
                  <a:pt x="274579" y="274637"/>
                </a:lnTo>
                <a:lnTo>
                  <a:pt x="274779" y="273541"/>
                </a:lnTo>
                <a:lnTo>
                  <a:pt x="310641" y="93612"/>
                </a:lnTo>
                <a:lnTo>
                  <a:pt x="310746" y="92717"/>
                </a:lnTo>
                <a:lnTo>
                  <a:pt x="311146" y="91879"/>
                </a:lnTo>
                <a:lnTo>
                  <a:pt x="311832" y="91078"/>
                </a:lnTo>
                <a:lnTo>
                  <a:pt x="312527" y="90193"/>
                </a:lnTo>
                <a:lnTo>
                  <a:pt x="325081" y="87364"/>
                </a:lnTo>
                <a:lnTo>
                  <a:pt x="331634" y="87364"/>
                </a:lnTo>
                <a:lnTo>
                  <a:pt x="334263" y="87507"/>
                </a:lnTo>
                <a:lnTo>
                  <a:pt x="338331" y="88107"/>
                </a:lnTo>
                <a:lnTo>
                  <a:pt x="339912" y="88497"/>
                </a:lnTo>
                <a:lnTo>
                  <a:pt x="341007" y="89002"/>
                </a:lnTo>
                <a:lnTo>
                  <a:pt x="342198" y="89497"/>
                </a:lnTo>
                <a:lnTo>
                  <a:pt x="342941" y="90193"/>
                </a:lnTo>
                <a:lnTo>
                  <a:pt x="343236" y="91078"/>
                </a:lnTo>
                <a:lnTo>
                  <a:pt x="343636" y="91879"/>
                </a:lnTo>
                <a:lnTo>
                  <a:pt x="307822" y="273541"/>
                </a:lnTo>
                <a:lnTo>
                  <a:pt x="298144" y="279352"/>
                </a:lnTo>
                <a:lnTo>
                  <a:pt x="295963" y="279647"/>
                </a:lnTo>
                <a:lnTo>
                  <a:pt x="293229" y="279799"/>
                </a:lnTo>
                <a:close/>
              </a:path>
              <a:path w="548004" h="280035">
                <a:moveTo>
                  <a:pt x="386480" y="279799"/>
                </a:moveTo>
                <a:lnTo>
                  <a:pt x="379927" y="279799"/>
                </a:lnTo>
                <a:lnTo>
                  <a:pt x="377250" y="279647"/>
                </a:lnTo>
                <a:lnTo>
                  <a:pt x="375164" y="279352"/>
                </a:lnTo>
                <a:lnTo>
                  <a:pt x="373078" y="279152"/>
                </a:lnTo>
                <a:lnTo>
                  <a:pt x="367820" y="274637"/>
                </a:lnTo>
                <a:lnTo>
                  <a:pt x="368020" y="273541"/>
                </a:lnTo>
                <a:lnTo>
                  <a:pt x="421304" y="6400"/>
                </a:lnTo>
                <a:lnTo>
                  <a:pt x="421504" y="5305"/>
                </a:lnTo>
                <a:lnTo>
                  <a:pt x="435934" y="0"/>
                </a:lnTo>
                <a:lnTo>
                  <a:pt x="442487" y="0"/>
                </a:lnTo>
                <a:lnTo>
                  <a:pt x="454346" y="4362"/>
                </a:lnTo>
                <a:lnTo>
                  <a:pt x="454346" y="6400"/>
                </a:lnTo>
                <a:lnTo>
                  <a:pt x="401063" y="273541"/>
                </a:lnTo>
                <a:lnTo>
                  <a:pt x="391385" y="279352"/>
                </a:lnTo>
                <a:lnTo>
                  <a:pt x="389204" y="279647"/>
                </a:lnTo>
                <a:lnTo>
                  <a:pt x="386480" y="279799"/>
                </a:lnTo>
                <a:close/>
              </a:path>
              <a:path w="548004" h="280035">
                <a:moveTo>
                  <a:pt x="479721" y="279799"/>
                </a:moveTo>
                <a:lnTo>
                  <a:pt x="473168" y="279799"/>
                </a:lnTo>
                <a:lnTo>
                  <a:pt x="470491" y="279647"/>
                </a:lnTo>
                <a:lnTo>
                  <a:pt x="468405" y="279352"/>
                </a:lnTo>
                <a:lnTo>
                  <a:pt x="466329" y="279152"/>
                </a:lnTo>
                <a:lnTo>
                  <a:pt x="461071" y="274637"/>
                </a:lnTo>
                <a:lnTo>
                  <a:pt x="461261" y="273541"/>
                </a:lnTo>
                <a:lnTo>
                  <a:pt x="514545" y="6400"/>
                </a:lnTo>
                <a:lnTo>
                  <a:pt x="514745" y="5305"/>
                </a:lnTo>
                <a:lnTo>
                  <a:pt x="529185" y="0"/>
                </a:lnTo>
                <a:lnTo>
                  <a:pt x="535729" y="0"/>
                </a:lnTo>
                <a:lnTo>
                  <a:pt x="547587" y="4362"/>
                </a:lnTo>
                <a:lnTo>
                  <a:pt x="547587" y="6400"/>
                </a:lnTo>
                <a:lnTo>
                  <a:pt x="494304" y="273541"/>
                </a:lnTo>
                <a:lnTo>
                  <a:pt x="484626" y="279352"/>
                </a:lnTo>
                <a:lnTo>
                  <a:pt x="482445" y="279647"/>
                </a:lnTo>
                <a:lnTo>
                  <a:pt x="479721" y="27979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72529" y="5150317"/>
            <a:ext cx="367665" cy="282575"/>
          </a:xfrm>
          <a:custGeom>
            <a:avLst/>
            <a:gdLst/>
            <a:ahLst/>
            <a:cxnLst/>
            <a:rect l="l" t="t" r="r" b="b"/>
            <a:pathLst>
              <a:path w="367665" h="282575">
                <a:moveTo>
                  <a:pt x="17164" y="279799"/>
                </a:moveTo>
                <a:lnTo>
                  <a:pt x="11611" y="279799"/>
                </a:lnTo>
                <a:lnTo>
                  <a:pt x="9325" y="279647"/>
                </a:lnTo>
                <a:lnTo>
                  <a:pt x="7439" y="279352"/>
                </a:lnTo>
                <a:lnTo>
                  <a:pt x="5657" y="279152"/>
                </a:lnTo>
                <a:lnTo>
                  <a:pt x="0" y="274637"/>
                </a:lnTo>
                <a:lnTo>
                  <a:pt x="0" y="5305"/>
                </a:lnTo>
                <a:lnTo>
                  <a:pt x="13192" y="0"/>
                </a:lnTo>
                <a:lnTo>
                  <a:pt x="19640" y="0"/>
                </a:lnTo>
                <a:lnTo>
                  <a:pt x="22326" y="142"/>
                </a:lnTo>
                <a:lnTo>
                  <a:pt x="26594" y="742"/>
                </a:lnTo>
                <a:lnTo>
                  <a:pt x="28280" y="1143"/>
                </a:lnTo>
                <a:lnTo>
                  <a:pt x="29470" y="1638"/>
                </a:lnTo>
                <a:lnTo>
                  <a:pt x="30756" y="2133"/>
                </a:lnTo>
                <a:lnTo>
                  <a:pt x="31651" y="2771"/>
                </a:lnTo>
                <a:lnTo>
                  <a:pt x="32642" y="4362"/>
                </a:lnTo>
                <a:lnTo>
                  <a:pt x="32890" y="5305"/>
                </a:lnTo>
                <a:lnTo>
                  <a:pt x="32890" y="114148"/>
                </a:lnTo>
                <a:lnTo>
                  <a:pt x="75929" y="114148"/>
                </a:lnTo>
                <a:lnTo>
                  <a:pt x="73524" y="114891"/>
                </a:lnTo>
                <a:lnTo>
                  <a:pt x="69352" y="116082"/>
                </a:lnTo>
                <a:lnTo>
                  <a:pt x="65142" y="118073"/>
                </a:lnTo>
                <a:lnTo>
                  <a:pt x="56607" y="123626"/>
                </a:lnTo>
                <a:lnTo>
                  <a:pt x="52188" y="127245"/>
                </a:lnTo>
                <a:lnTo>
                  <a:pt x="47625" y="131713"/>
                </a:lnTo>
                <a:lnTo>
                  <a:pt x="43062" y="136075"/>
                </a:lnTo>
                <a:lnTo>
                  <a:pt x="38148" y="141581"/>
                </a:lnTo>
                <a:lnTo>
                  <a:pt x="32890" y="148229"/>
                </a:lnTo>
                <a:lnTo>
                  <a:pt x="32890" y="219963"/>
                </a:lnTo>
                <a:lnTo>
                  <a:pt x="65175" y="249195"/>
                </a:lnTo>
                <a:lnTo>
                  <a:pt x="71023" y="251672"/>
                </a:lnTo>
                <a:lnTo>
                  <a:pt x="29165" y="251672"/>
                </a:lnTo>
                <a:lnTo>
                  <a:pt x="29165" y="274637"/>
                </a:lnTo>
                <a:lnTo>
                  <a:pt x="28870" y="275580"/>
                </a:lnTo>
                <a:lnTo>
                  <a:pt x="28280" y="276370"/>
                </a:lnTo>
                <a:lnTo>
                  <a:pt x="27784" y="277170"/>
                </a:lnTo>
                <a:lnTo>
                  <a:pt x="26936" y="277808"/>
                </a:lnTo>
                <a:lnTo>
                  <a:pt x="24555" y="278809"/>
                </a:lnTo>
                <a:lnTo>
                  <a:pt x="23069" y="279152"/>
                </a:lnTo>
                <a:lnTo>
                  <a:pt x="21279" y="279352"/>
                </a:lnTo>
                <a:lnTo>
                  <a:pt x="19497" y="279647"/>
                </a:lnTo>
                <a:lnTo>
                  <a:pt x="17164" y="279799"/>
                </a:lnTo>
                <a:close/>
              </a:path>
              <a:path w="367665" h="282575">
                <a:moveTo>
                  <a:pt x="75929" y="114148"/>
                </a:moveTo>
                <a:lnTo>
                  <a:pt x="32890" y="114148"/>
                </a:lnTo>
                <a:lnTo>
                  <a:pt x="38252" y="108690"/>
                </a:lnTo>
                <a:lnTo>
                  <a:pt x="43405" y="104128"/>
                </a:lnTo>
                <a:lnTo>
                  <a:pt x="53525" y="96627"/>
                </a:lnTo>
                <a:lnTo>
                  <a:pt x="58341" y="93660"/>
                </a:lnTo>
                <a:lnTo>
                  <a:pt x="63103" y="91374"/>
                </a:lnTo>
                <a:lnTo>
                  <a:pt x="67961" y="88992"/>
                </a:lnTo>
                <a:lnTo>
                  <a:pt x="72781" y="87307"/>
                </a:lnTo>
                <a:lnTo>
                  <a:pt x="77543" y="86316"/>
                </a:lnTo>
                <a:lnTo>
                  <a:pt x="82306" y="85230"/>
                </a:lnTo>
                <a:lnTo>
                  <a:pt x="87364" y="84678"/>
                </a:lnTo>
                <a:lnTo>
                  <a:pt x="92717" y="84678"/>
                </a:lnTo>
                <a:lnTo>
                  <a:pt x="132942" y="96689"/>
                </a:lnTo>
                <a:lnTo>
                  <a:pt x="148608" y="112958"/>
                </a:lnTo>
                <a:lnTo>
                  <a:pt x="81906" y="112958"/>
                </a:lnTo>
                <a:lnTo>
                  <a:pt x="77686" y="113605"/>
                </a:lnTo>
                <a:lnTo>
                  <a:pt x="75929" y="114148"/>
                </a:lnTo>
                <a:close/>
              </a:path>
              <a:path w="367665" h="282575">
                <a:moveTo>
                  <a:pt x="146210" y="254053"/>
                </a:moveTo>
                <a:lnTo>
                  <a:pt x="93022" y="254053"/>
                </a:lnTo>
                <a:lnTo>
                  <a:pt x="100108" y="252062"/>
                </a:lnTo>
                <a:lnTo>
                  <a:pt x="105966" y="248100"/>
                </a:lnTo>
                <a:lnTo>
                  <a:pt x="128141" y="209999"/>
                </a:lnTo>
                <a:lnTo>
                  <a:pt x="129827" y="201760"/>
                </a:lnTo>
                <a:lnTo>
                  <a:pt x="130674" y="193426"/>
                </a:lnTo>
                <a:lnTo>
                  <a:pt x="130604" y="181272"/>
                </a:lnTo>
                <a:lnTo>
                  <a:pt x="130544" y="178129"/>
                </a:lnTo>
                <a:lnTo>
                  <a:pt x="121292" y="135284"/>
                </a:lnTo>
                <a:lnTo>
                  <a:pt x="117825" y="128541"/>
                </a:lnTo>
                <a:lnTo>
                  <a:pt x="113205" y="123130"/>
                </a:lnTo>
                <a:lnTo>
                  <a:pt x="107452" y="119063"/>
                </a:lnTo>
                <a:lnTo>
                  <a:pt x="101804" y="114996"/>
                </a:lnTo>
                <a:lnTo>
                  <a:pt x="94708" y="112958"/>
                </a:lnTo>
                <a:lnTo>
                  <a:pt x="148608" y="112958"/>
                </a:lnTo>
                <a:lnTo>
                  <a:pt x="163236" y="152977"/>
                </a:lnTo>
                <a:lnTo>
                  <a:pt x="165416" y="178129"/>
                </a:lnTo>
                <a:lnTo>
                  <a:pt x="165395" y="184996"/>
                </a:lnTo>
                <a:lnTo>
                  <a:pt x="160440" y="223392"/>
                </a:lnTo>
                <a:lnTo>
                  <a:pt x="150089" y="248286"/>
                </a:lnTo>
                <a:lnTo>
                  <a:pt x="146210" y="254053"/>
                </a:lnTo>
                <a:close/>
              </a:path>
              <a:path w="367665" h="282575">
                <a:moveTo>
                  <a:pt x="88107" y="282476"/>
                </a:moveTo>
                <a:lnTo>
                  <a:pt x="82353" y="282476"/>
                </a:lnTo>
                <a:lnTo>
                  <a:pt x="77048" y="281885"/>
                </a:lnTo>
                <a:lnTo>
                  <a:pt x="72181" y="280695"/>
                </a:lnTo>
                <a:lnTo>
                  <a:pt x="67323" y="279599"/>
                </a:lnTo>
                <a:lnTo>
                  <a:pt x="34328" y="257129"/>
                </a:lnTo>
                <a:lnTo>
                  <a:pt x="29165" y="251672"/>
                </a:lnTo>
                <a:lnTo>
                  <a:pt x="71023" y="251672"/>
                </a:lnTo>
                <a:lnTo>
                  <a:pt x="71548" y="251894"/>
                </a:lnTo>
                <a:lnTo>
                  <a:pt x="78052" y="253513"/>
                </a:lnTo>
                <a:lnTo>
                  <a:pt x="84687" y="254053"/>
                </a:lnTo>
                <a:lnTo>
                  <a:pt x="146210" y="254053"/>
                </a:lnTo>
                <a:lnTo>
                  <a:pt x="145410" y="255244"/>
                </a:lnTo>
                <a:lnTo>
                  <a:pt x="113668" y="278542"/>
                </a:lnTo>
                <a:lnTo>
                  <a:pt x="97147" y="282038"/>
                </a:lnTo>
                <a:lnTo>
                  <a:pt x="88107" y="282476"/>
                </a:lnTo>
                <a:close/>
              </a:path>
              <a:path w="367665" h="282575">
                <a:moveTo>
                  <a:pt x="299992" y="282476"/>
                </a:moveTo>
                <a:lnTo>
                  <a:pt x="291458" y="282476"/>
                </a:lnTo>
                <a:lnTo>
                  <a:pt x="280705" y="282085"/>
                </a:lnTo>
                <a:lnTo>
                  <a:pt x="237031" y="268436"/>
                </a:lnTo>
                <a:lnTo>
                  <a:pt x="210463" y="236029"/>
                </a:lnTo>
                <a:lnTo>
                  <a:pt x="201780" y="196226"/>
                </a:lnTo>
                <a:lnTo>
                  <a:pt x="201528" y="181024"/>
                </a:lnTo>
                <a:lnTo>
                  <a:pt x="201789" y="173085"/>
                </a:lnTo>
                <a:lnTo>
                  <a:pt x="210737" y="133840"/>
                </a:lnTo>
                <a:lnTo>
                  <a:pt x="237096" y="99898"/>
                </a:lnTo>
                <a:lnTo>
                  <a:pt x="278070" y="85106"/>
                </a:lnTo>
                <a:lnTo>
                  <a:pt x="287734" y="84678"/>
                </a:lnTo>
                <a:lnTo>
                  <a:pt x="297976" y="85106"/>
                </a:lnTo>
                <a:lnTo>
                  <a:pt x="337445" y="99414"/>
                </a:lnTo>
                <a:lnTo>
                  <a:pt x="348871" y="110433"/>
                </a:lnTo>
                <a:lnTo>
                  <a:pt x="278256" y="110433"/>
                </a:lnTo>
                <a:lnTo>
                  <a:pt x="271112" y="111967"/>
                </a:lnTo>
                <a:lnTo>
                  <a:pt x="242242" y="138209"/>
                </a:lnTo>
                <a:lnTo>
                  <a:pt x="236241" y="165946"/>
                </a:lnTo>
                <a:lnTo>
                  <a:pt x="366930" y="165946"/>
                </a:lnTo>
                <a:lnTo>
                  <a:pt x="367059" y="169813"/>
                </a:lnTo>
                <a:lnTo>
                  <a:pt x="367059" y="181024"/>
                </a:lnTo>
                <a:lnTo>
                  <a:pt x="365725" y="184748"/>
                </a:lnTo>
                <a:lnTo>
                  <a:pt x="363039" y="186930"/>
                </a:lnTo>
                <a:lnTo>
                  <a:pt x="360467" y="189111"/>
                </a:lnTo>
                <a:lnTo>
                  <a:pt x="357534" y="190197"/>
                </a:lnTo>
                <a:lnTo>
                  <a:pt x="236241" y="190197"/>
                </a:lnTo>
                <a:lnTo>
                  <a:pt x="236427" y="197532"/>
                </a:lnTo>
                <a:lnTo>
                  <a:pt x="253853" y="243585"/>
                </a:lnTo>
                <a:lnTo>
                  <a:pt x="294877" y="255539"/>
                </a:lnTo>
                <a:lnTo>
                  <a:pt x="359467" y="255539"/>
                </a:lnTo>
                <a:lnTo>
                  <a:pt x="359372" y="258120"/>
                </a:lnTo>
                <a:lnTo>
                  <a:pt x="359172" y="259406"/>
                </a:lnTo>
                <a:lnTo>
                  <a:pt x="359077" y="260597"/>
                </a:lnTo>
                <a:lnTo>
                  <a:pt x="358924" y="261692"/>
                </a:lnTo>
                <a:lnTo>
                  <a:pt x="349351" y="271312"/>
                </a:lnTo>
                <a:lnTo>
                  <a:pt x="345780" y="272998"/>
                </a:lnTo>
                <a:lnTo>
                  <a:pt x="341112" y="274637"/>
                </a:lnTo>
                <a:lnTo>
                  <a:pt x="329701" y="277808"/>
                </a:lnTo>
                <a:lnTo>
                  <a:pt x="323110" y="279247"/>
                </a:lnTo>
                <a:lnTo>
                  <a:pt x="308022" y="281828"/>
                </a:lnTo>
                <a:lnTo>
                  <a:pt x="299992" y="282476"/>
                </a:lnTo>
                <a:close/>
              </a:path>
              <a:path w="367665" h="282575">
                <a:moveTo>
                  <a:pt x="366930" y="165946"/>
                </a:moveTo>
                <a:lnTo>
                  <a:pt x="333873" y="165946"/>
                </a:lnTo>
                <a:lnTo>
                  <a:pt x="333372" y="153692"/>
                </a:lnTo>
                <a:lnTo>
                  <a:pt x="331268" y="142835"/>
                </a:lnTo>
                <a:lnTo>
                  <a:pt x="297564" y="111362"/>
                </a:lnTo>
                <a:lnTo>
                  <a:pt x="286391" y="110433"/>
                </a:lnTo>
                <a:lnTo>
                  <a:pt x="348871" y="110433"/>
                </a:lnTo>
                <a:lnTo>
                  <a:pt x="365907" y="152770"/>
                </a:lnTo>
                <a:lnTo>
                  <a:pt x="366771" y="161162"/>
                </a:lnTo>
                <a:lnTo>
                  <a:pt x="366930" y="165946"/>
                </a:lnTo>
                <a:close/>
              </a:path>
              <a:path w="367665" h="282575">
                <a:moveTo>
                  <a:pt x="359467" y="255539"/>
                </a:moveTo>
                <a:lnTo>
                  <a:pt x="303412" y="255539"/>
                </a:lnTo>
                <a:lnTo>
                  <a:pt x="311003" y="254843"/>
                </a:lnTo>
                <a:lnTo>
                  <a:pt x="324300" y="252062"/>
                </a:lnTo>
                <a:lnTo>
                  <a:pt x="346913" y="244038"/>
                </a:lnTo>
                <a:lnTo>
                  <a:pt x="349999" y="242689"/>
                </a:lnTo>
                <a:lnTo>
                  <a:pt x="352380" y="241994"/>
                </a:lnTo>
                <a:lnTo>
                  <a:pt x="354952" y="241994"/>
                </a:lnTo>
                <a:lnTo>
                  <a:pt x="355800" y="242242"/>
                </a:lnTo>
                <a:lnTo>
                  <a:pt x="356495" y="242737"/>
                </a:lnTo>
                <a:lnTo>
                  <a:pt x="357191" y="243137"/>
                </a:lnTo>
                <a:lnTo>
                  <a:pt x="357734" y="243832"/>
                </a:lnTo>
                <a:lnTo>
                  <a:pt x="358134" y="244823"/>
                </a:lnTo>
                <a:lnTo>
                  <a:pt x="358629" y="245718"/>
                </a:lnTo>
                <a:lnTo>
                  <a:pt x="358972" y="247004"/>
                </a:lnTo>
                <a:lnTo>
                  <a:pt x="359372" y="250376"/>
                </a:lnTo>
                <a:lnTo>
                  <a:pt x="359467" y="255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0383" y="5636086"/>
            <a:ext cx="3731999" cy="351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4445" y="6496995"/>
            <a:ext cx="138145" cy="992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386" y="2745207"/>
            <a:ext cx="7515203" cy="2141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1861F83-F995-4804-9143-55F7C1EF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563" y="667016"/>
            <a:ext cx="5189705" cy="38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5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055" y="1834525"/>
            <a:ext cx="823831" cy="26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6301" y="1761910"/>
            <a:ext cx="465455" cy="274320"/>
          </a:xfrm>
          <a:custGeom>
            <a:avLst/>
            <a:gdLst/>
            <a:ahLst/>
            <a:cxnLst/>
            <a:rect l="l" t="t" r="r" b="b"/>
            <a:pathLst>
              <a:path w="465455" h="274319">
                <a:moveTo>
                  <a:pt x="43449" y="273694"/>
                </a:moveTo>
                <a:lnTo>
                  <a:pt x="37896" y="273694"/>
                </a:lnTo>
                <a:lnTo>
                  <a:pt x="35562" y="273446"/>
                </a:lnTo>
                <a:lnTo>
                  <a:pt x="29081" y="268188"/>
                </a:lnTo>
                <a:lnTo>
                  <a:pt x="29362" y="266407"/>
                </a:lnTo>
                <a:lnTo>
                  <a:pt x="211729" y="4514"/>
                </a:lnTo>
                <a:lnTo>
                  <a:pt x="213415" y="2981"/>
                </a:lnTo>
                <a:lnTo>
                  <a:pt x="214310" y="2181"/>
                </a:lnTo>
                <a:lnTo>
                  <a:pt x="225817" y="0"/>
                </a:lnTo>
                <a:lnTo>
                  <a:pt x="231379" y="0"/>
                </a:lnTo>
                <a:lnTo>
                  <a:pt x="233656" y="247"/>
                </a:lnTo>
                <a:lnTo>
                  <a:pt x="235447" y="742"/>
                </a:lnTo>
                <a:lnTo>
                  <a:pt x="237333" y="1143"/>
                </a:lnTo>
                <a:lnTo>
                  <a:pt x="238666" y="1838"/>
                </a:lnTo>
                <a:lnTo>
                  <a:pt x="239466" y="2828"/>
                </a:lnTo>
                <a:lnTo>
                  <a:pt x="240206" y="3667"/>
                </a:lnTo>
                <a:lnTo>
                  <a:pt x="240287" y="3841"/>
                </a:lnTo>
                <a:lnTo>
                  <a:pt x="240552" y="4857"/>
                </a:lnTo>
                <a:lnTo>
                  <a:pt x="240152" y="7543"/>
                </a:lnTo>
                <a:lnTo>
                  <a:pt x="239514" y="8934"/>
                </a:lnTo>
                <a:lnTo>
                  <a:pt x="238418" y="10420"/>
                </a:lnTo>
                <a:lnTo>
                  <a:pt x="58184" y="268188"/>
                </a:lnTo>
                <a:lnTo>
                  <a:pt x="57594" y="269379"/>
                </a:lnTo>
                <a:lnTo>
                  <a:pt x="56794" y="270274"/>
                </a:lnTo>
                <a:lnTo>
                  <a:pt x="55803" y="270865"/>
                </a:lnTo>
                <a:lnTo>
                  <a:pt x="54917" y="271465"/>
                </a:lnTo>
                <a:lnTo>
                  <a:pt x="53774" y="271960"/>
                </a:lnTo>
                <a:lnTo>
                  <a:pt x="52384" y="272360"/>
                </a:lnTo>
                <a:lnTo>
                  <a:pt x="51088" y="272855"/>
                </a:lnTo>
                <a:lnTo>
                  <a:pt x="49507" y="273198"/>
                </a:lnTo>
                <a:lnTo>
                  <a:pt x="45735" y="273598"/>
                </a:lnTo>
                <a:lnTo>
                  <a:pt x="43449" y="273694"/>
                </a:lnTo>
                <a:close/>
              </a:path>
              <a:path w="465455" h="274319">
                <a:moveTo>
                  <a:pt x="54765" y="136180"/>
                </a:moveTo>
                <a:lnTo>
                  <a:pt x="17255" y="124073"/>
                </a:lnTo>
                <a:lnTo>
                  <a:pt x="776" y="83682"/>
                </a:lnTo>
                <a:lnTo>
                  <a:pt x="0" y="68761"/>
                </a:lnTo>
                <a:lnTo>
                  <a:pt x="211" y="61322"/>
                </a:lnTo>
                <a:lnTo>
                  <a:pt x="17950" y="14192"/>
                </a:lnTo>
                <a:lnTo>
                  <a:pt x="56251" y="742"/>
                </a:lnTo>
                <a:lnTo>
                  <a:pt x="63822" y="1087"/>
                </a:lnTo>
                <a:lnTo>
                  <a:pt x="101331" y="22774"/>
                </a:lnTo>
                <a:lnTo>
                  <a:pt x="50698" y="22774"/>
                </a:lnTo>
                <a:lnTo>
                  <a:pt x="46631" y="23717"/>
                </a:lnTo>
                <a:lnTo>
                  <a:pt x="28276" y="59979"/>
                </a:lnTo>
                <a:lnTo>
                  <a:pt x="28276" y="76448"/>
                </a:lnTo>
                <a:lnTo>
                  <a:pt x="47916" y="113310"/>
                </a:lnTo>
                <a:lnTo>
                  <a:pt x="51936" y="114005"/>
                </a:lnTo>
                <a:lnTo>
                  <a:pt x="100182" y="114005"/>
                </a:lnTo>
                <a:lnTo>
                  <a:pt x="92961" y="123226"/>
                </a:lnTo>
                <a:lnTo>
                  <a:pt x="61749" y="135873"/>
                </a:lnTo>
                <a:lnTo>
                  <a:pt x="54765" y="136180"/>
                </a:lnTo>
                <a:close/>
              </a:path>
              <a:path w="465455" h="274319">
                <a:moveTo>
                  <a:pt x="100182" y="114005"/>
                </a:moveTo>
                <a:lnTo>
                  <a:pt x="61756" y="114005"/>
                </a:lnTo>
                <a:lnTo>
                  <a:pt x="66128" y="113015"/>
                </a:lnTo>
                <a:lnTo>
                  <a:pt x="72872" y="109043"/>
                </a:lnTo>
                <a:lnTo>
                  <a:pt x="83452" y="76448"/>
                </a:lnTo>
                <a:lnTo>
                  <a:pt x="83373" y="59979"/>
                </a:lnTo>
                <a:lnTo>
                  <a:pt x="68157" y="25746"/>
                </a:lnTo>
                <a:lnTo>
                  <a:pt x="64585" y="23765"/>
                </a:lnTo>
                <a:lnTo>
                  <a:pt x="60318" y="22774"/>
                </a:lnTo>
                <a:lnTo>
                  <a:pt x="101331" y="22774"/>
                </a:lnTo>
                <a:lnTo>
                  <a:pt x="111213" y="59979"/>
                </a:lnTo>
                <a:lnTo>
                  <a:pt x="111468" y="67866"/>
                </a:lnTo>
                <a:lnTo>
                  <a:pt x="111254" y="75363"/>
                </a:lnTo>
                <a:lnTo>
                  <a:pt x="102286" y="111319"/>
                </a:lnTo>
                <a:lnTo>
                  <a:pt x="100182" y="114005"/>
                </a:lnTo>
                <a:close/>
              </a:path>
              <a:path w="465455" h="274319">
                <a:moveTo>
                  <a:pt x="207167" y="269531"/>
                </a:moveTo>
                <a:lnTo>
                  <a:pt x="169657" y="257425"/>
                </a:lnTo>
                <a:lnTo>
                  <a:pt x="153177" y="217029"/>
                </a:lnTo>
                <a:lnTo>
                  <a:pt x="152401" y="202113"/>
                </a:lnTo>
                <a:lnTo>
                  <a:pt x="152613" y="194673"/>
                </a:lnTo>
                <a:lnTo>
                  <a:pt x="170352" y="147543"/>
                </a:lnTo>
                <a:lnTo>
                  <a:pt x="208652" y="134094"/>
                </a:lnTo>
                <a:lnTo>
                  <a:pt x="216223" y="134438"/>
                </a:lnTo>
                <a:lnTo>
                  <a:pt x="253732" y="156125"/>
                </a:lnTo>
                <a:lnTo>
                  <a:pt x="203099" y="156125"/>
                </a:lnTo>
                <a:lnTo>
                  <a:pt x="199032" y="157068"/>
                </a:lnTo>
                <a:lnTo>
                  <a:pt x="180677" y="193330"/>
                </a:lnTo>
                <a:lnTo>
                  <a:pt x="180677" y="209799"/>
                </a:lnTo>
                <a:lnTo>
                  <a:pt x="200318" y="246661"/>
                </a:lnTo>
                <a:lnTo>
                  <a:pt x="204338" y="247357"/>
                </a:lnTo>
                <a:lnTo>
                  <a:pt x="252584" y="247357"/>
                </a:lnTo>
                <a:lnTo>
                  <a:pt x="245362" y="256577"/>
                </a:lnTo>
                <a:lnTo>
                  <a:pt x="214151" y="269224"/>
                </a:lnTo>
                <a:lnTo>
                  <a:pt x="207167" y="269531"/>
                </a:lnTo>
                <a:close/>
              </a:path>
              <a:path w="465455" h="274319">
                <a:moveTo>
                  <a:pt x="252584" y="247357"/>
                </a:moveTo>
                <a:lnTo>
                  <a:pt x="214158" y="247357"/>
                </a:lnTo>
                <a:lnTo>
                  <a:pt x="218530" y="246366"/>
                </a:lnTo>
                <a:lnTo>
                  <a:pt x="225274" y="242394"/>
                </a:lnTo>
                <a:lnTo>
                  <a:pt x="235863" y="209799"/>
                </a:lnTo>
                <a:lnTo>
                  <a:pt x="235782" y="193330"/>
                </a:lnTo>
                <a:lnTo>
                  <a:pt x="220559" y="159097"/>
                </a:lnTo>
                <a:lnTo>
                  <a:pt x="216987" y="157116"/>
                </a:lnTo>
                <a:lnTo>
                  <a:pt x="212720" y="156125"/>
                </a:lnTo>
                <a:lnTo>
                  <a:pt x="253732" y="156125"/>
                </a:lnTo>
                <a:lnTo>
                  <a:pt x="263615" y="193330"/>
                </a:lnTo>
                <a:lnTo>
                  <a:pt x="263869" y="201217"/>
                </a:lnTo>
                <a:lnTo>
                  <a:pt x="263655" y="208715"/>
                </a:lnTo>
                <a:lnTo>
                  <a:pt x="254687" y="244671"/>
                </a:lnTo>
                <a:lnTo>
                  <a:pt x="252584" y="247357"/>
                </a:lnTo>
                <a:close/>
              </a:path>
              <a:path w="465455" h="274319">
                <a:moveTo>
                  <a:pt x="376790" y="105376"/>
                </a:moveTo>
                <a:lnTo>
                  <a:pt x="339699" y="105376"/>
                </a:lnTo>
                <a:lnTo>
                  <a:pt x="347282" y="97457"/>
                </a:lnTo>
                <a:lnTo>
                  <a:pt x="385131" y="74600"/>
                </a:lnTo>
                <a:lnTo>
                  <a:pt x="400421" y="72628"/>
                </a:lnTo>
                <a:lnTo>
                  <a:pt x="409074" y="73010"/>
                </a:lnTo>
                <a:lnTo>
                  <a:pt x="446636" y="90228"/>
                </a:lnTo>
                <a:lnTo>
                  <a:pt x="454683" y="101204"/>
                </a:lnTo>
                <a:lnTo>
                  <a:pt x="393725" y="101204"/>
                </a:lnTo>
                <a:lnTo>
                  <a:pt x="387483" y="101752"/>
                </a:lnTo>
                <a:lnTo>
                  <a:pt x="381260" y="103398"/>
                </a:lnTo>
                <a:lnTo>
                  <a:pt x="376790" y="105376"/>
                </a:lnTo>
                <a:close/>
              </a:path>
              <a:path w="465455" h="274319">
                <a:moveTo>
                  <a:pt x="329583" y="267740"/>
                </a:moveTo>
                <a:lnTo>
                  <a:pt x="323135" y="267740"/>
                </a:lnTo>
                <a:lnTo>
                  <a:pt x="320449" y="267598"/>
                </a:lnTo>
                <a:lnTo>
                  <a:pt x="318267" y="267293"/>
                </a:lnTo>
                <a:lnTo>
                  <a:pt x="316191" y="267102"/>
                </a:lnTo>
                <a:lnTo>
                  <a:pt x="309933" y="262587"/>
                </a:lnTo>
                <a:lnTo>
                  <a:pt x="309933" y="80468"/>
                </a:lnTo>
                <a:lnTo>
                  <a:pt x="310133" y="79572"/>
                </a:lnTo>
                <a:lnTo>
                  <a:pt x="310603" y="78734"/>
                </a:lnTo>
                <a:lnTo>
                  <a:pt x="310923" y="78086"/>
                </a:lnTo>
                <a:lnTo>
                  <a:pt x="321744" y="75305"/>
                </a:lnTo>
                <a:lnTo>
                  <a:pt x="327792" y="75305"/>
                </a:lnTo>
                <a:lnTo>
                  <a:pt x="330231" y="75410"/>
                </a:lnTo>
                <a:lnTo>
                  <a:pt x="334098" y="75800"/>
                </a:lnTo>
                <a:lnTo>
                  <a:pt x="335584" y="76200"/>
                </a:lnTo>
                <a:lnTo>
                  <a:pt x="336574" y="76791"/>
                </a:lnTo>
                <a:lnTo>
                  <a:pt x="337670" y="77391"/>
                </a:lnTo>
                <a:lnTo>
                  <a:pt x="338460" y="78086"/>
                </a:lnTo>
                <a:lnTo>
                  <a:pt x="338956" y="78877"/>
                </a:lnTo>
                <a:lnTo>
                  <a:pt x="339451" y="79572"/>
                </a:lnTo>
                <a:lnTo>
                  <a:pt x="339699" y="80468"/>
                </a:lnTo>
                <a:lnTo>
                  <a:pt x="339699" y="105376"/>
                </a:lnTo>
                <a:lnTo>
                  <a:pt x="376790" y="105376"/>
                </a:lnTo>
                <a:lnTo>
                  <a:pt x="342823" y="135732"/>
                </a:lnTo>
                <a:lnTo>
                  <a:pt x="342823" y="262587"/>
                </a:lnTo>
                <a:lnTo>
                  <a:pt x="342575" y="263530"/>
                </a:lnTo>
                <a:lnTo>
                  <a:pt x="334346" y="267293"/>
                </a:lnTo>
                <a:lnTo>
                  <a:pt x="332260" y="267598"/>
                </a:lnTo>
                <a:lnTo>
                  <a:pt x="329583" y="267740"/>
                </a:lnTo>
                <a:close/>
              </a:path>
              <a:path w="465455" h="274319">
                <a:moveTo>
                  <a:pt x="451676" y="267740"/>
                </a:moveTo>
                <a:lnTo>
                  <a:pt x="445123" y="267740"/>
                </a:lnTo>
                <a:lnTo>
                  <a:pt x="442341" y="267598"/>
                </a:lnTo>
                <a:lnTo>
                  <a:pt x="440160" y="267293"/>
                </a:lnTo>
                <a:lnTo>
                  <a:pt x="438074" y="267102"/>
                </a:lnTo>
                <a:lnTo>
                  <a:pt x="431825" y="262587"/>
                </a:lnTo>
                <a:lnTo>
                  <a:pt x="431825" y="145905"/>
                </a:lnTo>
                <a:lnTo>
                  <a:pt x="431035" y="137666"/>
                </a:lnTo>
                <a:lnTo>
                  <a:pt x="429444" y="131417"/>
                </a:lnTo>
                <a:lnTo>
                  <a:pt x="427863" y="125064"/>
                </a:lnTo>
                <a:lnTo>
                  <a:pt x="425529" y="119654"/>
                </a:lnTo>
                <a:lnTo>
                  <a:pt x="422453" y="115196"/>
                </a:lnTo>
                <a:lnTo>
                  <a:pt x="419376" y="110634"/>
                </a:lnTo>
                <a:lnTo>
                  <a:pt x="415404" y="107157"/>
                </a:lnTo>
                <a:lnTo>
                  <a:pt x="405679" y="102394"/>
                </a:lnTo>
                <a:lnTo>
                  <a:pt x="400078" y="101204"/>
                </a:lnTo>
                <a:lnTo>
                  <a:pt x="454683" y="101204"/>
                </a:lnTo>
                <a:lnTo>
                  <a:pt x="464663" y="142554"/>
                </a:lnTo>
                <a:lnTo>
                  <a:pt x="464868" y="151810"/>
                </a:lnTo>
                <a:lnTo>
                  <a:pt x="464868" y="262587"/>
                </a:lnTo>
                <a:lnTo>
                  <a:pt x="464573" y="263530"/>
                </a:lnTo>
                <a:lnTo>
                  <a:pt x="463973" y="264321"/>
                </a:lnTo>
                <a:lnTo>
                  <a:pt x="463477" y="265016"/>
                </a:lnTo>
                <a:lnTo>
                  <a:pt x="456381" y="267293"/>
                </a:lnTo>
                <a:lnTo>
                  <a:pt x="454305" y="267598"/>
                </a:lnTo>
                <a:lnTo>
                  <a:pt x="451676" y="2677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1575" y="1749858"/>
            <a:ext cx="695325" cy="282575"/>
          </a:xfrm>
          <a:custGeom>
            <a:avLst/>
            <a:gdLst/>
            <a:ahLst/>
            <a:cxnLst/>
            <a:rect l="l" t="t" r="r" b="b"/>
            <a:pathLst>
              <a:path w="695325" h="282575">
                <a:moveTo>
                  <a:pt x="80362" y="279799"/>
                </a:moveTo>
                <a:lnTo>
                  <a:pt x="72228" y="279799"/>
                </a:lnTo>
                <a:lnTo>
                  <a:pt x="68799" y="279647"/>
                </a:lnTo>
                <a:lnTo>
                  <a:pt x="66122" y="279352"/>
                </a:lnTo>
                <a:lnTo>
                  <a:pt x="63541" y="279152"/>
                </a:lnTo>
                <a:lnTo>
                  <a:pt x="1676" y="101651"/>
                </a:lnTo>
                <a:lnTo>
                  <a:pt x="0" y="91574"/>
                </a:lnTo>
                <a:lnTo>
                  <a:pt x="142" y="91031"/>
                </a:lnTo>
                <a:lnTo>
                  <a:pt x="1228" y="89545"/>
                </a:lnTo>
                <a:lnTo>
                  <a:pt x="2171" y="88945"/>
                </a:lnTo>
                <a:lnTo>
                  <a:pt x="3466" y="88554"/>
                </a:lnTo>
                <a:lnTo>
                  <a:pt x="4752" y="88059"/>
                </a:lnTo>
                <a:lnTo>
                  <a:pt x="6438" y="87754"/>
                </a:lnTo>
                <a:lnTo>
                  <a:pt x="8524" y="87659"/>
                </a:lnTo>
                <a:lnTo>
                  <a:pt x="10705" y="87459"/>
                </a:lnTo>
                <a:lnTo>
                  <a:pt x="13287" y="87364"/>
                </a:lnTo>
                <a:lnTo>
                  <a:pt x="20030" y="87364"/>
                </a:lnTo>
                <a:lnTo>
                  <a:pt x="33080" y="90783"/>
                </a:lnTo>
                <a:lnTo>
                  <a:pt x="33680" y="91574"/>
                </a:lnTo>
                <a:lnTo>
                  <a:pt x="34175" y="92574"/>
                </a:lnTo>
                <a:lnTo>
                  <a:pt x="34683" y="94155"/>
                </a:lnTo>
                <a:lnTo>
                  <a:pt x="77876" y="242147"/>
                </a:lnTo>
                <a:lnTo>
                  <a:pt x="78324" y="244080"/>
                </a:lnTo>
                <a:lnTo>
                  <a:pt x="106542" y="244080"/>
                </a:lnTo>
                <a:lnTo>
                  <a:pt x="89145" y="279304"/>
                </a:lnTo>
                <a:lnTo>
                  <a:pt x="83687" y="279694"/>
                </a:lnTo>
                <a:lnTo>
                  <a:pt x="80362" y="279799"/>
                </a:lnTo>
                <a:close/>
              </a:path>
              <a:path w="695325" h="282575">
                <a:moveTo>
                  <a:pt x="106542" y="244080"/>
                </a:moveTo>
                <a:lnTo>
                  <a:pt x="78324" y="244080"/>
                </a:lnTo>
                <a:lnTo>
                  <a:pt x="78772" y="242147"/>
                </a:lnTo>
                <a:lnTo>
                  <a:pt x="118806" y="92574"/>
                </a:lnTo>
                <a:lnTo>
                  <a:pt x="119253" y="91574"/>
                </a:lnTo>
                <a:lnTo>
                  <a:pt x="120042" y="90488"/>
                </a:lnTo>
                <a:lnTo>
                  <a:pt x="120444" y="89888"/>
                </a:lnTo>
                <a:lnTo>
                  <a:pt x="132198" y="87364"/>
                </a:lnTo>
                <a:lnTo>
                  <a:pt x="138751" y="87364"/>
                </a:lnTo>
                <a:lnTo>
                  <a:pt x="150801" y="90631"/>
                </a:lnTo>
                <a:lnTo>
                  <a:pt x="151401" y="91431"/>
                </a:lnTo>
                <a:lnTo>
                  <a:pt x="151848" y="92374"/>
                </a:lnTo>
                <a:lnTo>
                  <a:pt x="152345" y="94155"/>
                </a:lnTo>
                <a:lnTo>
                  <a:pt x="165663" y="140190"/>
                </a:lnTo>
                <a:lnTo>
                  <a:pt x="134284" y="140190"/>
                </a:lnTo>
                <a:lnTo>
                  <a:pt x="133989" y="141981"/>
                </a:lnTo>
                <a:lnTo>
                  <a:pt x="106542" y="244080"/>
                </a:lnTo>
                <a:close/>
              </a:path>
              <a:path w="695325" h="282575">
                <a:moveTo>
                  <a:pt x="225740" y="244080"/>
                </a:moveTo>
                <a:lnTo>
                  <a:pt x="195454" y="244080"/>
                </a:lnTo>
                <a:lnTo>
                  <a:pt x="195749" y="242147"/>
                </a:lnTo>
                <a:lnTo>
                  <a:pt x="238617" y="93164"/>
                </a:lnTo>
                <a:lnTo>
                  <a:pt x="238765" y="92574"/>
                </a:lnTo>
                <a:lnTo>
                  <a:pt x="239212" y="91574"/>
                </a:lnTo>
                <a:lnTo>
                  <a:pt x="240001" y="90488"/>
                </a:lnTo>
                <a:lnTo>
                  <a:pt x="240403" y="89888"/>
                </a:lnTo>
                <a:lnTo>
                  <a:pt x="252852" y="87364"/>
                </a:lnTo>
                <a:lnTo>
                  <a:pt x="259501" y="87364"/>
                </a:lnTo>
                <a:lnTo>
                  <a:pt x="262035" y="87459"/>
                </a:lnTo>
                <a:lnTo>
                  <a:pt x="263921" y="87659"/>
                </a:lnTo>
                <a:lnTo>
                  <a:pt x="265902" y="87754"/>
                </a:lnTo>
                <a:lnTo>
                  <a:pt x="267435" y="88107"/>
                </a:lnTo>
                <a:lnTo>
                  <a:pt x="268531" y="88697"/>
                </a:lnTo>
                <a:lnTo>
                  <a:pt x="269721" y="89193"/>
                </a:lnTo>
                <a:lnTo>
                  <a:pt x="270512" y="89793"/>
                </a:lnTo>
                <a:lnTo>
                  <a:pt x="270912" y="90488"/>
                </a:lnTo>
                <a:lnTo>
                  <a:pt x="271407" y="91078"/>
                </a:lnTo>
                <a:lnTo>
                  <a:pt x="271544" y="91574"/>
                </a:lnTo>
                <a:lnTo>
                  <a:pt x="271655" y="94155"/>
                </a:lnTo>
                <a:lnTo>
                  <a:pt x="271503" y="95346"/>
                </a:lnTo>
                <a:lnTo>
                  <a:pt x="271207" y="96736"/>
                </a:lnTo>
                <a:lnTo>
                  <a:pt x="271007" y="98022"/>
                </a:lnTo>
                <a:lnTo>
                  <a:pt x="270560" y="99661"/>
                </a:lnTo>
                <a:lnTo>
                  <a:pt x="269874" y="101651"/>
                </a:lnTo>
                <a:lnTo>
                  <a:pt x="225740" y="244080"/>
                </a:lnTo>
                <a:close/>
              </a:path>
              <a:path w="695325" h="282575">
                <a:moveTo>
                  <a:pt x="199121" y="279799"/>
                </a:moveTo>
                <a:lnTo>
                  <a:pt x="190987" y="279799"/>
                </a:lnTo>
                <a:lnTo>
                  <a:pt x="187520" y="279647"/>
                </a:lnTo>
                <a:lnTo>
                  <a:pt x="184738" y="279352"/>
                </a:lnTo>
                <a:lnTo>
                  <a:pt x="181957" y="279152"/>
                </a:lnTo>
                <a:lnTo>
                  <a:pt x="134732" y="141981"/>
                </a:lnTo>
                <a:lnTo>
                  <a:pt x="134284" y="140190"/>
                </a:lnTo>
                <a:lnTo>
                  <a:pt x="165663" y="140190"/>
                </a:lnTo>
                <a:lnTo>
                  <a:pt x="195159" y="242147"/>
                </a:lnTo>
                <a:lnTo>
                  <a:pt x="195454" y="244080"/>
                </a:lnTo>
                <a:lnTo>
                  <a:pt x="225740" y="244080"/>
                </a:lnTo>
                <a:lnTo>
                  <a:pt x="216886" y="272655"/>
                </a:lnTo>
                <a:lnTo>
                  <a:pt x="216486" y="274046"/>
                </a:lnTo>
                <a:lnTo>
                  <a:pt x="215847" y="275237"/>
                </a:lnTo>
                <a:lnTo>
                  <a:pt x="202446" y="279694"/>
                </a:lnTo>
                <a:lnTo>
                  <a:pt x="199121" y="279799"/>
                </a:lnTo>
                <a:close/>
              </a:path>
              <a:path w="695325" h="282575">
                <a:moveTo>
                  <a:pt x="330072" y="279799"/>
                </a:moveTo>
                <a:lnTo>
                  <a:pt x="323624" y="279799"/>
                </a:lnTo>
                <a:lnTo>
                  <a:pt x="320947" y="279647"/>
                </a:lnTo>
                <a:lnTo>
                  <a:pt x="318766" y="279352"/>
                </a:lnTo>
                <a:lnTo>
                  <a:pt x="316680" y="279152"/>
                </a:lnTo>
                <a:lnTo>
                  <a:pt x="310432" y="274637"/>
                </a:lnTo>
                <a:lnTo>
                  <a:pt x="310432" y="92717"/>
                </a:lnTo>
                <a:lnTo>
                  <a:pt x="323624" y="87364"/>
                </a:lnTo>
                <a:lnTo>
                  <a:pt x="330072" y="87364"/>
                </a:lnTo>
                <a:lnTo>
                  <a:pt x="332749" y="87507"/>
                </a:lnTo>
                <a:lnTo>
                  <a:pt x="337016" y="88107"/>
                </a:lnTo>
                <a:lnTo>
                  <a:pt x="338702" y="88497"/>
                </a:lnTo>
                <a:lnTo>
                  <a:pt x="339893" y="89002"/>
                </a:lnTo>
                <a:lnTo>
                  <a:pt x="341188" y="89497"/>
                </a:lnTo>
                <a:lnTo>
                  <a:pt x="342084" y="90193"/>
                </a:lnTo>
                <a:lnTo>
                  <a:pt x="342579" y="91078"/>
                </a:lnTo>
                <a:lnTo>
                  <a:pt x="343074" y="91879"/>
                </a:lnTo>
                <a:lnTo>
                  <a:pt x="343322" y="92717"/>
                </a:lnTo>
                <a:lnTo>
                  <a:pt x="343322" y="274637"/>
                </a:lnTo>
                <a:lnTo>
                  <a:pt x="334835" y="279352"/>
                </a:lnTo>
                <a:lnTo>
                  <a:pt x="332749" y="279647"/>
                </a:lnTo>
                <a:lnTo>
                  <a:pt x="330072" y="279799"/>
                </a:lnTo>
                <a:close/>
              </a:path>
              <a:path w="695325" h="282575">
                <a:moveTo>
                  <a:pt x="334444" y="52835"/>
                </a:moveTo>
                <a:lnTo>
                  <a:pt x="318861" y="52835"/>
                </a:lnTo>
                <a:lnTo>
                  <a:pt x="313604" y="51492"/>
                </a:lnTo>
                <a:lnTo>
                  <a:pt x="310727" y="48816"/>
                </a:lnTo>
                <a:lnTo>
                  <a:pt x="307850" y="46034"/>
                </a:lnTo>
                <a:lnTo>
                  <a:pt x="306412" y="40824"/>
                </a:lnTo>
                <a:lnTo>
                  <a:pt x="306467" y="25251"/>
                </a:lnTo>
                <a:lnTo>
                  <a:pt x="307850" y="20193"/>
                </a:lnTo>
                <a:lnTo>
                  <a:pt x="310727" y="17411"/>
                </a:lnTo>
                <a:lnTo>
                  <a:pt x="313699" y="14630"/>
                </a:lnTo>
                <a:lnTo>
                  <a:pt x="319109" y="13239"/>
                </a:lnTo>
                <a:lnTo>
                  <a:pt x="334692" y="13239"/>
                </a:lnTo>
                <a:lnTo>
                  <a:pt x="339998" y="14630"/>
                </a:lnTo>
                <a:lnTo>
                  <a:pt x="342874" y="17411"/>
                </a:lnTo>
                <a:lnTo>
                  <a:pt x="345751" y="20088"/>
                </a:lnTo>
                <a:lnTo>
                  <a:pt x="347189" y="25251"/>
                </a:lnTo>
                <a:lnTo>
                  <a:pt x="347106" y="40824"/>
                </a:lnTo>
                <a:lnTo>
                  <a:pt x="345703" y="45787"/>
                </a:lnTo>
                <a:lnTo>
                  <a:pt x="339845" y="51445"/>
                </a:lnTo>
                <a:lnTo>
                  <a:pt x="334444" y="52835"/>
                </a:lnTo>
                <a:close/>
              </a:path>
              <a:path w="695325" h="282575">
                <a:moveTo>
                  <a:pt x="444450" y="88402"/>
                </a:moveTo>
                <a:lnTo>
                  <a:pt x="411407" y="88402"/>
                </a:lnTo>
                <a:lnTo>
                  <a:pt x="411407" y="44691"/>
                </a:lnTo>
                <a:lnTo>
                  <a:pt x="419742" y="39738"/>
                </a:lnTo>
                <a:lnTo>
                  <a:pt x="421932" y="39433"/>
                </a:lnTo>
                <a:lnTo>
                  <a:pt x="424609" y="39291"/>
                </a:lnTo>
                <a:lnTo>
                  <a:pt x="431153" y="39291"/>
                </a:lnTo>
                <a:lnTo>
                  <a:pt x="433886" y="39433"/>
                </a:lnTo>
                <a:lnTo>
                  <a:pt x="435972" y="39738"/>
                </a:lnTo>
                <a:lnTo>
                  <a:pt x="438154" y="39929"/>
                </a:lnTo>
                <a:lnTo>
                  <a:pt x="439840" y="40329"/>
                </a:lnTo>
                <a:lnTo>
                  <a:pt x="442221" y="41519"/>
                </a:lnTo>
                <a:lnTo>
                  <a:pt x="443059" y="42215"/>
                </a:lnTo>
                <a:lnTo>
                  <a:pt x="443554" y="43005"/>
                </a:lnTo>
                <a:lnTo>
                  <a:pt x="444154" y="43805"/>
                </a:lnTo>
                <a:lnTo>
                  <a:pt x="444450" y="44691"/>
                </a:lnTo>
                <a:lnTo>
                  <a:pt x="444450" y="88402"/>
                </a:lnTo>
                <a:close/>
              </a:path>
              <a:path w="695325" h="282575">
                <a:moveTo>
                  <a:pt x="492571" y="115787"/>
                </a:moveTo>
                <a:lnTo>
                  <a:pt x="384280" y="115787"/>
                </a:lnTo>
                <a:lnTo>
                  <a:pt x="382641" y="114748"/>
                </a:lnTo>
                <a:lnTo>
                  <a:pt x="381346" y="112662"/>
                </a:lnTo>
                <a:lnTo>
                  <a:pt x="380155" y="110481"/>
                </a:lnTo>
                <a:lnTo>
                  <a:pt x="379565" y="107004"/>
                </a:lnTo>
                <a:lnTo>
                  <a:pt x="379565" y="99661"/>
                </a:lnTo>
                <a:lnTo>
                  <a:pt x="383432" y="89145"/>
                </a:lnTo>
                <a:lnTo>
                  <a:pt x="384327" y="88650"/>
                </a:lnTo>
                <a:lnTo>
                  <a:pt x="385318" y="88402"/>
                </a:lnTo>
                <a:lnTo>
                  <a:pt x="491685" y="88402"/>
                </a:lnTo>
                <a:lnTo>
                  <a:pt x="492628" y="88650"/>
                </a:lnTo>
                <a:lnTo>
                  <a:pt x="493418" y="89145"/>
                </a:lnTo>
                <a:lnTo>
                  <a:pt x="494209" y="89545"/>
                </a:lnTo>
                <a:lnTo>
                  <a:pt x="494904" y="90336"/>
                </a:lnTo>
                <a:lnTo>
                  <a:pt x="495504" y="91526"/>
                </a:lnTo>
                <a:lnTo>
                  <a:pt x="496095" y="92622"/>
                </a:lnTo>
                <a:lnTo>
                  <a:pt x="496495" y="94060"/>
                </a:lnTo>
                <a:lnTo>
                  <a:pt x="496695" y="95841"/>
                </a:lnTo>
                <a:lnTo>
                  <a:pt x="496990" y="97527"/>
                </a:lnTo>
                <a:lnTo>
                  <a:pt x="497133" y="99661"/>
                </a:lnTo>
                <a:lnTo>
                  <a:pt x="497133" y="107004"/>
                </a:lnTo>
                <a:lnTo>
                  <a:pt x="496543" y="110481"/>
                </a:lnTo>
                <a:lnTo>
                  <a:pt x="495352" y="112662"/>
                </a:lnTo>
                <a:lnTo>
                  <a:pt x="494161" y="114748"/>
                </a:lnTo>
                <a:lnTo>
                  <a:pt x="492571" y="115787"/>
                </a:lnTo>
                <a:close/>
              </a:path>
              <a:path w="695325" h="282575">
                <a:moveTo>
                  <a:pt x="467024" y="282028"/>
                </a:moveTo>
                <a:lnTo>
                  <a:pt x="454623" y="282028"/>
                </a:lnTo>
                <a:lnTo>
                  <a:pt x="446631" y="280790"/>
                </a:lnTo>
                <a:lnTo>
                  <a:pt x="416227" y="255739"/>
                </a:lnTo>
                <a:lnTo>
                  <a:pt x="411407" y="115787"/>
                </a:lnTo>
                <a:lnTo>
                  <a:pt x="444450" y="115787"/>
                </a:lnTo>
                <a:lnTo>
                  <a:pt x="444450" y="216248"/>
                </a:lnTo>
                <a:lnTo>
                  <a:pt x="444794" y="224981"/>
                </a:lnTo>
                <a:lnTo>
                  <a:pt x="460176" y="253748"/>
                </a:lnTo>
                <a:lnTo>
                  <a:pt x="496607" y="253748"/>
                </a:lnTo>
                <a:lnTo>
                  <a:pt x="496695" y="254491"/>
                </a:lnTo>
                <a:lnTo>
                  <a:pt x="496990" y="256082"/>
                </a:lnTo>
                <a:lnTo>
                  <a:pt x="497133" y="258063"/>
                </a:lnTo>
                <a:lnTo>
                  <a:pt x="497133" y="264321"/>
                </a:lnTo>
                <a:lnTo>
                  <a:pt x="481807" y="279942"/>
                </a:lnTo>
                <a:lnTo>
                  <a:pt x="479131" y="280542"/>
                </a:lnTo>
                <a:lnTo>
                  <a:pt x="476254" y="281037"/>
                </a:lnTo>
                <a:lnTo>
                  <a:pt x="470101" y="281828"/>
                </a:lnTo>
                <a:lnTo>
                  <a:pt x="467024" y="282028"/>
                </a:lnTo>
                <a:close/>
              </a:path>
              <a:path w="695325" h="282575">
                <a:moveTo>
                  <a:pt x="496607" y="253748"/>
                </a:moveTo>
                <a:lnTo>
                  <a:pt x="472682" y="253748"/>
                </a:lnTo>
                <a:lnTo>
                  <a:pt x="475406" y="253453"/>
                </a:lnTo>
                <a:lnTo>
                  <a:pt x="480169" y="252262"/>
                </a:lnTo>
                <a:lnTo>
                  <a:pt x="488951" y="249138"/>
                </a:lnTo>
                <a:lnTo>
                  <a:pt x="490342" y="248538"/>
                </a:lnTo>
                <a:lnTo>
                  <a:pt x="491580" y="248243"/>
                </a:lnTo>
                <a:lnTo>
                  <a:pt x="493266" y="248243"/>
                </a:lnTo>
                <a:lnTo>
                  <a:pt x="493866" y="248395"/>
                </a:lnTo>
                <a:lnTo>
                  <a:pt x="495057" y="248986"/>
                </a:lnTo>
                <a:lnTo>
                  <a:pt x="495504" y="249633"/>
                </a:lnTo>
                <a:lnTo>
                  <a:pt x="495800" y="250624"/>
                </a:lnTo>
                <a:lnTo>
                  <a:pt x="496190" y="251519"/>
                </a:lnTo>
                <a:lnTo>
                  <a:pt x="496495" y="252805"/>
                </a:lnTo>
                <a:lnTo>
                  <a:pt x="496607" y="253748"/>
                </a:lnTo>
                <a:close/>
              </a:path>
              <a:path w="695325" h="282575">
                <a:moveTo>
                  <a:pt x="559418" y="279799"/>
                </a:moveTo>
                <a:lnTo>
                  <a:pt x="552969" y="279799"/>
                </a:lnTo>
                <a:lnTo>
                  <a:pt x="550283" y="279647"/>
                </a:lnTo>
                <a:lnTo>
                  <a:pt x="548102" y="279352"/>
                </a:lnTo>
                <a:lnTo>
                  <a:pt x="546016" y="279152"/>
                </a:lnTo>
                <a:lnTo>
                  <a:pt x="539767" y="274637"/>
                </a:lnTo>
                <a:lnTo>
                  <a:pt x="539767" y="5305"/>
                </a:lnTo>
                <a:lnTo>
                  <a:pt x="552969" y="0"/>
                </a:lnTo>
                <a:lnTo>
                  <a:pt x="559418" y="0"/>
                </a:lnTo>
                <a:lnTo>
                  <a:pt x="562094" y="142"/>
                </a:lnTo>
                <a:lnTo>
                  <a:pt x="566361" y="742"/>
                </a:lnTo>
                <a:lnTo>
                  <a:pt x="568047" y="1143"/>
                </a:lnTo>
                <a:lnTo>
                  <a:pt x="569238" y="1638"/>
                </a:lnTo>
                <a:lnTo>
                  <a:pt x="570524" y="2133"/>
                </a:lnTo>
                <a:lnTo>
                  <a:pt x="571419" y="2771"/>
                </a:lnTo>
                <a:lnTo>
                  <a:pt x="572410" y="4362"/>
                </a:lnTo>
                <a:lnTo>
                  <a:pt x="572658" y="5305"/>
                </a:lnTo>
                <a:lnTo>
                  <a:pt x="572658" y="114148"/>
                </a:lnTo>
                <a:lnTo>
                  <a:pt x="616013" y="114148"/>
                </a:lnTo>
                <a:lnTo>
                  <a:pt x="579423" y="139812"/>
                </a:lnTo>
                <a:lnTo>
                  <a:pt x="572658" y="147781"/>
                </a:lnTo>
                <a:lnTo>
                  <a:pt x="572658" y="274637"/>
                </a:lnTo>
                <a:lnTo>
                  <a:pt x="572410" y="275580"/>
                </a:lnTo>
                <a:lnTo>
                  <a:pt x="564180" y="279352"/>
                </a:lnTo>
                <a:lnTo>
                  <a:pt x="562094" y="279647"/>
                </a:lnTo>
                <a:lnTo>
                  <a:pt x="559418" y="279799"/>
                </a:lnTo>
                <a:close/>
              </a:path>
              <a:path w="695325" h="282575">
                <a:moveTo>
                  <a:pt x="616013" y="114148"/>
                </a:moveTo>
                <a:lnTo>
                  <a:pt x="572658" y="114148"/>
                </a:lnTo>
                <a:lnTo>
                  <a:pt x="579828" y="107157"/>
                </a:lnTo>
                <a:lnTo>
                  <a:pt x="615709" y="86504"/>
                </a:lnTo>
                <a:lnTo>
                  <a:pt x="630256" y="84678"/>
                </a:lnTo>
                <a:lnTo>
                  <a:pt x="638909" y="85060"/>
                </a:lnTo>
                <a:lnTo>
                  <a:pt x="676466" y="102281"/>
                </a:lnTo>
                <a:lnTo>
                  <a:pt x="684512" y="113253"/>
                </a:lnTo>
                <a:lnTo>
                  <a:pt x="623560" y="113253"/>
                </a:lnTo>
                <a:lnTo>
                  <a:pt x="617318" y="113803"/>
                </a:lnTo>
                <a:lnTo>
                  <a:pt x="616013" y="114148"/>
                </a:lnTo>
                <a:close/>
              </a:path>
              <a:path w="695325" h="282575">
                <a:moveTo>
                  <a:pt x="681501" y="279799"/>
                </a:moveTo>
                <a:lnTo>
                  <a:pt x="674957" y="279799"/>
                </a:lnTo>
                <a:lnTo>
                  <a:pt x="672176" y="279647"/>
                </a:lnTo>
                <a:lnTo>
                  <a:pt x="669995" y="279352"/>
                </a:lnTo>
                <a:lnTo>
                  <a:pt x="667909" y="279152"/>
                </a:lnTo>
                <a:lnTo>
                  <a:pt x="661660" y="274637"/>
                </a:lnTo>
                <a:lnTo>
                  <a:pt x="661660" y="157954"/>
                </a:lnTo>
                <a:lnTo>
                  <a:pt x="660869" y="149715"/>
                </a:lnTo>
                <a:lnTo>
                  <a:pt x="657688" y="137123"/>
                </a:lnTo>
                <a:lnTo>
                  <a:pt x="655364" y="131713"/>
                </a:lnTo>
                <a:lnTo>
                  <a:pt x="652287" y="127245"/>
                </a:lnTo>
                <a:lnTo>
                  <a:pt x="649211" y="122683"/>
                </a:lnTo>
                <a:lnTo>
                  <a:pt x="645239" y="119206"/>
                </a:lnTo>
                <a:lnTo>
                  <a:pt x="635514" y="114444"/>
                </a:lnTo>
                <a:lnTo>
                  <a:pt x="629913" y="113253"/>
                </a:lnTo>
                <a:lnTo>
                  <a:pt x="684512" y="113253"/>
                </a:lnTo>
                <a:lnTo>
                  <a:pt x="694497" y="154684"/>
                </a:lnTo>
                <a:lnTo>
                  <a:pt x="694703" y="164003"/>
                </a:lnTo>
                <a:lnTo>
                  <a:pt x="694703" y="274637"/>
                </a:lnTo>
                <a:lnTo>
                  <a:pt x="694407" y="275580"/>
                </a:lnTo>
                <a:lnTo>
                  <a:pt x="693807" y="276370"/>
                </a:lnTo>
                <a:lnTo>
                  <a:pt x="693312" y="277066"/>
                </a:lnTo>
                <a:lnTo>
                  <a:pt x="686216" y="279352"/>
                </a:lnTo>
                <a:lnTo>
                  <a:pt x="684130" y="279647"/>
                </a:lnTo>
                <a:lnTo>
                  <a:pt x="681501" y="279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7179" y="1749852"/>
            <a:ext cx="678815" cy="285750"/>
          </a:xfrm>
          <a:custGeom>
            <a:avLst/>
            <a:gdLst/>
            <a:ahLst/>
            <a:cxnLst/>
            <a:rect l="l" t="t" r="r" b="b"/>
            <a:pathLst>
              <a:path w="678814" h="285750">
                <a:moveTo>
                  <a:pt x="43449" y="285752"/>
                </a:moveTo>
                <a:lnTo>
                  <a:pt x="37896" y="285752"/>
                </a:lnTo>
                <a:lnTo>
                  <a:pt x="35562" y="285505"/>
                </a:lnTo>
                <a:lnTo>
                  <a:pt x="29081" y="280247"/>
                </a:lnTo>
                <a:lnTo>
                  <a:pt x="29362" y="278466"/>
                </a:lnTo>
                <a:lnTo>
                  <a:pt x="211729" y="16573"/>
                </a:lnTo>
                <a:lnTo>
                  <a:pt x="213415" y="15040"/>
                </a:lnTo>
                <a:lnTo>
                  <a:pt x="214310" y="14240"/>
                </a:lnTo>
                <a:lnTo>
                  <a:pt x="225817" y="12058"/>
                </a:lnTo>
                <a:lnTo>
                  <a:pt x="231379" y="12058"/>
                </a:lnTo>
                <a:lnTo>
                  <a:pt x="233656" y="12306"/>
                </a:lnTo>
                <a:lnTo>
                  <a:pt x="235447" y="12801"/>
                </a:lnTo>
                <a:lnTo>
                  <a:pt x="237333" y="13201"/>
                </a:lnTo>
                <a:lnTo>
                  <a:pt x="238666" y="13897"/>
                </a:lnTo>
                <a:lnTo>
                  <a:pt x="239466" y="14887"/>
                </a:lnTo>
                <a:lnTo>
                  <a:pt x="240206" y="15725"/>
                </a:lnTo>
                <a:lnTo>
                  <a:pt x="240287" y="15899"/>
                </a:lnTo>
                <a:lnTo>
                  <a:pt x="240552" y="16916"/>
                </a:lnTo>
                <a:lnTo>
                  <a:pt x="240152" y="19602"/>
                </a:lnTo>
                <a:lnTo>
                  <a:pt x="239514" y="20993"/>
                </a:lnTo>
                <a:lnTo>
                  <a:pt x="238418" y="22479"/>
                </a:lnTo>
                <a:lnTo>
                  <a:pt x="58184" y="280247"/>
                </a:lnTo>
                <a:lnTo>
                  <a:pt x="57594" y="281438"/>
                </a:lnTo>
                <a:lnTo>
                  <a:pt x="56794" y="282333"/>
                </a:lnTo>
                <a:lnTo>
                  <a:pt x="55803" y="282923"/>
                </a:lnTo>
                <a:lnTo>
                  <a:pt x="54917" y="283524"/>
                </a:lnTo>
                <a:lnTo>
                  <a:pt x="53774" y="284019"/>
                </a:lnTo>
                <a:lnTo>
                  <a:pt x="52384" y="284419"/>
                </a:lnTo>
                <a:lnTo>
                  <a:pt x="51088" y="284914"/>
                </a:lnTo>
                <a:lnTo>
                  <a:pt x="49507" y="285257"/>
                </a:lnTo>
                <a:lnTo>
                  <a:pt x="45735" y="285657"/>
                </a:lnTo>
                <a:lnTo>
                  <a:pt x="43449" y="285752"/>
                </a:lnTo>
                <a:close/>
              </a:path>
              <a:path w="678814" h="285750">
                <a:moveTo>
                  <a:pt x="54765" y="148239"/>
                </a:moveTo>
                <a:lnTo>
                  <a:pt x="17255" y="136132"/>
                </a:lnTo>
                <a:lnTo>
                  <a:pt x="776" y="95741"/>
                </a:lnTo>
                <a:lnTo>
                  <a:pt x="0" y="80820"/>
                </a:lnTo>
                <a:lnTo>
                  <a:pt x="211" y="73381"/>
                </a:lnTo>
                <a:lnTo>
                  <a:pt x="17950" y="26251"/>
                </a:lnTo>
                <a:lnTo>
                  <a:pt x="56251" y="12801"/>
                </a:lnTo>
                <a:lnTo>
                  <a:pt x="63822" y="13146"/>
                </a:lnTo>
                <a:lnTo>
                  <a:pt x="101331" y="34833"/>
                </a:lnTo>
                <a:lnTo>
                  <a:pt x="50698" y="34833"/>
                </a:lnTo>
                <a:lnTo>
                  <a:pt x="46631" y="35776"/>
                </a:lnTo>
                <a:lnTo>
                  <a:pt x="28276" y="72038"/>
                </a:lnTo>
                <a:lnTo>
                  <a:pt x="28276" y="88507"/>
                </a:lnTo>
                <a:lnTo>
                  <a:pt x="47916" y="125369"/>
                </a:lnTo>
                <a:lnTo>
                  <a:pt x="51936" y="126064"/>
                </a:lnTo>
                <a:lnTo>
                  <a:pt x="100182" y="126064"/>
                </a:lnTo>
                <a:lnTo>
                  <a:pt x="92961" y="135284"/>
                </a:lnTo>
                <a:lnTo>
                  <a:pt x="61749" y="147931"/>
                </a:lnTo>
                <a:lnTo>
                  <a:pt x="54765" y="148239"/>
                </a:lnTo>
                <a:close/>
              </a:path>
              <a:path w="678814" h="285750">
                <a:moveTo>
                  <a:pt x="100182" y="126064"/>
                </a:moveTo>
                <a:lnTo>
                  <a:pt x="61756" y="126064"/>
                </a:lnTo>
                <a:lnTo>
                  <a:pt x="66128" y="125074"/>
                </a:lnTo>
                <a:lnTo>
                  <a:pt x="72872" y="121102"/>
                </a:lnTo>
                <a:lnTo>
                  <a:pt x="83452" y="88507"/>
                </a:lnTo>
                <a:lnTo>
                  <a:pt x="83373" y="72038"/>
                </a:lnTo>
                <a:lnTo>
                  <a:pt x="68157" y="37805"/>
                </a:lnTo>
                <a:lnTo>
                  <a:pt x="64585" y="35823"/>
                </a:lnTo>
                <a:lnTo>
                  <a:pt x="60318" y="34833"/>
                </a:lnTo>
                <a:lnTo>
                  <a:pt x="101331" y="34833"/>
                </a:lnTo>
                <a:lnTo>
                  <a:pt x="111213" y="72038"/>
                </a:lnTo>
                <a:lnTo>
                  <a:pt x="111468" y="79925"/>
                </a:lnTo>
                <a:lnTo>
                  <a:pt x="111254" y="87422"/>
                </a:lnTo>
                <a:lnTo>
                  <a:pt x="102286" y="123378"/>
                </a:lnTo>
                <a:lnTo>
                  <a:pt x="100182" y="126064"/>
                </a:lnTo>
                <a:close/>
              </a:path>
              <a:path w="678814" h="285750">
                <a:moveTo>
                  <a:pt x="207167" y="281590"/>
                </a:moveTo>
                <a:lnTo>
                  <a:pt x="169657" y="269484"/>
                </a:lnTo>
                <a:lnTo>
                  <a:pt x="153177" y="229088"/>
                </a:lnTo>
                <a:lnTo>
                  <a:pt x="152401" y="214171"/>
                </a:lnTo>
                <a:lnTo>
                  <a:pt x="152613" y="206732"/>
                </a:lnTo>
                <a:lnTo>
                  <a:pt x="170352" y="159602"/>
                </a:lnTo>
                <a:lnTo>
                  <a:pt x="208652" y="146153"/>
                </a:lnTo>
                <a:lnTo>
                  <a:pt x="216223" y="146497"/>
                </a:lnTo>
                <a:lnTo>
                  <a:pt x="253732" y="168184"/>
                </a:lnTo>
                <a:lnTo>
                  <a:pt x="203099" y="168184"/>
                </a:lnTo>
                <a:lnTo>
                  <a:pt x="199032" y="169127"/>
                </a:lnTo>
                <a:lnTo>
                  <a:pt x="180677" y="205389"/>
                </a:lnTo>
                <a:lnTo>
                  <a:pt x="180677" y="221858"/>
                </a:lnTo>
                <a:lnTo>
                  <a:pt x="200318" y="258720"/>
                </a:lnTo>
                <a:lnTo>
                  <a:pt x="204338" y="259416"/>
                </a:lnTo>
                <a:lnTo>
                  <a:pt x="252584" y="259416"/>
                </a:lnTo>
                <a:lnTo>
                  <a:pt x="245362" y="268636"/>
                </a:lnTo>
                <a:lnTo>
                  <a:pt x="214151" y="281283"/>
                </a:lnTo>
                <a:lnTo>
                  <a:pt x="207167" y="281590"/>
                </a:lnTo>
                <a:close/>
              </a:path>
              <a:path w="678814" h="285750">
                <a:moveTo>
                  <a:pt x="252584" y="259416"/>
                </a:moveTo>
                <a:lnTo>
                  <a:pt x="214158" y="259416"/>
                </a:lnTo>
                <a:lnTo>
                  <a:pt x="218530" y="258425"/>
                </a:lnTo>
                <a:lnTo>
                  <a:pt x="225274" y="254453"/>
                </a:lnTo>
                <a:lnTo>
                  <a:pt x="235863" y="221858"/>
                </a:lnTo>
                <a:lnTo>
                  <a:pt x="235782" y="205389"/>
                </a:lnTo>
                <a:lnTo>
                  <a:pt x="220559" y="171156"/>
                </a:lnTo>
                <a:lnTo>
                  <a:pt x="216987" y="169175"/>
                </a:lnTo>
                <a:lnTo>
                  <a:pt x="212720" y="168184"/>
                </a:lnTo>
                <a:lnTo>
                  <a:pt x="253732" y="168184"/>
                </a:lnTo>
                <a:lnTo>
                  <a:pt x="263615" y="205389"/>
                </a:lnTo>
                <a:lnTo>
                  <a:pt x="263869" y="213276"/>
                </a:lnTo>
                <a:lnTo>
                  <a:pt x="263655" y="220773"/>
                </a:lnTo>
                <a:lnTo>
                  <a:pt x="254687" y="256729"/>
                </a:lnTo>
                <a:lnTo>
                  <a:pt x="252584" y="259416"/>
                </a:lnTo>
                <a:close/>
              </a:path>
              <a:path w="678814" h="285750">
                <a:moveTo>
                  <a:pt x="329583" y="279799"/>
                </a:moveTo>
                <a:lnTo>
                  <a:pt x="323135" y="279799"/>
                </a:lnTo>
                <a:lnTo>
                  <a:pt x="320449" y="279656"/>
                </a:lnTo>
                <a:lnTo>
                  <a:pt x="318267" y="279352"/>
                </a:lnTo>
                <a:lnTo>
                  <a:pt x="316191" y="279161"/>
                </a:lnTo>
                <a:lnTo>
                  <a:pt x="309933" y="274646"/>
                </a:lnTo>
                <a:lnTo>
                  <a:pt x="309933" y="5315"/>
                </a:lnTo>
                <a:lnTo>
                  <a:pt x="323135" y="0"/>
                </a:lnTo>
                <a:lnTo>
                  <a:pt x="329583" y="0"/>
                </a:lnTo>
                <a:lnTo>
                  <a:pt x="332260" y="152"/>
                </a:lnTo>
                <a:lnTo>
                  <a:pt x="336527" y="742"/>
                </a:lnTo>
                <a:lnTo>
                  <a:pt x="338213" y="1143"/>
                </a:lnTo>
                <a:lnTo>
                  <a:pt x="339403" y="1638"/>
                </a:lnTo>
                <a:lnTo>
                  <a:pt x="340689" y="2133"/>
                </a:lnTo>
                <a:lnTo>
                  <a:pt x="341585" y="2781"/>
                </a:lnTo>
                <a:lnTo>
                  <a:pt x="342575" y="4372"/>
                </a:lnTo>
                <a:lnTo>
                  <a:pt x="342823" y="5315"/>
                </a:lnTo>
                <a:lnTo>
                  <a:pt x="342823" y="114158"/>
                </a:lnTo>
                <a:lnTo>
                  <a:pt x="386172" y="114158"/>
                </a:lnTo>
                <a:lnTo>
                  <a:pt x="349588" y="139817"/>
                </a:lnTo>
                <a:lnTo>
                  <a:pt x="342823" y="147791"/>
                </a:lnTo>
                <a:lnTo>
                  <a:pt x="342823" y="274646"/>
                </a:lnTo>
                <a:lnTo>
                  <a:pt x="342575" y="275589"/>
                </a:lnTo>
                <a:lnTo>
                  <a:pt x="334346" y="279352"/>
                </a:lnTo>
                <a:lnTo>
                  <a:pt x="332260" y="279656"/>
                </a:lnTo>
                <a:lnTo>
                  <a:pt x="329583" y="279799"/>
                </a:lnTo>
                <a:close/>
              </a:path>
              <a:path w="678814" h="285750">
                <a:moveTo>
                  <a:pt x="386172" y="114158"/>
                </a:moveTo>
                <a:lnTo>
                  <a:pt x="342823" y="114158"/>
                </a:lnTo>
                <a:lnTo>
                  <a:pt x="350005" y="107157"/>
                </a:lnTo>
                <a:lnTo>
                  <a:pt x="385874" y="86510"/>
                </a:lnTo>
                <a:lnTo>
                  <a:pt x="400421" y="84687"/>
                </a:lnTo>
                <a:lnTo>
                  <a:pt x="409074" y="85069"/>
                </a:lnTo>
                <a:lnTo>
                  <a:pt x="446636" y="102287"/>
                </a:lnTo>
                <a:lnTo>
                  <a:pt x="454683" y="113262"/>
                </a:lnTo>
                <a:lnTo>
                  <a:pt x="393725" y="113262"/>
                </a:lnTo>
                <a:lnTo>
                  <a:pt x="387483" y="113811"/>
                </a:lnTo>
                <a:lnTo>
                  <a:pt x="386172" y="114158"/>
                </a:lnTo>
                <a:close/>
              </a:path>
              <a:path w="678814" h="285750">
                <a:moveTo>
                  <a:pt x="451676" y="279799"/>
                </a:moveTo>
                <a:lnTo>
                  <a:pt x="445123" y="279799"/>
                </a:lnTo>
                <a:lnTo>
                  <a:pt x="442341" y="279656"/>
                </a:lnTo>
                <a:lnTo>
                  <a:pt x="440160" y="279352"/>
                </a:lnTo>
                <a:lnTo>
                  <a:pt x="438074" y="279161"/>
                </a:lnTo>
                <a:lnTo>
                  <a:pt x="431825" y="274646"/>
                </a:lnTo>
                <a:lnTo>
                  <a:pt x="431825" y="157964"/>
                </a:lnTo>
                <a:lnTo>
                  <a:pt x="431035" y="149724"/>
                </a:lnTo>
                <a:lnTo>
                  <a:pt x="429444" y="143476"/>
                </a:lnTo>
                <a:lnTo>
                  <a:pt x="427863" y="137123"/>
                </a:lnTo>
                <a:lnTo>
                  <a:pt x="425529" y="131713"/>
                </a:lnTo>
                <a:lnTo>
                  <a:pt x="422453" y="127255"/>
                </a:lnTo>
                <a:lnTo>
                  <a:pt x="419376" y="122692"/>
                </a:lnTo>
                <a:lnTo>
                  <a:pt x="415404" y="119216"/>
                </a:lnTo>
                <a:lnTo>
                  <a:pt x="405679" y="114453"/>
                </a:lnTo>
                <a:lnTo>
                  <a:pt x="400078" y="113262"/>
                </a:lnTo>
                <a:lnTo>
                  <a:pt x="454683" y="113262"/>
                </a:lnTo>
                <a:lnTo>
                  <a:pt x="464663" y="154693"/>
                </a:lnTo>
                <a:lnTo>
                  <a:pt x="464868" y="164012"/>
                </a:lnTo>
                <a:lnTo>
                  <a:pt x="464868" y="274646"/>
                </a:lnTo>
                <a:lnTo>
                  <a:pt x="464573" y="275589"/>
                </a:lnTo>
                <a:lnTo>
                  <a:pt x="463973" y="276380"/>
                </a:lnTo>
                <a:lnTo>
                  <a:pt x="463477" y="277075"/>
                </a:lnTo>
                <a:lnTo>
                  <a:pt x="456381" y="279352"/>
                </a:lnTo>
                <a:lnTo>
                  <a:pt x="454305" y="279656"/>
                </a:lnTo>
                <a:lnTo>
                  <a:pt x="451676" y="279799"/>
                </a:lnTo>
                <a:close/>
              </a:path>
              <a:path w="678814" h="285750">
                <a:moveTo>
                  <a:pt x="590261" y="117434"/>
                </a:moveTo>
                <a:lnTo>
                  <a:pt x="553166" y="117434"/>
                </a:lnTo>
                <a:lnTo>
                  <a:pt x="560749" y="109515"/>
                </a:lnTo>
                <a:lnTo>
                  <a:pt x="598602" y="86659"/>
                </a:lnTo>
                <a:lnTo>
                  <a:pt x="613888" y="84687"/>
                </a:lnTo>
                <a:lnTo>
                  <a:pt x="622541" y="85069"/>
                </a:lnTo>
                <a:lnTo>
                  <a:pt x="660104" y="102287"/>
                </a:lnTo>
                <a:lnTo>
                  <a:pt x="668150" y="113262"/>
                </a:lnTo>
                <a:lnTo>
                  <a:pt x="607192" y="113262"/>
                </a:lnTo>
                <a:lnTo>
                  <a:pt x="600952" y="113811"/>
                </a:lnTo>
                <a:lnTo>
                  <a:pt x="594731" y="115457"/>
                </a:lnTo>
                <a:lnTo>
                  <a:pt x="590261" y="117434"/>
                </a:lnTo>
                <a:close/>
              </a:path>
              <a:path w="678814" h="285750">
                <a:moveTo>
                  <a:pt x="543050" y="279799"/>
                </a:moveTo>
                <a:lnTo>
                  <a:pt x="536602" y="279799"/>
                </a:lnTo>
                <a:lnTo>
                  <a:pt x="533925" y="279656"/>
                </a:lnTo>
                <a:lnTo>
                  <a:pt x="531734" y="279352"/>
                </a:lnTo>
                <a:lnTo>
                  <a:pt x="529658" y="279161"/>
                </a:lnTo>
                <a:lnTo>
                  <a:pt x="523400" y="274646"/>
                </a:lnTo>
                <a:lnTo>
                  <a:pt x="523400" y="92526"/>
                </a:lnTo>
                <a:lnTo>
                  <a:pt x="523600" y="91631"/>
                </a:lnTo>
                <a:lnTo>
                  <a:pt x="524072" y="90793"/>
                </a:lnTo>
                <a:lnTo>
                  <a:pt x="524400" y="90145"/>
                </a:lnTo>
                <a:lnTo>
                  <a:pt x="535211" y="87364"/>
                </a:lnTo>
                <a:lnTo>
                  <a:pt x="541259" y="87364"/>
                </a:lnTo>
                <a:lnTo>
                  <a:pt x="543698" y="87468"/>
                </a:lnTo>
                <a:lnTo>
                  <a:pt x="547565" y="87859"/>
                </a:lnTo>
                <a:lnTo>
                  <a:pt x="549051" y="88259"/>
                </a:lnTo>
                <a:lnTo>
                  <a:pt x="550041" y="88850"/>
                </a:lnTo>
                <a:lnTo>
                  <a:pt x="551137" y="89450"/>
                </a:lnTo>
                <a:lnTo>
                  <a:pt x="551927" y="90145"/>
                </a:lnTo>
                <a:lnTo>
                  <a:pt x="552423" y="90936"/>
                </a:lnTo>
                <a:lnTo>
                  <a:pt x="552918" y="91631"/>
                </a:lnTo>
                <a:lnTo>
                  <a:pt x="553166" y="92526"/>
                </a:lnTo>
                <a:lnTo>
                  <a:pt x="553166" y="117434"/>
                </a:lnTo>
                <a:lnTo>
                  <a:pt x="590261" y="117434"/>
                </a:lnTo>
                <a:lnTo>
                  <a:pt x="556299" y="147791"/>
                </a:lnTo>
                <a:lnTo>
                  <a:pt x="556299" y="274646"/>
                </a:lnTo>
                <a:lnTo>
                  <a:pt x="556052" y="275589"/>
                </a:lnTo>
                <a:lnTo>
                  <a:pt x="547813" y="279352"/>
                </a:lnTo>
                <a:lnTo>
                  <a:pt x="545727" y="279656"/>
                </a:lnTo>
                <a:lnTo>
                  <a:pt x="543050" y="279799"/>
                </a:lnTo>
                <a:close/>
              </a:path>
              <a:path w="678814" h="285750">
                <a:moveTo>
                  <a:pt x="665143" y="279799"/>
                </a:moveTo>
                <a:lnTo>
                  <a:pt x="658589" y="279799"/>
                </a:lnTo>
                <a:lnTo>
                  <a:pt x="655818" y="279656"/>
                </a:lnTo>
                <a:lnTo>
                  <a:pt x="653627" y="279352"/>
                </a:lnTo>
                <a:lnTo>
                  <a:pt x="651550" y="279161"/>
                </a:lnTo>
                <a:lnTo>
                  <a:pt x="645292" y="274646"/>
                </a:lnTo>
                <a:lnTo>
                  <a:pt x="645292" y="157964"/>
                </a:lnTo>
                <a:lnTo>
                  <a:pt x="644502" y="149724"/>
                </a:lnTo>
                <a:lnTo>
                  <a:pt x="642911" y="143476"/>
                </a:lnTo>
                <a:lnTo>
                  <a:pt x="641330" y="137123"/>
                </a:lnTo>
                <a:lnTo>
                  <a:pt x="638996" y="131713"/>
                </a:lnTo>
                <a:lnTo>
                  <a:pt x="635920" y="127255"/>
                </a:lnTo>
                <a:lnTo>
                  <a:pt x="632843" y="122692"/>
                </a:lnTo>
                <a:lnTo>
                  <a:pt x="628871" y="119216"/>
                </a:lnTo>
                <a:lnTo>
                  <a:pt x="619156" y="114453"/>
                </a:lnTo>
                <a:lnTo>
                  <a:pt x="613545" y="113262"/>
                </a:lnTo>
                <a:lnTo>
                  <a:pt x="668150" y="113262"/>
                </a:lnTo>
                <a:lnTo>
                  <a:pt x="678131" y="154613"/>
                </a:lnTo>
                <a:lnTo>
                  <a:pt x="678335" y="163869"/>
                </a:lnTo>
                <a:lnTo>
                  <a:pt x="678335" y="274646"/>
                </a:lnTo>
                <a:lnTo>
                  <a:pt x="678040" y="275589"/>
                </a:lnTo>
                <a:lnTo>
                  <a:pt x="677440" y="276380"/>
                </a:lnTo>
                <a:lnTo>
                  <a:pt x="676944" y="277075"/>
                </a:lnTo>
                <a:lnTo>
                  <a:pt x="669848" y="279352"/>
                </a:lnTo>
                <a:lnTo>
                  <a:pt x="667772" y="279656"/>
                </a:lnTo>
                <a:lnTo>
                  <a:pt x="665143" y="27979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642" y="238669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6567" y="2248873"/>
            <a:ext cx="996543" cy="269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3020" y="2251707"/>
            <a:ext cx="162560" cy="262890"/>
          </a:xfrm>
          <a:custGeom>
            <a:avLst/>
            <a:gdLst/>
            <a:ahLst/>
            <a:cxnLst/>
            <a:rect l="l" t="t" r="r" b="b"/>
            <a:pathLst>
              <a:path w="162560" h="262889">
                <a:moveTo>
                  <a:pt x="155678" y="262540"/>
                </a:moveTo>
                <a:lnTo>
                  <a:pt x="9582" y="262540"/>
                </a:lnTo>
                <a:lnTo>
                  <a:pt x="7943" y="262340"/>
                </a:lnTo>
                <a:lnTo>
                  <a:pt x="0" y="250481"/>
                </a:lnTo>
                <a:lnTo>
                  <a:pt x="104" y="242499"/>
                </a:lnTo>
                <a:lnTo>
                  <a:pt x="66463" y="163575"/>
                </a:lnTo>
                <a:lnTo>
                  <a:pt x="73857" y="155118"/>
                </a:lnTo>
                <a:lnTo>
                  <a:pt x="99115" y="119095"/>
                </a:lnTo>
                <a:lnTo>
                  <a:pt x="111624" y="78534"/>
                </a:lnTo>
                <a:lnTo>
                  <a:pt x="111624" y="67028"/>
                </a:lnTo>
                <a:lnTo>
                  <a:pt x="82106" y="31509"/>
                </a:lnTo>
                <a:lnTo>
                  <a:pt x="76010" y="30366"/>
                </a:lnTo>
                <a:lnTo>
                  <a:pt x="60922" y="30366"/>
                </a:lnTo>
                <a:lnTo>
                  <a:pt x="25203" y="43805"/>
                </a:lnTo>
                <a:lnTo>
                  <a:pt x="14687" y="50806"/>
                </a:lnTo>
                <a:lnTo>
                  <a:pt x="12258" y="51949"/>
                </a:lnTo>
                <a:lnTo>
                  <a:pt x="4819" y="32794"/>
                </a:lnTo>
                <a:lnTo>
                  <a:pt x="5362" y="28632"/>
                </a:lnTo>
                <a:lnTo>
                  <a:pt x="39291" y="5953"/>
                </a:lnTo>
                <a:lnTo>
                  <a:pt x="67618" y="0"/>
                </a:lnTo>
                <a:lnTo>
                  <a:pt x="75457" y="0"/>
                </a:lnTo>
                <a:lnTo>
                  <a:pt x="115113" y="8216"/>
                </a:lnTo>
                <a:lnTo>
                  <a:pt x="145562" y="41081"/>
                </a:lnTo>
                <a:lnTo>
                  <a:pt x="150172" y="67123"/>
                </a:lnTo>
                <a:lnTo>
                  <a:pt x="150172" y="75362"/>
                </a:lnTo>
                <a:lnTo>
                  <a:pt x="138713" y="118473"/>
                </a:lnTo>
                <a:lnTo>
                  <a:pt x="110928" y="159363"/>
                </a:lnTo>
                <a:lnTo>
                  <a:pt x="41672" y="233364"/>
                </a:lnTo>
                <a:lnTo>
                  <a:pt x="155278" y="233364"/>
                </a:lnTo>
                <a:lnTo>
                  <a:pt x="162079" y="245328"/>
                </a:lnTo>
                <a:lnTo>
                  <a:pt x="162079" y="250186"/>
                </a:lnTo>
                <a:lnTo>
                  <a:pt x="158754" y="261054"/>
                </a:lnTo>
                <a:lnTo>
                  <a:pt x="156773" y="262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8694" y="2235639"/>
            <a:ext cx="2402953" cy="351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4445" y="6496995"/>
            <a:ext cx="137477" cy="99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199" y="2925194"/>
            <a:ext cx="7995590" cy="444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211" y="3580898"/>
            <a:ext cx="7995565" cy="872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25B0BC4-4115-4B26-9AB6-AB0EB664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APU – CBE : 20 February 2020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563" y="667016"/>
            <a:ext cx="5189705" cy="387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5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055" y="1834525"/>
            <a:ext cx="823831" cy="26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6301" y="1761910"/>
            <a:ext cx="465455" cy="274320"/>
          </a:xfrm>
          <a:custGeom>
            <a:avLst/>
            <a:gdLst/>
            <a:ahLst/>
            <a:cxnLst/>
            <a:rect l="l" t="t" r="r" b="b"/>
            <a:pathLst>
              <a:path w="465455" h="274319">
                <a:moveTo>
                  <a:pt x="43449" y="273694"/>
                </a:moveTo>
                <a:lnTo>
                  <a:pt x="37896" y="273694"/>
                </a:lnTo>
                <a:lnTo>
                  <a:pt x="35562" y="273446"/>
                </a:lnTo>
                <a:lnTo>
                  <a:pt x="29081" y="268188"/>
                </a:lnTo>
                <a:lnTo>
                  <a:pt x="29362" y="266407"/>
                </a:lnTo>
                <a:lnTo>
                  <a:pt x="211729" y="4514"/>
                </a:lnTo>
                <a:lnTo>
                  <a:pt x="213415" y="2981"/>
                </a:lnTo>
                <a:lnTo>
                  <a:pt x="214310" y="2181"/>
                </a:lnTo>
                <a:lnTo>
                  <a:pt x="225817" y="0"/>
                </a:lnTo>
                <a:lnTo>
                  <a:pt x="231379" y="0"/>
                </a:lnTo>
                <a:lnTo>
                  <a:pt x="233656" y="247"/>
                </a:lnTo>
                <a:lnTo>
                  <a:pt x="235447" y="742"/>
                </a:lnTo>
                <a:lnTo>
                  <a:pt x="237333" y="1143"/>
                </a:lnTo>
                <a:lnTo>
                  <a:pt x="238666" y="1838"/>
                </a:lnTo>
                <a:lnTo>
                  <a:pt x="239466" y="2828"/>
                </a:lnTo>
                <a:lnTo>
                  <a:pt x="240206" y="3667"/>
                </a:lnTo>
                <a:lnTo>
                  <a:pt x="240287" y="3841"/>
                </a:lnTo>
                <a:lnTo>
                  <a:pt x="240552" y="4857"/>
                </a:lnTo>
                <a:lnTo>
                  <a:pt x="240152" y="7543"/>
                </a:lnTo>
                <a:lnTo>
                  <a:pt x="239514" y="8934"/>
                </a:lnTo>
                <a:lnTo>
                  <a:pt x="238418" y="10420"/>
                </a:lnTo>
                <a:lnTo>
                  <a:pt x="58184" y="268188"/>
                </a:lnTo>
                <a:lnTo>
                  <a:pt x="57594" y="269379"/>
                </a:lnTo>
                <a:lnTo>
                  <a:pt x="56794" y="270274"/>
                </a:lnTo>
                <a:lnTo>
                  <a:pt x="55803" y="270865"/>
                </a:lnTo>
                <a:lnTo>
                  <a:pt x="54917" y="271465"/>
                </a:lnTo>
                <a:lnTo>
                  <a:pt x="53774" y="271960"/>
                </a:lnTo>
                <a:lnTo>
                  <a:pt x="52384" y="272360"/>
                </a:lnTo>
                <a:lnTo>
                  <a:pt x="51088" y="272855"/>
                </a:lnTo>
                <a:lnTo>
                  <a:pt x="49507" y="273198"/>
                </a:lnTo>
                <a:lnTo>
                  <a:pt x="45735" y="273598"/>
                </a:lnTo>
                <a:lnTo>
                  <a:pt x="43449" y="273694"/>
                </a:lnTo>
                <a:close/>
              </a:path>
              <a:path w="465455" h="274319">
                <a:moveTo>
                  <a:pt x="54765" y="136180"/>
                </a:moveTo>
                <a:lnTo>
                  <a:pt x="17255" y="124073"/>
                </a:lnTo>
                <a:lnTo>
                  <a:pt x="776" y="83682"/>
                </a:lnTo>
                <a:lnTo>
                  <a:pt x="0" y="68761"/>
                </a:lnTo>
                <a:lnTo>
                  <a:pt x="211" y="61322"/>
                </a:lnTo>
                <a:lnTo>
                  <a:pt x="17950" y="14192"/>
                </a:lnTo>
                <a:lnTo>
                  <a:pt x="56251" y="742"/>
                </a:lnTo>
                <a:lnTo>
                  <a:pt x="63822" y="1087"/>
                </a:lnTo>
                <a:lnTo>
                  <a:pt x="101331" y="22774"/>
                </a:lnTo>
                <a:lnTo>
                  <a:pt x="50698" y="22774"/>
                </a:lnTo>
                <a:lnTo>
                  <a:pt x="46631" y="23717"/>
                </a:lnTo>
                <a:lnTo>
                  <a:pt x="28276" y="59979"/>
                </a:lnTo>
                <a:lnTo>
                  <a:pt x="28276" y="76448"/>
                </a:lnTo>
                <a:lnTo>
                  <a:pt x="47916" y="113310"/>
                </a:lnTo>
                <a:lnTo>
                  <a:pt x="51936" y="114005"/>
                </a:lnTo>
                <a:lnTo>
                  <a:pt x="100182" y="114005"/>
                </a:lnTo>
                <a:lnTo>
                  <a:pt x="92961" y="123226"/>
                </a:lnTo>
                <a:lnTo>
                  <a:pt x="61749" y="135873"/>
                </a:lnTo>
                <a:lnTo>
                  <a:pt x="54765" y="136180"/>
                </a:lnTo>
                <a:close/>
              </a:path>
              <a:path w="465455" h="274319">
                <a:moveTo>
                  <a:pt x="100182" y="114005"/>
                </a:moveTo>
                <a:lnTo>
                  <a:pt x="61756" y="114005"/>
                </a:lnTo>
                <a:lnTo>
                  <a:pt x="66128" y="113015"/>
                </a:lnTo>
                <a:lnTo>
                  <a:pt x="72872" y="109043"/>
                </a:lnTo>
                <a:lnTo>
                  <a:pt x="83452" y="76448"/>
                </a:lnTo>
                <a:lnTo>
                  <a:pt x="83373" y="59979"/>
                </a:lnTo>
                <a:lnTo>
                  <a:pt x="68157" y="25746"/>
                </a:lnTo>
                <a:lnTo>
                  <a:pt x="64585" y="23765"/>
                </a:lnTo>
                <a:lnTo>
                  <a:pt x="60318" y="22774"/>
                </a:lnTo>
                <a:lnTo>
                  <a:pt x="101331" y="22774"/>
                </a:lnTo>
                <a:lnTo>
                  <a:pt x="111213" y="59979"/>
                </a:lnTo>
                <a:lnTo>
                  <a:pt x="111468" y="67866"/>
                </a:lnTo>
                <a:lnTo>
                  <a:pt x="111254" y="75363"/>
                </a:lnTo>
                <a:lnTo>
                  <a:pt x="102286" y="111319"/>
                </a:lnTo>
                <a:lnTo>
                  <a:pt x="100182" y="114005"/>
                </a:lnTo>
                <a:close/>
              </a:path>
              <a:path w="465455" h="274319">
                <a:moveTo>
                  <a:pt x="207167" y="269531"/>
                </a:moveTo>
                <a:lnTo>
                  <a:pt x="169657" y="257425"/>
                </a:lnTo>
                <a:lnTo>
                  <a:pt x="153177" y="217029"/>
                </a:lnTo>
                <a:lnTo>
                  <a:pt x="152401" y="202113"/>
                </a:lnTo>
                <a:lnTo>
                  <a:pt x="152613" y="194673"/>
                </a:lnTo>
                <a:lnTo>
                  <a:pt x="170352" y="147543"/>
                </a:lnTo>
                <a:lnTo>
                  <a:pt x="208652" y="134094"/>
                </a:lnTo>
                <a:lnTo>
                  <a:pt x="216223" y="134438"/>
                </a:lnTo>
                <a:lnTo>
                  <a:pt x="253732" y="156125"/>
                </a:lnTo>
                <a:lnTo>
                  <a:pt x="203099" y="156125"/>
                </a:lnTo>
                <a:lnTo>
                  <a:pt x="199032" y="157068"/>
                </a:lnTo>
                <a:lnTo>
                  <a:pt x="180677" y="193330"/>
                </a:lnTo>
                <a:lnTo>
                  <a:pt x="180677" y="209799"/>
                </a:lnTo>
                <a:lnTo>
                  <a:pt x="200318" y="246661"/>
                </a:lnTo>
                <a:lnTo>
                  <a:pt x="204338" y="247357"/>
                </a:lnTo>
                <a:lnTo>
                  <a:pt x="252584" y="247357"/>
                </a:lnTo>
                <a:lnTo>
                  <a:pt x="245362" y="256577"/>
                </a:lnTo>
                <a:lnTo>
                  <a:pt x="214151" y="269224"/>
                </a:lnTo>
                <a:lnTo>
                  <a:pt x="207167" y="269531"/>
                </a:lnTo>
                <a:close/>
              </a:path>
              <a:path w="465455" h="274319">
                <a:moveTo>
                  <a:pt x="252584" y="247357"/>
                </a:moveTo>
                <a:lnTo>
                  <a:pt x="214158" y="247357"/>
                </a:lnTo>
                <a:lnTo>
                  <a:pt x="218530" y="246366"/>
                </a:lnTo>
                <a:lnTo>
                  <a:pt x="225274" y="242394"/>
                </a:lnTo>
                <a:lnTo>
                  <a:pt x="235863" y="209799"/>
                </a:lnTo>
                <a:lnTo>
                  <a:pt x="235782" y="193330"/>
                </a:lnTo>
                <a:lnTo>
                  <a:pt x="220559" y="159097"/>
                </a:lnTo>
                <a:lnTo>
                  <a:pt x="216987" y="157116"/>
                </a:lnTo>
                <a:lnTo>
                  <a:pt x="212720" y="156125"/>
                </a:lnTo>
                <a:lnTo>
                  <a:pt x="253732" y="156125"/>
                </a:lnTo>
                <a:lnTo>
                  <a:pt x="263615" y="193330"/>
                </a:lnTo>
                <a:lnTo>
                  <a:pt x="263869" y="201217"/>
                </a:lnTo>
                <a:lnTo>
                  <a:pt x="263655" y="208715"/>
                </a:lnTo>
                <a:lnTo>
                  <a:pt x="254687" y="244671"/>
                </a:lnTo>
                <a:lnTo>
                  <a:pt x="252584" y="247357"/>
                </a:lnTo>
                <a:close/>
              </a:path>
              <a:path w="465455" h="274319">
                <a:moveTo>
                  <a:pt x="376790" y="105376"/>
                </a:moveTo>
                <a:lnTo>
                  <a:pt x="339699" y="105376"/>
                </a:lnTo>
                <a:lnTo>
                  <a:pt x="347282" y="97457"/>
                </a:lnTo>
                <a:lnTo>
                  <a:pt x="385131" y="74600"/>
                </a:lnTo>
                <a:lnTo>
                  <a:pt x="400421" y="72628"/>
                </a:lnTo>
                <a:lnTo>
                  <a:pt x="409074" y="73010"/>
                </a:lnTo>
                <a:lnTo>
                  <a:pt x="446636" y="90228"/>
                </a:lnTo>
                <a:lnTo>
                  <a:pt x="454683" y="101204"/>
                </a:lnTo>
                <a:lnTo>
                  <a:pt x="393725" y="101204"/>
                </a:lnTo>
                <a:lnTo>
                  <a:pt x="387483" y="101752"/>
                </a:lnTo>
                <a:lnTo>
                  <a:pt x="381260" y="103398"/>
                </a:lnTo>
                <a:lnTo>
                  <a:pt x="376790" y="105376"/>
                </a:lnTo>
                <a:close/>
              </a:path>
              <a:path w="465455" h="274319">
                <a:moveTo>
                  <a:pt x="329583" y="267740"/>
                </a:moveTo>
                <a:lnTo>
                  <a:pt x="323135" y="267740"/>
                </a:lnTo>
                <a:lnTo>
                  <a:pt x="320449" y="267598"/>
                </a:lnTo>
                <a:lnTo>
                  <a:pt x="318267" y="267293"/>
                </a:lnTo>
                <a:lnTo>
                  <a:pt x="316191" y="267102"/>
                </a:lnTo>
                <a:lnTo>
                  <a:pt x="309933" y="262587"/>
                </a:lnTo>
                <a:lnTo>
                  <a:pt x="309933" y="80468"/>
                </a:lnTo>
                <a:lnTo>
                  <a:pt x="310133" y="79572"/>
                </a:lnTo>
                <a:lnTo>
                  <a:pt x="310603" y="78734"/>
                </a:lnTo>
                <a:lnTo>
                  <a:pt x="310923" y="78086"/>
                </a:lnTo>
                <a:lnTo>
                  <a:pt x="321744" y="75305"/>
                </a:lnTo>
                <a:lnTo>
                  <a:pt x="327792" y="75305"/>
                </a:lnTo>
                <a:lnTo>
                  <a:pt x="330231" y="75410"/>
                </a:lnTo>
                <a:lnTo>
                  <a:pt x="334098" y="75800"/>
                </a:lnTo>
                <a:lnTo>
                  <a:pt x="335584" y="76200"/>
                </a:lnTo>
                <a:lnTo>
                  <a:pt x="336574" y="76791"/>
                </a:lnTo>
                <a:lnTo>
                  <a:pt x="337670" y="77391"/>
                </a:lnTo>
                <a:lnTo>
                  <a:pt x="338460" y="78086"/>
                </a:lnTo>
                <a:lnTo>
                  <a:pt x="338956" y="78877"/>
                </a:lnTo>
                <a:lnTo>
                  <a:pt x="339451" y="79572"/>
                </a:lnTo>
                <a:lnTo>
                  <a:pt x="339699" y="80468"/>
                </a:lnTo>
                <a:lnTo>
                  <a:pt x="339699" y="105376"/>
                </a:lnTo>
                <a:lnTo>
                  <a:pt x="376790" y="105376"/>
                </a:lnTo>
                <a:lnTo>
                  <a:pt x="342823" y="135732"/>
                </a:lnTo>
                <a:lnTo>
                  <a:pt x="342823" y="262587"/>
                </a:lnTo>
                <a:lnTo>
                  <a:pt x="342575" y="263530"/>
                </a:lnTo>
                <a:lnTo>
                  <a:pt x="334346" y="267293"/>
                </a:lnTo>
                <a:lnTo>
                  <a:pt x="332260" y="267598"/>
                </a:lnTo>
                <a:lnTo>
                  <a:pt x="329583" y="267740"/>
                </a:lnTo>
                <a:close/>
              </a:path>
              <a:path w="465455" h="274319">
                <a:moveTo>
                  <a:pt x="451676" y="267740"/>
                </a:moveTo>
                <a:lnTo>
                  <a:pt x="445123" y="267740"/>
                </a:lnTo>
                <a:lnTo>
                  <a:pt x="442341" y="267598"/>
                </a:lnTo>
                <a:lnTo>
                  <a:pt x="440160" y="267293"/>
                </a:lnTo>
                <a:lnTo>
                  <a:pt x="438074" y="267102"/>
                </a:lnTo>
                <a:lnTo>
                  <a:pt x="431825" y="262587"/>
                </a:lnTo>
                <a:lnTo>
                  <a:pt x="431825" y="145905"/>
                </a:lnTo>
                <a:lnTo>
                  <a:pt x="431035" y="137666"/>
                </a:lnTo>
                <a:lnTo>
                  <a:pt x="429444" y="131417"/>
                </a:lnTo>
                <a:lnTo>
                  <a:pt x="427863" y="125064"/>
                </a:lnTo>
                <a:lnTo>
                  <a:pt x="425529" y="119654"/>
                </a:lnTo>
                <a:lnTo>
                  <a:pt x="422453" y="115196"/>
                </a:lnTo>
                <a:lnTo>
                  <a:pt x="419376" y="110634"/>
                </a:lnTo>
                <a:lnTo>
                  <a:pt x="415404" y="107157"/>
                </a:lnTo>
                <a:lnTo>
                  <a:pt x="405679" y="102394"/>
                </a:lnTo>
                <a:lnTo>
                  <a:pt x="400078" y="101204"/>
                </a:lnTo>
                <a:lnTo>
                  <a:pt x="454683" y="101204"/>
                </a:lnTo>
                <a:lnTo>
                  <a:pt x="464663" y="142554"/>
                </a:lnTo>
                <a:lnTo>
                  <a:pt x="464868" y="151810"/>
                </a:lnTo>
                <a:lnTo>
                  <a:pt x="464868" y="262587"/>
                </a:lnTo>
                <a:lnTo>
                  <a:pt x="464573" y="263530"/>
                </a:lnTo>
                <a:lnTo>
                  <a:pt x="463973" y="264321"/>
                </a:lnTo>
                <a:lnTo>
                  <a:pt x="463477" y="265016"/>
                </a:lnTo>
                <a:lnTo>
                  <a:pt x="456381" y="267293"/>
                </a:lnTo>
                <a:lnTo>
                  <a:pt x="454305" y="267598"/>
                </a:lnTo>
                <a:lnTo>
                  <a:pt x="451676" y="2677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1575" y="1749858"/>
            <a:ext cx="695325" cy="282575"/>
          </a:xfrm>
          <a:custGeom>
            <a:avLst/>
            <a:gdLst/>
            <a:ahLst/>
            <a:cxnLst/>
            <a:rect l="l" t="t" r="r" b="b"/>
            <a:pathLst>
              <a:path w="695325" h="282575">
                <a:moveTo>
                  <a:pt x="80362" y="279799"/>
                </a:moveTo>
                <a:lnTo>
                  <a:pt x="72228" y="279799"/>
                </a:lnTo>
                <a:lnTo>
                  <a:pt x="68799" y="279647"/>
                </a:lnTo>
                <a:lnTo>
                  <a:pt x="66122" y="279352"/>
                </a:lnTo>
                <a:lnTo>
                  <a:pt x="63541" y="279152"/>
                </a:lnTo>
                <a:lnTo>
                  <a:pt x="1676" y="101651"/>
                </a:lnTo>
                <a:lnTo>
                  <a:pt x="0" y="91574"/>
                </a:lnTo>
                <a:lnTo>
                  <a:pt x="142" y="91031"/>
                </a:lnTo>
                <a:lnTo>
                  <a:pt x="1228" y="89545"/>
                </a:lnTo>
                <a:lnTo>
                  <a:pt x="2171" y="88945"/>
                </a:lnTo>
                <a:lnTo>
                  <a:pt x="3466" y="88554"/>
                </a:lnTo>
                <a:lnTo>
                  <a:pt x="4752" y="88059"/>
                </a:lnTo>
                <a:lnTo>
                  <a:pt x="6438" y="87754"/>
                </a:lnTo>
                <a:lnTo>
                  <a:pt x="8524" y="87659"/>
                </a:lnTo>
                <a:lnTo>
                  <a:pt x="10705" y="87459"/>
                </a:lnTo>
                <a:lnTo>
                  <a:pt x="13287" y="87364"/>
                </a:lnTo>
                <a:lnTo>
                  <a:pt x="20030" y="87364"/>
                </a:lnTo>
                <a:lnTo>
                  <a:pt x="33080" y="90783"/>
                </a:lnTo>
                <a:lnTo>
                  <a:pt x="33680" y="91574"/>
                </a:lnTo>
                <a:lnTo>
                  <a:pt x="34175" y="92574"/>
                </a:lnTo>
                <a:lnTo>
                  <a:pt x="34683" y="94155"/>
                </a:lnTo>
                <a:lnTo>
                  <a:pt x="77876" y="242147"/>
                </a:lnTo>
                <a:lnTo>
                  <a:pt x="78324" y="244080"/>
                </a:lnTo>
                <a:lnTo>
                  <a:pt x="106542" y="244080"/>
                </a:lnTo>
                <a:lnTo>
                  <a:pt x="89145" y="279304"/>
                </a:lnTo>
                <a:lnTo>
                  <a:pt x="83687" y="279694"/>
                </a:lnTo>
                <a:lnTo>
                  <a:pt x="80362" y="279799"/>
                </a:lnTo>
                <a:close/>
              </a:path>
              <a:path w="695325" h="282575">
                <a:moveTo>
                  <a:pt x="106542" y="244080"/>
                </a:moveTo>
                <a:lnTo>
                  <a:pt x="78324" y="244080"/>
                </a:lnTo>
                <a:lnTo>
                  <a:pt x="78772" y="242147"/>
                </a:lnTo>
                <a:lnTo>
                  <a:pt x="118806" y="92574"/>
                </a:lnTo>
                <a:lnTo>
                  <a:pt x="119253" y="91574"/>
                </a:lnTo>
                <a:lnTo>
                  <a:pt x="120042" y="90488"/>
                </a:lnTo>
                <a:lnTo>
                  <a:pt x="120444" y="89888"/>
                </a:lnTo>
                <a:lnTo>
                  <a:pt x="132198" y="87364"/>
                </a:lnTo>
                <a:lnTo>
                  <a:pt x="138751" y="87364"/>
                </a:lnTo>
                <a:lnTo>
                  <a:pt x="150801" y="90631"/>
                </a:lnTo>
                <a:lnTo>
                  <a:pt x="151401" y="91431"/>
                </a:lnTo>
                <a:lnTo>
                  <a:pt x="151848" y="92374"/>
                </a:lnTo>
                <a:lnTo>
                  <a:pt x="152345" y="94155"/>
                </a:lnTo>
                <a:lnTo>
                  <a:pt x="165663" y="140190"/>
                </a:lnTo>
                <a:lnTo>
                  <a:pt x="134284" y="140190"/>
                </a:lnTo>
                <a:lnTo>
                  <a:pt x="133989" y="141981"/>
                </a:lnTo>
                <a:lnTo>
                  <a:pt x="106542" y="244080"/>
                </a:lnTo>
                <a:close/>
              </a:path>
              <a:path w="695325" h="282575">
                <a:moveTo>
                  <a:pt x="225740" y="244080"/>
                </a:moveTo>
                <a:lnTo>
                  <a:pt x="195454" y="244080"/>
                </a:lnTo>
                <a:lnTo>
                  <a:pt x="195749" y="242147"/>
                </a:lnTo>
                <a:lnTo>
                  <a:pt x="238617" y="93164"/>
                </a:lnTo>
                <a:lnTo>
                  <a:pt x="238765" y="92574"/>
                </a:lnTo>
                <a:lnTo>
                  <a:pt x="239212" y="91574"/>
                </a:lnTo>
                <a:lnTo>
                  <a:pt x="240001" y="90488"/>
                </a:lnTo>
                <a:lnTo>
                  <a:pt x="240403" y="89888"/>
                </a:lnTo>
                <a:lnTo>
                  <a:pt x="252852" y="87364"/>
                </a:lnTo>
                <a:lnTo>
                  <a:pt x="259501" y="87364"/>
                </a:lnTo>
                <a:lnTo>
                  <a:pt x="262035" y="87459"/>
                </a:lnTo>
                <a:lnTo>
                  <a:pt x="263921" y="87659"/>
                </a:lnTo>
                <a:lnTo>
                  <a:pt x="265902" y="87754"/>
                </a:lnTo>
                <a:lnTo>
                  <a:pt x="267435" y="88107"/>
                </a:lnTo>
                <a:lnTo>
                  <a:pt x="268531" y="88697"/>
                </a:lnTo>
                <a:lnTo>
                  <a:pt x="269721" y="89193"/>
                </a:lnTo>
                <a:lnTo>
                  <a:pt x="270512" y="89793"/>
                </a:lnTo>
                <a:lnTo>
                  <a:pt x="270912" y="90488"/>
                </a:lnTo>
                <a:lnTo>
                  <a:pt x="271407" y="91078"/>
                </a:lnTo>
                <a:lnTo>
                  <a:pt x="271544" y="91574"/>
                </a:lnTo>
                <a:lnTo>
                  <a:pt x="271655" y="94155"/>
                </a:lnTo>
                <a:lnTo>
                  <a:pt x="271503" y="95346"/>
                </a:lnTo>
                <a:lnTo>
                  <a:pt x="271207" y="96736"/>
                </a:lnTo>
                <a:lnTo>
                  <a:pt x="271007" y="98022"/>
                </a:lnTo>
                <a:lnTo>
                  <a:pt x="270560" y="99661"/>
                </a:lnTo>
                <a:lnTo>
                  <a:pt x="269874" y="101651"/>
                </a:lnTo>
                <a:lnTo>
                  <a:pt x="225740" y="244080"/>
                </a:lnTo>
                <a:close/>
              </a:path>
              <a:path w="695325" h="282575">
                <a:moveTo>
                  <a:pt x="199121" y="279799"/>
                </a:moveTo>
                <a:lnTo>
                  <a:pt x="190987" y="279799"/>
                </a:lnTo>
                <a:lnTo>
                  <a:pt x="187520" y="279647"/>
                </a:lnTo>
                <a:lnTo>
                  <a:pt x="184738" y="279352"/>
                </a:lnTo>
                <a:lnTo>
                  <a:pt x="181957" y="279152"/>
                </a:lnTo>
                <a:lnTo>
                  <a:pt x="134732" y="141981"/>
                </a:lnTo>
                <a:lnTo>
                  <a:pt x="134284" y="140190"/>
                </a:lnTo>
                <a:lnTo>
                  <a:pt x="165663" y="140190"/>
                </a:lnTo>
                <a:lnTo>
                  <a:pt x="195159" y="242147"/>
                </a:lnTo>
                <a:lnTo>
                  <a:pt x="195454" y="244080"/>
                </a:lnTo>
                <a:lnTo>
                  <a:pt x="225740" y="244080"/>
                </a:lnTo>
                <a:lnTo>
                  <a:pt x="216886" y="272655"/>
                </a:lnTo>
                <a:lnTo>
                  <a:pt x="216486" y="274046"/>
                </a:lnTo>
                <a:lnTo>
                  <a:pt x="215847" y="275237"/>
                </a:lnTo>
                <a:lnTo>
                  <a:pt x="202446" y="279694"/>
                </a:lnTo>
                <a:lnTo>
                  <a:pt x="199121" y="279799"/>
                </a:lnTo>
                <a:close/>
              </a:path>
              <a:path w="695325" h="282575">
                <a:moveTo>
                  <a:pt x="330072" y="279799"/>
                </a:moveTo>
                <a:lnTo>
                  <a:pt x="323624" y="279799"/>
                </a:lnTo>
                <a:lnTo>
                  <a:pt x="320947" y="279647"/>
                </a:lnTo>
                <a:lnTo>
                  <a:pt x="318766" y="279352"/>
                </a:lnTo>
                <a:lnTo>
                  <a:pt x="316680" y="279152"/>
                </a:lnTo>
                <a:lnTo>
                  <a:pt x="310432" y="274637"/>
                </a:lnTo>
                <a:lnTo>
                  <a:pt x="310432" y="92717"/>
                </a:lnTo>
                <a:lnTo>
                  <a:pt x="323624" y="87364"/>
                </a:lnTo>
                <a:lnTo>
                  <a:pt x="330072" y="87364"/>
                </a:lnTo>
                <a:lnTo>
                  <a:pt x="332749" y="87507"/>
                </a:lnTo>
                <a:lnTo>
                  <a:pt x="337016" y="88107"/>
                </a:lnTo>
                <a:lnTo>
                  <a:pt x="338702" y="88497"/>
                </a:lnTo>
                <a:lnTo>
                  <a:pt x="339893" y="89002"/>
                </a:lnTo>
                <a:lnTo>
                  <a:pt x="341188" y="89497"/>
                </a:lnTo>
                <a:lnTo>
                  <a:pt x="342084" y="90193"/>
                </a:lnTo>
                <a:lnTo>
                  <a:pt x="342579" y="91078"/>
                </a:lnTo>
                <a:lnTo>
                  <a:pt x="343074" y="91879"/>
                </a:lnTo>
                <a:lnTo>
                  <a:pt x="343322" y="92717"/>
                </a:lnTo>
                <a:lnTo>
                  <a:pt x="343322" y="274637"/>
                </a:lnTo>
                <a:lnTo>
                  <a:pt x="334835" y="279352"/>
                </a:lnTo>
                <a:lnTo>
                  <a:pt x="332749" y="279647"/>
                </a:lnTo>
                <a:lnTo>
                  <a:pt x="330072" y="279799"/>
                </a:lnTo>
                <a:close/>
              </a:path>
              <a:path w="695325" h="282575">
                <a:moveTo>
                  <a:pt x="334444" y="52835"/>
                </a:moveTo>
                <a:lnTo>
                  <a:pt x="318861" y="52835"/>
                </a:lnTo>
                <a:lnTo>
                  <a:pt x="313604" y="51492"/>
                </a:lnTo>
                <a:lnTo>
                  <a:pt x="310727" y="48816"/>
                </a:lnTo>
                <a:lnTo>
                  <a:pt x="307850" y="46034"/>
                </a:lnTo>
                <a:lnTo>
                  <a:pt x="306412" y="40824"/>
                </a:lnTo>
                <a:lnTo>
                  <a:pt x="306467" y="25251"/>
                </a:lnTo>
                <a:lnTo>
                  <a:pt x="307850" y="20193"/>
                </a:lnTo>
                <a:lnTo>
                  <a:pt x="310727" y="17411"/>
                </a:lnTo>
                <a:lnTo>
                  <a:pt x="313699" y="14630"/>
                </a:lnTo>
                <a:lnTo>
                  <a:pt x="319109" y="13239"/>
                </a:lnTo>
                <a:lnTo>
                  <a:pt x="334692" y="13239"/>
                </a:lnTo>
                <a:lnTo>
                  <a:pt x="339998" y="14630"/>
                </a:lnTo>
                <a:lnTo>
                  <a:pt x="342874" y="17411"/>
                </a:lnTo>
                <a:lnTo>
                  <a:pt x="345751" y="20088"/>
                </a:lnTo>
                <a:lnTo>
                  <a:pt x="347189" y="25251"/>
                </a:lnTo>
                <a:lnTo>
                  <a:pt x="347106" y="40824"/>
                </a:lnTo>
                <a:lnTo>
                  <a:pt x="345703" y="45787"/>
                </a:lnTo>
                <a:lnTo>
                  <a:pt x="339845" y="51445"/>
                </a:lnTo>
                <a:lnTo>
                  <a:pt x="334444" y="52835"/>
                </a:lnTo>
                <a:close/>
              </a:path>
              <a:path w="695325" h="282575">
                <a:moveTo>
                  <a:pt x="444450" y="88402"/>
                </a:moveTo>
                <a:lnTo>
                  <a:pt x="411407" y="88402"/>
                </a:lnTo>
                <a:lnTo>
                  <a:pt x="411407" y="44691"/>
                </a:lnTo>
                <a:lnTo>
                  <a:pt x="419742" y="39738"/>
                </a:lnTo>
                <a:lnTo>
                  <a:pt x="421932" y="39433"/>
                </a:lnTo>
                <a:lnTo>
                  <a:pt x="424609" y="39291"/>
                </a:lnTo>
                <a:lnTo>
                  <a:pt x="431153" y="39291"/>
                </a:lnTo>
                <a:lnTo>
                  <a:pt x="433886" y="39433"/>
                </a:lnTo>
                <a:lnTo>
                  <a:pt x="435972" y="39738"/>
                </a:lnTo>
                <a:lnTo>
                  <a:pt x="438154" y="39929"/>
                </a:lnTo>
                <a:lnTo>
                  <a:pt x="439840" y="40329"/>
                </a:lnTo>
                <a:lnTo>
                  <a:pt x="442221" y="41519"/>
                </a:lnTo>
                <a:lnTo>
                  <a:pt x="443059" y="42215"/>
                </a:lnTo>
                <a:lnTo>
                  <a:pt x="443554" y="43005"/>
                </a:lnTo>
                <a:lnTo>
                  <a:pt x="444154" y="43805"/>
                </a:lnTo>
                <a:lnTo>
                  <a:pt x="444450" y="44691"/>
                </a:lnTo>
                <a:lnTo>
                  <a:pt x="444450" y="88402"/>
                </a:lnTo>
                <a:close/>
              </a:path>
              <a:path w="695325" h="282575">
                <a:moveTo>
                  <a:pt x="492571" y="115787"/>
                </a:moveTo>
                <a:lnTo>
                  <a:pt x="384280" y="115787"/>
                </a:lnTo>
                <a:lnTo>
                  <a:pt x="382641" y="114748"/>
                </a:lnTo>
                <a:lnTo>
                  <a:pt x="381346" y="112662"/>
                </a:lnTo>
                <a:lnTo>
                  <a:pt x="380155" y="110481"/>
                </a:lnTo>
                <a:lnTo>
                  <a:pt x="379565" y="107004"/>
                </a:lnTo>
                <a:lnTo>
                  <a:pt x="379565" y="99661"/>
                </a:lnTo>
                <a:lnTo>
                  <a:pt x="383432" y="89145"/>
                </a:lnTo>
                <a:lnTo>
                  <a:pt x="384327" y="88650"/>
                </a:lnTo>
                <a:lnTo>
                  <a:pt x="385318" y="88402"/>
                </a:lnTo>
                <a:lnTo>
                  <a:pt x="491685" y="88402"/>
                </a:lnTo>
                <a:lnTo>
                  <a:pt x="492628" y="88650"/>
                </a:lnTo>
                <a:lnTo>
                  <a:pt x="493418" y="89145"/>
                </a:lnTo>
                <a:lnTo>
                  <a:pt x="494209" y="89545"/>
                </a:lnTo>
                <a:lnTo>
                  <a:pt x="494904" y="90336"/>
                </a:lnTo>
                <a:lnTo>
                  <a:pt x="495504" y="91526"/>
                </a:lnTo>
                <a:lnTo>
                  <a:pt x="496095" y="92622"/>
                </a:lnTo>
                <a:lnTo>
                  <a:pt x="496495" y="94060"/>
                </a:lnTo>
                <a:lnTo>
                  <a:pt x="496695" y="95841"/>
                </a:lnTo>
                <a:lnTo>
                  <a:pt x="496990" y="97527"/>
                </a:lnTo>
                <a:lnTo>
                  <a:pt x="497133" y="99661"/>
                </a:lnTo>
                <a:lnTo>
                  <a:pt x="497133" y="107004"/>
                </a:lnTo>
                <a:lnTo>
                  <a:pt x="496543" y="110481"/>
                </a:lnTo>
                <a:lnTo>
                  <a:pt x="495352" y="112662"/>
                </a:lnTo>
                <a:lnTo>
                  <a:pt x="494161" y="114748"/>
                </a:lnTo>
                <a:lnTo>
                  <a:pt x="492571" y="115787"/>
                </a:lnTo>
                <a:close/>
              </a:path>
              <a:path w="695325" h="282575">
                <a:moveTo>
                  <a:pt x="467024" y="282028"/>
                </a:moveTo>
                <a:lnTo>
                  <a:pt x="454623" y="282028"/>
                </a:lnTo>
                <a:lnTo>
                  <a:pt x="446631" y="280790"/>
                </a:lnTo>
                <a:lnTo>
                  <a:pt x="416227" y="255739"/>
                </a:lnTo>
                <a:lnTo>
                  <a:pt x="411407" y="115787"/>
                </a:lnTo>
                <a:lnTo>
                  <a:pt x="444450" y="115787"/>
                </a:lnTo>
                <a:lnTo>
                  <a:pt x="444450" y="216248"/>
                </a:lnTo>
                <a:lnTo>
                  <a:pt x="444794" y="224981"/>
                </a:lnTo>
                <a:lnTo>
                  <a:pt x="460176" y="253748"/>
                </a:lnTo>
                <a:lnTo>
                  <a:pt x="496607" y="253748"/>
                </a:lnTo>
                <a:lnTo>
                  <a:pt x="496695" y="254491"/>
                </a:lnTo>
                <a:lnTo>
                  <a:pt x="496990" y="256082"/>
                </a:lnTo>
                <a:lnTo>
                  <a:pt x="497133" y="258063"/>
                </a:lnTo>
                <a:lnTo>
                  <a:pt x="497133" y="264321"/>
                </a:lnTo>
                <a:lnTo>
                  <a:pt x="481807" y="279942"/>
                </a:lnTo>
                <a:lnTo>
                  <a:pt x="479131" y="280542"/>
                </a:lnTo>
                <a:lnTo>
                  <a:pt x="476254" y="281037"/>
                </a:lnTo>
                <a:lnTo>
                  <a:pt x="470101" y="281828"/>
                </a:lnTo>
                <a:lnTo>
                  <a:pt x="467024" y="282028"/>
                </a:lnTo>
                <a:close/>
              </a:path>
              <a:path w="695325" h="282575">
                <a:moveTo>
                  <a:pt x="496607" y="253748"/>
                </a:moveTo>
                <a:lnTo>
                  <a:pt x="472682" y="253748"/>
                </a:lnTo>
                <a:lnTo>
                  <a:pt x="475406" y="253453"/>
                </a:lnTo>
                <a:lnTo>
                  <a:pt x="480169" y="252262"/>
                </a:lnTo>
                <a:lnTo>
                  <a:pt x="488951" y="249138"/>
                </a:lnTo>
                <a:lnTo>
                  <a:pt x="490342" y="248538"/>
                </a:lnTo>
                <a:lnTo>
                  <a:pt x="491580" y="248243"/>
                </a:lnTo>
                <a:lnTo>
                  <a:pt x="493266" y="248243"/>
                </a:lnTo>
                <a:lnTo>
                  <a:pt x="493866" y="248395"/>
                </a:lnTo>
                <a:lnTo>
                  <a:pt x="495057" y="248986"/>
                </a:lnTo>
                <a:lnTo>
                  <a:pt x="495504" y="249633"/>
                </a:lnTo>
                <a:lnTo>
                  <a:pt x="495800" y="250624"/>
                </a:lnTo>
                <a:lnTo>
                  <a:pt x="496190" y="251519"/>
                </a:lnTo>
                <a:lnTo>
                  <a:pt x="496495" y="252805"/>
                </a:lnTo>
                <a:lnTo>
                  <a:pt x="496607" y="253748"/>
                </a:lnTo>
                <a:close/>
              </a:path>
              <a:path w="695325" h="282575">
                <a:moveTo>
                  <a:pt x="559418" y="279799"/>
                </a:moveTo>
                <a:lnTo>
                  <a:pt x="552969" y="279799"/>
                </a:lnTo>
                <a:lnTo>
                  <a:pt x="550283" y="279647"/>
                </a:lnTo>
                <a:lnTo>
                  <a:pt x="548102" y="279352"/>
                </a:lnTo>
                <a:lnTo>
                  <a:pt x="546016" y="279152"/>
                </a:lnTo>
                <a:lnTo>
                  <a:pt x="539767" y="274637"/>
                </a:lnTo>
                <a:lnTo>
                  <a:pt x="539767" y="5305"/>
                </a:lnTo>
                <a:lnTo>
                  <a:pt x="552969" y="0"/>
                </a:lnTo>
                <a:lnTo>
                  <a:pt x="559418" y="0"/>
                </a:lnTo>
                <a:lnTo>
                  <a:pt x="562094" y="142"/>
                </a:lnTo>
                <a:lnTo>
                  <a:pt x="566361" y="742"/>
                </a:lnTo>
                <a:lnTo>
                  <a:pt x="568047" y="1143"/>
                </a:lnTo>
                <a:lnTo>
                  <a:pt x="569238" y="1638"/>
                </a:lnTo>
                <a:lnTo>
                  <a:pt x="570524" y="2133"/>
                </a:lnTo>
                <a:lnTo>
                  <a:pt x="571419" y="2771"/>
                </a:lnTo>
                <a:lnTo>
                  <a:pt x="572410" y="4362"/>
                </a:lnTo>
                <a:lnTo>
                  <a:pt x="572658" y="5305"/>
                </a:lnTo>
                <a:lnTo>
                  <a:pt x="572658" y="114148"/>
                </a:lnTo>
                <a:lnTo>
                  <a:pt x="616013" y="114148"/>
                </a:lnTo>
                <a:lnTo>
                  <a:pt x="579423" y="139812"/>
                </a:lnTo>
                <a:lnTo>
                  <a:pt x="572658" y="147781"/>
                </a:lnTo>
                <a:lnTo>
                  <a:pt x="572658" y="274637"/>
                </a:lnTo>
                <a:lnTo>
                  <a:pt x="572410" y="275580"/>
                </a:lnTo>
                <a:lnTo>
                  <a:pt x="564180" y="279352"/>
                </a:lnTo>
                <a:lnTo>
                  <a:pt x="562094" y="279647"/>
                </a:lnTo>
                <a:lnTo>
                  <a:pt x="559418" y="279799"/>
                </a:lnTo>
                <a:close/>
              </a:path>
              <a:path w="695325" h="282575">
                <a:moveTo>
                  <a:pt x="616013" y="114148"/>
                </a:moveTo>
                <a:lnTo>
                  <a:pt x="572658" y="114148"/>
                </a:lnTo>
                <a:lnTo>
                  <a:pt x="579828" y="107157"/>
                </a:lnTo>
                <a:lnTo>
                  <a:pt x="615709" y="86504"/>
                </a:lnTo>
                <a:lnTo>
                  <a:pt x="630256" y="84678"/>
                </a:lnTo>
                <a:lnTo>
                  <a:pt x="638909" y="85060"/>
                </a:lnTo>
                <a:lnTo>
                  <a:pt x="676466" y="102281"/>
                </a:lnTo>
                <a:lnTo>
                  <a:pt x="684512" y="113253"/>
                </a:lnTo>
                <a:lnTo>
                  <a:pt x="623560" y="113253"/>
                </a:lnTo>
                <a:lnTo>
                  <a:pt x="617318" y="113803"/>
                </a:lnTo>
                <a:lnTo>
                  <a:pt x="616013" y="114148"/>
                </a:lnTo>
                <a:close/>
              </a:path>
              <a:path w="695325" h="282575">
                <a:moveTo>
                  <a:pt x="681501" y="279799"/>
                </a:moveTo>
                <a:lnTo>
                  <a:pt x="674957" y="279799"/>
                </a:lnTo>
                <a:lnTo>
                  <a:pt x="672176" y="279647"/>
                </a:lnTo>
                <a:lnTo>
                  <a:pt x="669995" y="279352"/>
                </a:lnTo>
                <a:lnTo>
                  <a:pt x="667909" y="279152"/>
                </a:lnTo>
                <a:lnTo>
                  <a:pt x="661660" y="274637"/>
                </a:lnTo>
                <a:lnTo>
                  <a:pt x="661660" y="157954"/>
                </a:lnTo>
                <a:lnTo>
                  <a:pt x="660869" y="149715"/>
                </a:lnTo>
                <a:lnTo>
                  <a:pt x="657688" y="137123"/>
                </a:lnTo>
                <a:lnTo>
                  <a:pt x="655364" y="131713"/>
                </a:lnTo>
                <a:lnTo>
                  <a:pt x="652287" y="127245"/>
                </a:lnTo>
                <a:lnTo>
                  <a:pt x="649211" y="122683"/>
                </a:lnTo>
                <a:lnTo>
                  <a:pt x="645239" y="119206"/>
                </a:lnTo>
                <a:lnTo>
                  <a:pt x="635514" y="114444"/>
                </a:lnTo>
                <a:lnTo>
                  <a:pt x="629913" y="113253"/>
                </a:lnTo>
                <a:lnTo>
                  <a:pt x="684512" y="113253"/>
                </a:lnTo>
                <a:lnTo>
                  <a:pt x="694497" y="154684"/>
                </a:lnTo>
                <a:lnTo>
                  <a:pt x="694703" y="164003"/>
                </a:lnTo>
                <a:lnTo>
                  <a:pt x="694703" y="274637"/>
                </a:lnTo>
                <a:lnTo>
                  <a:pt x="694407" y="275580"/>
                </a:lnTo>
                <a:lnTo>
                  <a:pt x="693807" y="276370"/>
                </a:lnTo>
                <a:lnTo>
                  <a:pt x="693312" y="277066"/>
                </a:lnTo>
                <a:lnTo>
                  <a:pt x="686216" y="279352"/>
                </a:lnTo>
                <a:lnTo>
                  <a:pt x="684130" y="279647"/>
                </a:lnTo>
                <a:lnTo>
                  <a:pt x="681501" y="279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7179" y="1749852"/>
            <a:ext cx="678815" cy="285750"/>
          </a:xfrm>
          <a:custGeom>
            <a:avLst/>
            <a:gdLst/>
            <a:ahLst/>
            <a:cxnLst/>
            <a:rect l="l" t="t" r="r" b="b"/>
            <a:pathLst>
              <a:path w="678814" h="285750">
                <a:moveTo>
                  <a:pt x="43449" y="285752"/>
                </a:moveTo>
                <a:lnTo>
                  <a:pt x="37896" y="285752"/>
                </a:lnTo>
                <a:lnTo>
                  <a:pt x="35562" y="285505"/>
                </a:lnTo>
                <a:lnTo>
                  <a:pt x="29081" y="280247"/>
                </a:lnTo>
                <a:lnTo>
                  <a:pt x="29362" y="278466"/>
                </a:lnTo>
                <a:lnTo>
                  <a:pt x="211729" y="16573"/>
                </a:lnTo>
                <a:lnTo>
                  <a:pt x="213415" y="15040"/>
                </a:lnTo>
                <a:lnTo>
                  <a:pt x="214310" y="14240"/>
                </a:lnTo>
                <a:lnTo>
                  <a:pt x="225817" y="12058"/>
                </a:lnTo>
                <a:lnTo>
                  <a:pt x="231379" y="12058"/>
                </a:lnTo>
                <a:lnTo>
                  <a:pt x="233656" y="12306"/>
                </a:lnTo>
                <a:lnTo>
                  <a:pt x="235447" y="12801"/>
                </a:lnTo>
                <a:lnTo>
                  <a:pt x="237333" y="13201"/>
                </a:lnTo>
                <a:lnTo>
                  <a:pt x="238666" y="13897"/>
                </a:lnTo>
                <a:lnTo>
                  <a:pt x="239466" y="14887"/>
                </a:lnTo>
                <a:lnTo>
                  <a:pt x="240206" y="15725"/>
                </a:lnTo>
                <a:lnTo>
                  <a:pt x="240287" y="15899"/>
                </a:lnTo>
                <a:lnTo>
                  <a:pt x="240552" y="16916"/>
                </a:lnTo>
                <a:lnTo>
                  <a:pt x="240152" y="19602"/>
                </a:lnTo>
                <a:lnTo>
                  <a:pt x="239514" y="20993"/>
                </a:lnTo>
                <a:lnTo>
                  <a:pt x="238418" y="22479"/>
                </a:lnTo>
                <a:lnTo>
                  <a:pt x="58184" y="280247"/>
                </a:lnTo>
                <a:lnTo>
                  <a:pt x="57594" y="281438"/>
                </a:lnTo>
                <a:lnTo>
                  <a:pt x="56794" y="282333"/>
                </a:lnTo>
                <a:lnTo>
                  <a:pt x="55803" y="282923"/>
                </a:lnTo>
                <a:lnTo>
                  <a:pt x="54917" y="283524"/>
                </a:lnTo>
                <a:lnTo>
                  <a:pt x="53774" y="284019"/>
                </a:lnTo>
                <a:lnTo>
                  <a:pt x="52384" y="284419"/>
                </a:lnTo>
                <a:lnTo>
                  <a:pt x="51088" y="284914"/>
                </a:lnTo>
                <a:lnTo>
                  <a:pt x="49507" y="285257"/>
                </a:lnTo>
                <a:lnTo>
                  <a:pt x="45735" y="285657"/>
                </a:lnTo>
                <a:lnTo>
                  <a:pt x="43449" y="285752"/>
                </a:lnTo>
                <a:close/>
              </a:path>
              <a:path w="678814" h="285750">
                <a:moveTo>
                  <a:pt x="54765" y="148239"/>
                </a:moveTo>
                <a:lnTo>
                  <a:pt x="17255" y="136132"/>
                </a:lnTo>
                <a:lnTo>
                  <a:pt x="776" y="95741"/>
                </a:lnTo>
                <a:lnTo>
                  <a:pt x="0" y="80820"/>
                </a:lnTo>
                <a:lnTo>
                  <a:pt x="211" y="73381"/>
                </a:lnTo>
                <a:lnTo>
                  <a:pt x="17950" y="26251"/>
                </a:lnTo>
                <a:lnTo>
                  <a:pt x="56251" y="12801"/>
                </a:lnTo>
                <a:lnTo>
                  <a:pt x="63822" y="13146"/>
                </a:lnTo>
                <a:lnTo>
                  <a:pt x="101331" y="34833"/>
                </a:lnTo>
                <a:lnTo>
                  <a:pt x="50698" y="34833"/>
                </a:lnTo>
                <a:lnTo>
                  <a:pt x="46631" y="35776"/>
                </a:lnTo>
                <a:lnTo>
                  <a:pt x="28276" y="72038"/>
                </a:lnTo>
                <a:lnTo>
                  <a:pt x="28276" y="88507"/>
                </a:lnTo>
                <a:lnTo>
                  <a:pt x="47916" y="125369"/>
                </a:lnTo>
                <a:lnTo>
                  <a:pt x="51936" y="126064"/>
                </a:lnTo>
                <a:lnTo>
                  <a:pt x="100182" y="126064"/>
                </a:lnTo>
                <a:lnTo>
                  <a:pt x="92961" y="135284"/>
                </a:lnTo>
                <a:lnTo>
                  <a:pt x="61749" y="147931"/>
                </a:lnTo>
                <a:lnTo>
                  <a:pt x="54765" y="148239"/>
                </a:lnTo>
                <a:close/>
              </a:path>
              <a:path w="678814" h="285750">
                <a:moveTo>
                  <a:pt x="100182" y="126064"/>
                </a:moveTo>
                <a:lnTo>
                  <a:pt x="61756" y="126064"/>
                </a:lnTo>
                <a:lnTo>
                  <a:pt x="66128" y="125074"/>
                </a:lnTo>
                <a:lnTo>
                  <a:pt x="72872" y="121102"/>
                </a:lnTo>
                <a:lnTo>
                  <a:pt x="83452" y="88507"/>
                </a:lnTo>
                <a:lnTo>
                  <a:pt x="83373" y="72038"/>
                </a:lnTo>
                <a:lnTo>
                  <a:pt x="68157" y="37805"/>
                </a:lnTo>
                <a:lnTo>
                  <a:pt x="64585" y="35823"/>
                </a:lnTo>
                <a:lnTo>
                  <a:pt x="60318" y="34833"/>
                </a:lnTo>
                <a:lnTo>
                  <a:pt x="101331" y="34833"/>
                </a:lnTo>
                <a:lnTo>
                  <a:pt x="111213" y="72038"/>
                </a:lnTo>
                <a:lnTo>
                  <a:pt x="111468" y="79925"/>
                </a:lnTo>
                <a:lnTo>
                  <a:pt x="111254" y="87422"/>
                </a:lnTo>
                <a:lnTo>
                  <a:pt x="102286" y="123378"/>
                </a:lnTo>
                <a:lnTo>
                  <a:pt x="100182" y="126064"/>
                </a:lnTo>
                <a:close/>
              </a:path>
              <a:path w="678814" h="285750">
                <a:moveTo>
                  <a:pt x="207167" y="281590"/>
                </a:moveTo>
                <a:lnTo>
                  <a:pt x="169657" y="269484"/>
                </a:lnTo>
                <a:lnTo>
                  <a:pt x="153177" y="229088"/>
                </a:lnTo>
                <a:lnTo>
                  <a:pt x="152401" y="214171"/>
                </a:lnTo>
                <a:lnTo>
                  <a:pt x="152613" y="206732"/>
                </a:lnTo>
                <a:lnTo>
                  <a:pt x="170352" y="159602"/>
                </a:lnTo>
                <a:lnTo>
                  <a:pt x="208652" y="146153"/>
                </a:lnTo>
                <a:lnTo>
                  <a:pt x="216223" y="146497"/>
                </a:lnTo>
                <a:lnTo>
                  <a:pt x="253732" y="168184"/>
                </a:lnTo>
                <a:lnTo>
                  <a:pt x="203099" y="168184"/>
                </a:lnTo>
                <a:lnTo>
                  <a:pt x="199032" y="169127"/>
                </a:lnTo>
                <a:lnTo>
                  <a:pt x="180677" y="205389"/>
                </a:lnTo>
                <a:lnTo>
                  <a:pt x="180677" y="221858"/>
                </a:lnTo>
                <a:lnTo>
                  <a:pt x="200318" y="258720"/>
                </a:lnTo>
                <a:lnTo>
                  <a:pt x="204338" y="259416"/>
                </a:lnTo>
                <a:lnTo>
                  <a:pt x="252584" y="259416"/>
                </a:lnTo>
                <a:lnTo>
                  <a:pt x="245362" y="268636"/>
                </a:lnTo>
                <a:lnTo>
                  <a:pt x="214151" y="281283"/>
                </a:lnTo>
                <a:lnTo>
                  <a:pt x="207167" y="281590"/>
                </a:lnTo>
                <a:close/>
              </a:path>
              <a:path w="678814" h="285750">
                <a:moveTo>
                  <a:pt x="252584" y="259416"/>
                </a:moveTo>
                <a:lnTo>
                  <a:pt x="214158" y="259416"/>
                </a:lnTo>
                <a:lnTo>
                  <a:pt x="218530" y="258425"/>
                </a:lnTo>
                <a:lnTo>
                  <a:pt x="225274" y="254453"/>
                </a:lnTo>
                <a:lnTo>
                  <a:pt x="235863" y="221858"/>
                </a:lnTo>
                <a:lnTo>
                  <a:pt x="235782" y="205389"/>
                </a:lnTo>
                <a:lnTo>
                  <a:pt x="220559" y="171156"/>
                </a:lnTo>
                <a:lnTo>
                  <a:pt x="216987" y="169175"/>
                </a:lnTo>
                <a:lnTo>
                  <a:pt x="212720" y="168184"/>
                </a:lnTo>
                <a:lnTo>
                  <a:pt x="253732" y="168184"/>
                </a:lnTo>
                <a:lnTo>
                  <a:pt x="263615" y="205389"/>
                </a:lnTo>
                <a:lnTo>
                  <a:pt x="263869" y="213276"/>
                </a:lnTo>
                <a:lnTo>
                  <a:pt x="263655" y="220773"/>
                </a:lnTo>
                <a:lnTo>
                  <a:pt x="254687" y="256729"/>
                </a:lnTo>
                <a:lnTo>
                  <a:pt x="252584" y="259416"/>
                </a:lnTo>
                <a:close/>
              </a:path>
              <a:path w="678814" h="285750">
                <a:moveTo>
                  <a:pt x="329583" y="279799"/>
                </a:moveTo>
                <a:lnTo>
                  <a:pt x="323135" y="279799"/>
                </a:lnTo>
                <a:lnTo>
                  <a:pt x="320449" y="279656"/>
                </a:lnTo>
                <a:lnTo>
                  <a:pt x="318267" y="279352"/>
                </a:lnTo>
                <a:lnTo>
                  <a:pt x="316191" y="279161"/>
                </a:lnTo>
                <a:lnTo>
                  <a:pt x="309933" y="274646"/>
                </a:lnTo>
                <a:lnTo>
                  <a:pt x="309933" y="5315"/>
                </a:lnTo>
                <a:lnTo>
                  <a:pt x="323135" y="0"/>
                </a:lnTo>
                <a:lnTo>
                  <a:pt x="329583" y="0"/>
                </a:lnTo>
                <a:lnTo>
                  <a:pt x="332260" y="152"/>
                </a:lnTo>
                <a:lnTo>
                  <a:pt x="336527" y="742"/>
                </a:lnTo>
                <a:lnTo>
                  <a:pt x="338213" y="1143"/>
                </a:lnTo>
                <a:lnTo>
                  <a:pt x="339403" y="1638"/>
                </a:lnTo>
                <a:lnTo>
                  <a:pt x="340689" y="2133"/>
                </a:lnTo>
                <a:lnTo>
                  <a:pt x="341585" y="2781"/>
                </a:lnTo>
                <a:lnTo>
                  <a:pt x="342575" y="4372"/>
                </a:lnTo>
                <a:lnTo>
                  <a:pt x="342823" y="5315"/>
                </a:lnTo>
                <a:lnTo>
                  <a:pt x="342823" y="114158"/>
                </a:lnTo>
                <a:lnTo>
                  <a:pt x="386172" y="114158"/>
                </a:lnTo>
                <a:lnTo>
                  <a:pt x="349588" y="139817"/>
                </a:lnTo>
                <a:lnTo>
                  <a:pt x="342823" y="147791"/>
                </a:lnTo>
                <a:lnTo>
                  <a:pt x="342823" y="274646"/>
                </a:lnTo>
                <a:lnTo>
                  <a:pt x="342575" y="275589"/>
                </a:lnTo>
                <a:lnTo>
                  <a:pt x="334346" y="279352"/>
                </a:lnTo>
                <a:lnTo>
                  <a:pt x="332260" y="279656"/>
                </a:lnTo>
                <a:lnTo>
                  <a:pt x="329583" y="279799"/>
                </a:lnTo>
                <a:close/>
              </a:path>
              <a:path w="678814" h="285750">
                <a:moveTo>
                  <a:pt x="386172" y="114158"/>
                </a:moveTo>
                <a:lnTo>
                  <a:pt x="342823" y="114158"/>
                </a:lnTo>
                <a:lnTo>
                  <a:pt x="350005" y="107157"/>
                </a:lnTo>
                <a:lnTo>
                  <a:pt x="385874" y="86510"/>
                </a:lnTo>
                <a:lnTo>
                  <a:pt x="400421" y="84687"/>
                </a:lnTo>
                <a:lnTo>
                  <a:pt x="409074" y="85069"/>
                </a:lnTo>
                <a:lnTo>
                  <a:pt x="446636" y="102287"/>
                </a:lnTo>
                <a:lnTo>
                  <a:pt x="454683" y="113262"/>
                </a:lnTo>
                <a:lnTo>
                  <a:pt x="393725" y="113262"/>
                </a:lnTo>
                <a:lnTo>
                  <a:pt x="387483" y="113811"/>
                </a:lnTo>
                <a:lnTo>
                  <a:pt x="386172" y="114158"/>
                </a:lnTo>
                <a:close/>
              </a:path>
              <a:path w="678814" h="285750">
                <a:moveTo>
                  <a:pt x="451676" y="279799"/>
                </a:moveTo>
                <a:lnTo>
                  <a:pt x="445123" y="279799"/>
                </a:lnTo>
                <a:lnTo>
                  <a:pt x="442341" y="279656"/>
                </a:lnTo>
                <a:lnTo>
                  <a:pt x="440160" y="279352"/>
                </a:lnTo>
                <a:lnTo>
                  <a:pt x="438074" y="279161"/>
                </a:lnTo>
                <a:lnTo>
                  <a:pt x="431825" y="274646"/>
                </a:lnTo>
                <a:lnTo>
                  <a:pt x="431825" y="157964"/>
                </a:lnTo>
                <a:lnTo>
                  <a:pt x="431035" y="149724"/>
                </a:lnTo>
                <a:lnTo>
                  <a:pt x="429444" y="143476"/>
                </a:lnTo>
                <a:lnTo>
                  <a:pt x="427863" y="137123"/>
                </a:lnTo>
                <a:lnTo>
                  <a:pt x="425529" y="131713"/>
                </a:lnTo>
                <a:lnTo>
                  <a:pt x="422453" y="127255"/>
                </a:lnTo>
                <a:lnTo>
                  <a:pt x="419376" y="122692"/>
                </a:lnTo>
                <a:lnTo>
                  <a:pt x="415404" y="119216"/>
                </a:lnTo>
                <a:lnTo>
                  <a:pt x="405679" y="114453"/>
                </a:lnTo>
                <a:lnTo>
                  <a:pt x="400078" y="113262"/>
                </a:lnTo>
                <a:lnTo>
                  <a:pt x="454683" y="113262"/>
                </a:lnTo>
                <a:lnTo>
                  <a:pt x="464663" y="154693"/>
                </a:lnTo>
                <a:lnTo>
                  <a:pt x="464868" y="164012"/>
                </a:lnTo>
                <a:lnTo>
                  <a:pt x="464868" y="274646"/>
                </a:lnTo>
                <a:lnTo>
                  <a:pt x="464573" y="275589"/>
                </a:lnTo>
                <a:lnTo>
                  <a:pt x="463973" y="276380"/>
                </a:lnTo>
                <a:lnTo>
                  <a:pt x="463477" y="277075"/>
                </a:lnTo>
                <a:lnTo>
                  <a:pt x="456381" y="279352"/>
                </a:lnTo>
                <a:lnTo>
                  <a:pt x="454305" y="279656"/>
                </a:lnTo>
                <a:lnTo>
                  <a:pt x="451676" y="279799"/>
                </a:lnTo>
                <a:close/>
              </a:path>
              <a:path w="678814" h="285750">
                <a:moveTo>
                  <a:pt x="590261" y="117434"/>
                </a:moveTo>
                <a:lnTo>
                  <a:pt x="553166" y="117434"/>
                </a:lnTo>
                <a:lnTo>
                  <a:pt x="560749" y="109515"/>
                </a:lnTo>
                <a:lnTo>
                  <a:pt x="598602" y="86659"/>
                </a:lnTo>
                <a:lnTo>
                  <a:pt x="613888" y="84687"/>
                </a:lnTo>
                <a:lnTo>
                  <a:pt x="622541" y="85069"/>
                </a:lnTo>
                <a:lnTo>
                  <a:pt x="660104" y="102287"/>
                </a:lnTo>
                <a:lnTo>
                  <a:pt x="668150" y="113262"/>
                </a:lnTo>
                <a:lnTo>
                  <a:pt x="607192" y="113262"/>
                </a:lnTo>
                <a:lnTo>
                  <a:pt x="600952" y="113811"/>
                </a:lnTo>
                <a:lnTo>
                  <a:pt x="594731" y="115457"/>
                </a:lnTo>
                <a:lnTo>
                  <a:pt x="590261" y="117434"/>
                </a:lnTo>
                <a:close/>
              </a:path>
              <a:path w="678814" h="285750">
                <a:moveTo>
                  <a:pt x="543050" y="279799"/>
                </a:moveTo>
                <a:lnTo>
                  <a:pt x="536602" y="279799"/>
                </a:lnTo>
                <a:lnTo>
                  <a:pt x="533925" y="279656"/>
                </a:lnTo>
                <a:lnTo>
                  <a:pt x="531734" y="279352"/>
                </a:lnTo>
                <a:lnTo>
                  <a:pt x="529658" y="279161"/>
                </a:lnTo>
                <a:lnTo>
                  <a:pt x="523400" y="274646"/>
                </a:lnTo>
                <a:lnTo>
                  <a:pt x="523400" y="92526"/>
                </a:lnTo>
                <a:lnTo>
                  <a:pt x="523600" y="91631"/>
                </a:lnTo>
                <a:lnTo>
                  <a:pt x="524072" y="90793"/>
                </a:lnTo>
                <a:lnTo>
                  <a:pt x="524400" y="90145"/>
                </a:lnTo>
                <a:lnTo>
                  <a:pt x="535211" y="87364"/>
                </a:lnTo>
                <a:lnTo>
                  <a:pt x="541259" y="87364"/>
                </a:lnTo>
                <a:lnTo>
                  <a:pt x="543698" y="87468"/>
                </a:lnTo>
                <a:lnTo>
                  <a:pt x="547565" y="87859"/>
                </a:lnTo>
                <a:lnTo>
                  <a:pt x="549051" y="88259"/>
                </a:lnTo>
                <a:lnTo>
                  <a:pt x="550041" y="88850"/>
                </a:lnTo>
                <a:lnTo>
                  <a:pt x="551137" y="89450"/>
                </a:lnTo>
                <a:lnTo>
                  <a:pt x="551927" y="90145"/>
                </a:lnTo>
                <a:lnTo>
                  <a:pt x="552423" y="90936"/>
                </a:lnTo>
                <a:lnTo>
                  <a:pt x="552918" y="91631"/>
                </a:lnTo>
                <a:lnTo>
                  <a:pt x="553166" y="92526"/>
                </a:lnTo>
                <a:lnTo>
                  <a:pt x="553166" y="117434"/>
                </a:lnTo>
                <a:lnTo>
                  <a:pt x="590261" y="117434"/>
                </a:lnTo>
                <a:lnTo>
                  <a:pt x="556299" y="147791"/>
                </a:lnTo>
                <a:lnTo>
                  <a:pt x="556299" y="274646"/>
                </a:lnTo>
                <a:lnTo>
                  <a:pt x="556052" y="275589"/>
                </a:lnTo>
                <a:lnTo>
                  <a:pt x="547813" y="279352"/>
                </a:lnTo>
                <a:lnTo>
                  <a:pt x="545727" y="279656"/>
                </a:lnTo>
                <a:lnTo>
                  <a:pt x="543050" y="279799"/>
                </a:lnTo>
                <a:close/>
              </a:path>
              <a:path w="678814" h="285750">
                <a:moveTo>
                  <a:pt x="665143" y="279799"/>
                </a:moveTo>
                <a:lnTo>
                  <a:pt x="658589" y="279799"/>
                </a:lnTo>
                <a:lnTo>
                  <a:pt x="655818" y="279656"/>
                </a:lnTo>
                <a:lnTo>
                  <a:pt x="653627" y="279352"/>
                </a:lnTo>
                <a:lnTo>
                  <a:pt x="651550" y="279161"/>
                </a:lnTo>
                <a:lnTo>
                  <a:pt x="645292" y="274646"/>
                </a:lnTo>
                <a:lnTo>
                  <a:pt x="645292" y="157964"/>
                </a:lnTo>
                <a:lnTo>
                  <a:pt x="644502" y="149724"/>
                </a:lnTo>
                <a:lnTo>
                  <a:pt x="642911" y="143476"/>
                </a:lnTo>
                <a:lnTo>
                  <a:pt x="641330" y="137123"/>
                </a:lnTo>
                <a:lnTo>
                  <a:pt x="638996" y="131713"/>
                </a:lnTo>
                <a:lnTo>
                  <a:pt x="635920" y="127255"/>
                </a:lnTo>
                <a:lnTo>
                  <a:pt x="632843" y="122692"/>
                </a:lnTo>
                <a:lnTo>
                  <a:pt x="628871" y="119216"/>
                </a:lnTo>
                <a:lnTo>
                  <a:pt x="619156" y="114453"/>
                </a:lnTo>
                <a:lnTo>
                  <a:pt x="613545" y="113262"/>
                </a:lnTo>
                <a:lnTo>
                  <a:pt x="668150" y="113262"/>
                </a:lnTo>
                <a:lnTo>
                  <a:pt x="678131" y="154613"/>
                </a:lnTo>
                <a:lnTo>
                  <a:pt x="678335" y="163869"/>
                </a:lnTo>
                <a:lnTo>
                  <a:pt x="678335" y="274646"/>
                </a:lnTo>
                <a:lnTo>
                  <a:pt x="678040" y="275589"/>
                </a:lnTo>
                <a:lnTo>
                  <a:pt x="677440" y="276380"/>
                </a:lnTo>
                <a:lnTo>
                  <a:pt x="676944" y="277075"/>
                </a:lnTo>
                <a:lnTo>
                  <a:pt x="669848" y="279352"/>
                </a:lnTo>
                <a:lnTo>
                  <a:pt x="667772" y="279656"/>
                </a:lnTo>
                <a:lnTo>
                  <a:pt x="665143" y="27979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642" y="238669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6567" y="2248873"/>
            <a:ext cx="996543" cy="269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3020" y="2251707"/>
            <a:ext cx="162560" cy="262890"/>
          </a:xfrm>
          <a:custGeom>
            <a:avLst/>
            <a:gdLst/>
            <a:ahLst/>
            <a:cxnLst/>
            <a:rect l="l" t="t" r="r" b="b"/>
            <a:pathLst>
              <a:path w="162560" h="262889">
                <a:moveTo>
                  <a:pt x="155678" y="262540"/>
                </a:moveTo>
                <a:lnTo>
                  <a:pt x="9582" y="262540"/>
                </a:lnTo>
                <a:lnTo>
                  <a:pt x="7943" y="262340"/>
                </a:lnTo>
                <a:lnTo>
                  <a:pt x="0" y="250481"/>
                </a:lnTo>
                <a:lnTo>
                  <a:pt x="104" y="242499"/>
                </a:lnTo>
                <a:lnTo>
                  <a:pt x="66463" y="163575"/>
                </a:lnTo>
                <a:lnTo>
                  <a:pt x="73857" y="155118"/>
                </a:lnTo>
                <a:lnTo>
                  <a:pt x="99115" y="119095"/>
                </a:lnTo>
                <a:lnTo>
                  <a:pt x="111624" y="78534"/>
                </a:lnTo>
                <a:lnTo>
                  <a:pt x="111624" y="67028"/>
                </a:lnTo>
                <a:lnTo>
                  <a:pt x="82106" y="31509"/>
                </a:lnTo>
                <a:lnTo>
                  <a:pt x="76010" y="30366"/>
                </a:lnTo>
                <a:lnTo>
                  <a:pt x="60922" y="30366"/>
                </a:lnTo>
                <a:lnTo>
                  <a:pt x="25203" y="43805"/>
                </a:lnTo>
                <a:lnTo>
                  <a:pt x="14687" y="50806"/>
                </a:lnTo>
                <a:lnTo>
                  <a:pt x="12258" y="51949"/>
                </a:lnTo>
                <a:lnTo>
                  <a:pt x="4819" y="32794"/>
                </a:lnTo>
                <a:lnTo>
                  <a:pt x="5362" y="28632"/>
                </a:lnTo>
                <a:lnTo>
                  <a:pt x="39291" y="5953"/>
                </a:lnTo>
                <a:lnTo>
                  <a:pt x="67618" y="0"/>
                </a:lnTo>
                <a:lnTo>
                  <a:pt x="75457" y="0"/>
                </a:lnTo>
                <a:lnTo>
                  <a:pt x="115113" y="8216"/>
                </a:lnTo>
                <a:lnTo>
                  <a:pt x="145562" y="41081"/>
                </a:lnTo>
                <a:lnTo>
                  <a:pt x="150172" y="67123"/>
                </a:lnTo>
                <a:lnTo>
                  <a:pt x="150172" y="75362"/>
                </a:lnTo>
                <a:lnTo>
                  <a:pt x="138713" y="118473"/>
                </a:lnTo>
                <a:lnTo>
                  <a:pt x="110928" y="159363"/>
                </a:lnTo>
                <a:lnTo>
                  <a:pt x="41672" y="233364"/>
                </a:lnTo>
                <a:lnTo>
                  <a:pt x="155278" y="233364"/>
                </a:lnTo>
                <a:lnTo>
                  <a:pt x="162079" y="245328"/>
                </a:lnTo>
                <a:lnTo>
                  <a:pt x="162079" y="250186"/>
                </a:lnTo>
                <a:lnTo>
                  <a:pt x="158754" y="261054"/>
                </a:lnTo>
                <a:lnTo>
                  <a:pt x="156773" y="262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8694" y="2235639"/>
            <a:ext cx="2402953" cy="351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2565" y="5150305"/>
            <a:ext cx="3243076" cy="3515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4445" y="6496995"/>
            <a:ext cx="142392" cy="99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199" y="2925194"/>
            <a:ext cx="7995590" cy="444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211" y="3580898"/>
            <a:ext cx="7995565" cy="8722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BD6EBA0-F5F9-4FC9-A2C2-FBD4E3E5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54849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2" y="685017"/>
            <a:ext cx="2178410" cy="369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5" y="1609354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811" y="1753724"/>
            <a:ext cx="2829477" cy="347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2" y="2386699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3333" y="2234296"/>
            <a:ext cx="1635478" cy="35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4445" y="6496997"/>
            <a:ext cx="137782" cy="99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E0DD01-DA39-4EFC-B3AF-4616F9BA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APU – CBE : 20 February 2020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7011"/>
            <a:ext cx="3416039" cy="48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810" y="1748512"/>
            <a:ext cx="2871692" cy="35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0" y="238669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268" y="2236533"/>
            <a:ext cx="2452836" cy="28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3640" y="2872472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268" y="2734658"/>
            <a:ext cx="2857948" cy="338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640" y="335824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4153" y="3201986"/>
            <a:ext cx="4181995" cy="352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640" y="3844036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0261" y="3687752"/>
            <a:ext cx="3632605" cy="352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4444" y="6496995"/>
            <a:ext cx="140754" cy="9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745ADA1-1B5B-4162-BC29-E1434DD0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7011"/>
            <a:ext cx="3416039" cy="48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810" y="1748512"/>
            <a:ext cx="2871692" cy="35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0" y="238669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268" y="2236533"/>
            <a:ext cx="2452836" cy="28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3640" y="2872472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268" y="2734658"/>
            <a:ext cx="2857948" cy="338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640" y="335824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4153" y="3201986"/>
            <a:ext cx="4181995" cy="352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640" y="3844036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0261" y="3687752"/>
            <a:ext cx="3632605" cy="352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4444" y="6496995"/>
            <a:ext cx="139653" cy="9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7474" y="2526106"/>
            <a:ext cx="1905545" cy="282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2379" y="2385615"/>
            <a:ext cx="431800" cy="148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AFEF"/>
                </a:solidFill>
                <a:latin typeface="Times New Roman"/>
                <a:cs typeface="Times New Roman"/>
              </a:rPr>
              <a:t>←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FF00"/>
                </a:solidFill>
                <a:latin typeface="Times New Roman"/>
                <a:cs typeface="Times New Roman"/>
              </a:rPr>
              <a:t>←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47621" y="3497670"/>
            <a:ext cx="2059383" cy="3513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DFE30BF-1035-4964-B4D7-3CA020D8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APU – CBE : 20 February 2020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5078"/>
            <a:ext cx="4140785" cy="38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8033" y="1749856"/>
            <a:ext cx="1729662" cy="282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0" y="238669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259" y="2248878"/>
            <a:ext cx="513080" cy="269240"/>
          </a:xfrm>
          <a:custGeom>
            <a:avLst/>
            <a:gdLst/>
            <a:ahLst/>
            <a:cxnLst/>
            <a:rect l="l" t="t" r="r" b="b"/>
            <a:pathLst>
              <a:path w="513080" h="269239">
                <a:moveTo>
                  <a:pt x="128445" y="265359"/>
                </a:moveTo>
                <a:lnTo>
                  <a:pt x="9725" y="265359"/>
                </a:lnTo>
                <a:lnTo>
                  <a:pt x="6800" y="264321"/>
                </a:lnTo>
                <a:lnTo>
                  <a:pt x="4019" y="262235"/>
                </a:lnTo>
                <a:lnTo>
                  <a:pt x="1343" y="260149"/>
                </a:lnTo>
                <a:lnTo>
                  <a:pt x="0" y="256529"/>
                </a:lnTo>
                <a:lnTo>
                  <a:pt x="0" y="10668"/>
                </a:lnTo>
                <a:lnTo>
                  <a:pt x="3571" y="7143"/>
                </a:lnTo>
                <a:lnTo>
                  <a:pt x="4962" y="6648"/>
                </a:lnTo>
                <a:lnTo>
                  <a:pt x="6753" y="6248"/>
                </a:lnTo>
                <a:lnTo>
                  <a:pt x="8934" y="5953"/>
                </a:lnTo>
                <a:lnTo>
                  <a:pt x="11211" y="5553"/>
                </a:lnTo>
                <a:lnTo>
                  <a:pt x="13992" y="5353"/>
                </a:lnTo>
                <a:lnTo>
                  <a:pt x="20536" y="5353"/>
                </a:lnTo>
                <a:lnTo>
                  <a:pt x="23269" y="5553"/>
                </a:lnTo>
                <a:lnTo>
                  <a:pt x="25451" y="5953"/>
                </a:lnTo>
                <a:lnTo>
                  <a:pt x="27737" y="6248"/>
                </a:lnTo>
                <a:lnTo>
                  <a:pt x="29518" y="6648"/>
                </a:lnTo>
                <a:lnTo>
                  <a:pt x="30813" y="7143"/>
                </a:lnTo>
                <a:lnTo>
                  <a:pt x="32194" y="7534"/>
                </a:lnTo>
                <a:lnTo>
                  <a:pt x="33137" y="8134"/>
                </a:lnTo>
                <a:lnTo>
                  <a:pt x="34137" y="9725"/>
                </a:lnTo>
                <a:lnTo>
                  <a:pt x="34385" y="10668"/>
                </a:lnTo>
                <a:lnTo>
                  <a:pt x="34385" y="235593"/>
                </a:lnTo>
                <a:lnTo>
                  <a:pt x="128445" y="235593"/>
                </a:lnTo>
                <a:lnTo>
                  <a:pt x="129436" y="235889"/>
                </a:lnTo>
                <a:lnTo>
                  <a:pt x="130227" y="236489"/>
                </a:lnTo>
                <a:lnTo>
                  <a:pt x="131122" y="237079"/>
                </a:lnTo>
                <a:lnTo>
                  <a:pt x="131865" y="237975"/>
                </a:lnTo>
                <a:lnTo>
                  <a:pt x="132465" y="239165"/>
                </a:lnTo>
                <a:lnTo>
                  <a:pt x="133056" y="240261"/>
                </a:lnTo>
                <a:lnTo>
                  <a:pt x="133503" y="241746"/>
                </a:lnTo>
                <a:lnTo>
                  <a:pt x="134094" y="245414"/>
                </a:lnTo>
                <a:lnTo>
                  <a:pt x="134246" y="247652"/>
                </a:lnTo>
                <a:lnTo>
                  <a:pt x="134246" y="253005"/>
                </a:lnTo>
                <a:lnTo>
                  <a:pt x="130227" y="264464"/>
                </a:lnTo>
                <a:lnTo>
                  <a:pt x="129436" y="265064"/>
                </a:lnTo>
                <a:lnTo>
                  <a:pt x="128445" y="265359"/>
                </a:lnTo>
                <a:close/>
              </a:path>
              <a:path w="513080" h="269239">
                <a:moveTo>
                  <a:pt x="186739" y="266550"/>
                </a:moveTo>
                <a:lnTo>
                  <a:pt x="180291" y="266550"/>
                </a:lnTo>
                <a:lnTo>
                  <a:pt x="177614" y="266397"/>
                </a:lnTo>
                <a:lnTo>
                  <a:pt x="175433" y="266102"/>
                </a:lnTo>
                <a:lnTo>
                  <a:pt x="173347" y="265902"/>
                </a:lnTo>
                <a:lnTo>
                  <a:pt x="167098" y="261387"/>
                </a:lnTo>
                <a:lnTo>
                  <a:pt x="167098" y="79477"/>
                </a:lnTo>
                <a:lnTo>
                  <a:pt x="180291" y="74114"/>
                </a:lnTo>
                <a:lnTo>
                  <a:pt x="186739" y="74114"/>
                </a:lnTo>
                <a:lnTo>
                  <a:pt x="189416" y="74267"/>
                </a:lnTo>
                <a:lnTo>
                  <a:pt x="193683" y="74857"/>
                </a:lnTo>
                <a:lnTo>
                  <a:pt x="195369" y="75257"/>
                </a:lnTo>
                <a:lnTo>
                  <a:pt x="196559" y="75753"/>
                </a:lnTo>
                <a:lnTo>
                  <a:pt x="197855" y="76248"/>
                </a:lnTo>
                <a:lnTo>
                  <a:pt x="198750" y="76943"/>
                </a:lnTo>
                <a:lnTo>
                  <a:pt x="199245" y="77839"/>
                </a:lnTo>
                <a:lnTo>
                  <a:pt x="199741" y="78629"/>
                </a:lnTo>
                <a:lnTo>
                  <a:pt x="199988" y="79477"/>
                </a:lnTo>
                <a:lnTo>
                  <a:pt x="199988" y="261387"/>
                </a:lnTo>
                <a:lnTo>
                  <a:pt x="191502" y="266102"/>
                </a:lnTo>
                <a:lnTo>
                  <a:pt x="189416" y="266397"/>
                </a:lnTo>
                <a:lnTo>
                  <a:pt x="186739" y="266550"/>
                </a:lnTo>
                <a:close/>
              </a:path>
              <a:path w="513080" h="269239">
                <a:moveTo>
                  <a:pt x="191111" y="39586"/>
                </a:moveTo>
                <a:lnTo>
                  <a:pt x="175528" y="39586"/>
                </a:lnTo>
                <a:lnTo>
                  <a:pt x="170270" y="38243"/>
                </a:lnTo>
                <a:lnTo>
                  <a:pt x="167394" y="35566"/>
                </a:lnTo>
                <a:lnTo>
                  <a:pt x="164517" y="32785"/>
                </a:lnTo>
                <a:lnTo>
                  <a:pt x="163079" y="27584"/>
                </a:lnTo>
                <a:lnTo>
                  <a:pt x="163133" y="12001"/>
                </a:lnTo>
                <a:lnTo>
                  <a:pt x="164517" y="6943"/>
                </a:lnTo>
                <a:lnTo>
                  <a:pt x="167394" y="4162"/>
                </a:lnTo>
                <a:lnTo>
                  <a:pt x="170365" y="1390"/>
                </a:lnTo>
                <a:lnTo>
                  <a:pt x="175776" y="0"/>
                </a:lnTo>
                <a:lnTo>
                  <a:pt x="191359" y="0"/>
                </a:lnTo>
                <a:lnTo>
                  <a:pt x="196664" y="1390"/>
                </a:lnTo>
                <a:lnTo>
                  <a:pt x="199541" y="4162"/>
                </a:lnTo>
                <a:lnTo>
                  <a:pt x="202417" y="6848"/>
                </a:lnTo>
                <a:lnTo>
                  <a:pt x="203856" y="12001"/>
                </a:lnTo>
                <a:lnTo>
                  <a:pt x="203769" y="27584"/>
                </a:lnTo>
                <a:lnTo>
                  <a:pt x="202370" y="32537"/>
                </a:lnTo>
                <a:lnTo>
                  <a:pt x="196512" y="38195"/>
                </a:lnTo>
                <a:lnTo>
                  <a:pt x="191111" y="39586"/>
                </a:lnTo>
                <a:close/>
              </a:path>
              <a:path w="513080" h="269239">
                <a:moveTo>
                  <a:pt x="364927" y="242737"/>
                </a:moveTo>
                <a:lnTo>
                  <a:pt x="308908" y="242737"/>
                </a:lnTo>
                <a:lnTo>
                  <a:pt x="313918" y="242147"/>
                </a:lnTo>
                <a:lnTo>
                  <a:pt x="322948" y="239765"/>
                </a:lnTo>
                <a:lnTo>
                  <a:pt x="340712" y="218877"/>
                </a:lnTo>
                <a:lnTo>
                  <a:pt x="340712" y="208952"/>
                </a:lnTo>
                <a:lnTo>
                  <a:pt x="339369" y="204684"/>
                </a:lnTo>
                <a:lnTo>
                  <a:pt x="336693" y="201217"/>
                </a:lnTo>
                <a:lnTo>
                  <a:pt x="334111" y="197741"/>
                </a:lnTo>
                <a:lnTo>
                  <a:pt x="330682" y="194664"/>
                </a:lnTo>
                <a:lnTo>
                  <a:pt x="322157" y="189311"/>
                </a:lnTo>
                <a:lnTo>
                  <a:pt x="317338" y="186930"/>
                </a:lnTo>
                <a:lnTo>
                  <a:pt x="295611" y="178443"/>
                </a:lnTo>
                <a:lnTo>
                  <a:pt x="289953" y="176166"/>
                </a:lnTo>
                <a:lnTo>
                  <a:pt x="256768" y="151163"/>
                </a:lnTo>
                <a:lnTo>
                  <a:pt x="250224" y="132751"/>
                </a:lnTo>
                <a:lnTo>
                  <a:pt x="250224" y="117673"/>
                </a:lnTo>
                <a:lnTo>
                  <a:pt x="272198" y="82649"/>
                </a:lnTo>
                <a:lnTo>
                  <a:pt x="315852" y="71438"/>
                </a:lnTo>
                <a:lnTo>
                  <a:pt x="320719" y="71438"/>
                </a:lnTo>
                <a:lnTo>
                  <a:pt x="353057" y="79477"/>
                </a:lnTo>
                <a:lnTo>
                  <a:pt x="355838" y="80858"/>
                </a:lnTo>
                <a:lnTo>
                  <a:pt x="357924" y="82106"/>
                </a:lnTo>
                <a:lnTo>
                  <a:pt x="359315" y="83192"/>
                </a:lnTo>
                <a:lnTo>
                  <a:pt x="360801" y="84287"/>
                </a:lnTo>
                <a:lnTo>
                  <a:pt x="361744" y="85230"/>
                </a:lnTo>
                <a:lnTo>
                  <a:pt x="362144" y="86021"/>
                </a:lnTo>
                <a:lnTo>
                  <a:pt x="362639" y="86811"/>
                </a:lnTo>
                <a:lnTo>
                  <a:pt x="364077" y="97032"/>
                </a:lnTo>
                <a:lnTo>
                  <a:pt x="309851" y="97032"/>
                </a:lnTo>
                <a:lnTo>
                  <a:pt x="304936" y="97679"/>
                </a:lnTo>
                <a:lnTo>
                  <a:pt x="300669" y="98965"/>
                </a:lnTo>
                <a:lnTo>
                  <a:pt x="296401" y="100156"/>
                </a:lnTo>
                <a:lnTo>
                  <a:pt x="292887" y="101947"/>
                </a:lnTo>
                <a:lnTo>
                  <a:pt x="287429" y="106604"/>
                </a:lnTo>
                <a:lnTo>
                  <a:pt x="285390" y="109386"/>
                </a:lnTo>
                <a:lnTo>
                  <a:pt x="284000" y="112662"/>
                </a:lnTo>
                <a:lnTo>
                  <a:pt x="282619" y="115834"/>
                </a:lnTo>
                <a:lnTo>
                  <a:pt x="281923" y="119263"/>
                </a:lnTo>
                <a:lnTo>
                  <a:pt x="281923" y="128188"/>
                </a:lnTo>
                <a:lnTo>
                  <a:pt x="316347" y="154782"/>
                </a:lnTo>
                <a:lnTo>
                  <a:pt x="321957" y="156964"/>
                </a:lnTo>
                <a:lnTo>
                  <a:pt x="327615" y="159240"/>
                </a:lnTo>
                <a:lnTo>
                  <a:pt x="333264" y="161431"/>
                </a:lnTo>
                <a:lnTo>
                  <a:pt x="338826" y="163955"/>
                </a:lnTo>
                <a:lnTo>
                  <a:pt x="344284" y="166832"/>
                </a:lnTo>
                <a:lnTo>
                  <a:pt x="349837" y="169613"/>
                </a:lnTo>
                <a:lnTo>
                  <a:pt x="354743" y="172985"/>
                </a:lnTo>
                <a:lnTo>
                  <a:pt x="363277" y="180929"/>
                </a:lnTo>
                <a:lnTo>
                  <a:pt x="366706" y="185739"/>
                </a:lnTo>
                <a:lnTo>
                  <a:pt x="369288" y="191397"/>
                </a:lnTo>
                <a:lnTo>
                  <a:pt x="371964" y="196950"/>
                </a:lnTo>
                <a:lnTo>
                  <a:pt x="373298" y="203598"/>
                </a:lnTo>
                <a:lnTo>
                  <a:pt x="373298" y="220563"/>
                </a:lnTo>
                <a:lnTo>
                  <a:pt x="371564" y="228802"/>
                </a:lnTo>
                <a:lnTo>
                  <a:pt x="364927" y="242737"/>
                </a:lnTo>
                <a:close/>
              </a:path>
              <a:path w="513080" h="269239">
                <a:moveTo>
                  <a:pt x="359658" y="110729"/>
                </a:moveTo>
                <a:lnTo>
                  <a:pt x="357676" y="110729"/>
                </a:lnTo>
                <a:lnTo>
                  <a:pt x="355933" y="110033"/>
                </a:lnTo>
                <a:lnTo>
                  <a:pt x="353657" y="108643"/>
                </a:lnTo>
                <a:lnTo>
                  <a:pt x="351371" y="107157"/>
                </a:lnTo>
                <a:lnTo>
                  <a:pt x="348447" y="105566"/>
                </a:lnTo>
                <a:lnTo>
                  <a:pt x="341303" y="102194"/>
                </a:lnTo>
                <a:lnTo>
                  <a:pt x="337083" y="100651"/>
                </a:lnTo>
                <a:lnTo>
                  <a:pt x="332225" y="99270"/>
                </a:lnTo>
                <a:lnTo>
                  <a:pt x="327358" y="97775"/>
                </a:lnTo>
                <a:lnTo>
                  <a:pt x="321757" y="97032"/>
                </a:lnTo>
                <a:lnTo>
                  <a:pt x="364077" y="97032"/>
                </a:lnTo>
                <a:lnTo>
                  <a:pt x="363954" y="102194"/>
                </a:lnTo>
                <a:lnTo>
                  <a:pt x="363582" y="105318"/>
                </a:lnTo>
                <a:lnTo>
                  <a:pt x="363230" y="106662"/>
                </a:lnTo>
                <a:lnTo>
                  <a:pt x="362734" y="107747"/>
                </a:lnTo>
                <a:lnTo>
                  <a:pt x="362334" y="108843"/>
                </a:lnTo>
                <a:lnTo>
                  <a:pt x="361791" y="109633"/>
                </a:lnTo>
                <a:lnTo>
                  <a:pt x="361096" y="110129"/>
                </a:lnTo>
                <a:lnTo>
                  <a:pt x="360401" y="110529"/>
                </a:lnTo>
                <a:lnTo>
                  <a:pt x="359658" y="110729"/>
                </a:lnTo>
                <a:close/>
              </a:path>
              <a:path w="513080" h="269239">
                <a:moveTo>
                  <a:pt x="302612" y="269226"/>
                </a:moveTo>
                <a:lnTo>
                  <a:pt x="296259" y="269226"/>
                </a:lnTo>
                <a:lnTo>
                  <a:pt x="290153" y="268683"/>
                </a:lnTo>
                <a:lnTo>
                  <a:pt x="284305" y="267588"/>
                </a:lnTo>
                <a:lnTo>
                  <a:pt x="278542" y="266597"/>
                </a:lnTo>
                <a:lnTo>
                  <a:pt x="245899" y="243337"/>
                </a:lnTo>
                <a:lnTo>
                  <a:pt x="245912" y="236336"/>
                </a:lnTo>
                <a:lnTo>
                  <a:pt x="247242" y="228602"/>
                </a:lnTo>
                <a:lnTo>
                  <a:pt x="247642" y="227506"/>
                </a:lnTo>
                <a:lnTo>
                  <a:pt x="248185" y="226763"/>
                </a:lnTo>
                <a:lnTo>
                  <a:pt x="248881" y="226363"/>
                </a:lnTo>
                <a:lnTo>
                  <a:pt x="249671" y="225868"/>
                </a:lnTo>
                <a:lnTo>
                  <a:pt x="250519" y="225620"/>
                </a:lnTo>
                <a:lnTo>
                  <a:pt x="252900" y="225620"/>
                </a:lnTo>
                <a:lnTo>
                  <a:pt x="255082" y="226516"/>
                </a:lnTo>
                <a:lnTo>
                  <a:pt x="260835" y="230088"/>
                </a:lnTo>
                <a:lnTo>
                  <a:pt x="264359" y="232069"/>
                </a:lnTo>
                <a:lnTo>
                  <a:pt x="295811" y="242737"/>
                </a:lnTo>
                <a:lnTo>
                  <a:pt x="364927" y="242737"/>
                </a:lnTo>
                <a:lnTo>
                  <a:pt x="364715" y="243185"/>
                </a:lnTo>
                <a:lnTo>
                  <a:pt x="331187" y="265359"/>
                </a:lnTo>
                <a:lnTo>
                  <a:pt x="310254" y="268985"/>
                </a:lnTo>
                <a:lnTo>
                  <a:pt x="302612" y="269226"/>
                </a:lnTo>
                <a:close/>
              </a:path>
              <a:path w="513080" h="269239">
                <a:moveTo>
                  <a:pt x="460033" y="75153"/>
                </a:moveTo>
                <a:lnTo>
                  <a:pt x="426991" y="75153"/>
                </a:lnTo>
                <a:lnTo>
                  <a:pt x="426991" y="31451"/>
                </a:lnTo>
                <a:lnTo>
                  <a:pt x="435325" y="26489"/>
                </a:lnTo>
                <a:lnTo>
                  <a:pt x="437506" y="26194"/>
                </a:lnTo>
                <a:lnTo>
                  <a:pt x="440183" y="26041"/>
                </a:lnTo>
                <a:lnTo>
                  <a:pt x="446736" y="26041"/>
                </a:lnTo>
                <a:lnTo>
                  <a:pt x="449460" y="26194"/>
                </a:lnTo>
                <a:lnTo>
                  <a:pt x="451546" y="26489"/>
                </a:lnTo>
                <a:lnTo>
                  <a:pt x="453727" y="26689"/>
                </a:lnTo>
                <a:lnTo>
                  <a:pt x="455413" y="27089"/>
                </a:lnTo>
                <a:lnTo>
                  <a:pt x="457795" y="28280"/>
                </a:lnTo>
                <a:lnTo>
                  <a:pt x="458642" y="28965"/>
                </a:lnTo>
                <a:lnTo>
                  <a:pt x="459138" y="29765"/>
                </a:lnTo>
                <a:lnTo>
                  <a:pt x="459728" y="30556"/>
                </a:lnTo>
                <a:lnTo>
                  <a:pt x="460033" y="31451"/>
                </a:lnTo>
                <a:lnTo>
                  <a:pt x="460033" y="75153"/>
                </a:lnTo>
                <a:close/>
              </a:path>
              <a:path w="513080" h="269239">
                <a:moveTo>
                  <a:pt x="508154" y="102537"/>
                </a:moveTo>
                <a:lnTo>
                  <a:pt x="399854" y="102537"/>
                </a:lnTo>
                <a:lnTo>
                  <a:pt x="398215" y="101499"/>
                </a:lnTo>
                <a:lnTo>
                  <a:pt x="396929" y="99413"/>
                </a:lnTo>
                <a:lnTo>
                  <a:pt x="395739" y="97232"/>
                </a:lnTo>
                <a:lnTo>
                  <a:pt x="395139" y="93765"/>
                </a:lnTo>
                <a:lnTo>
                  <a:pt x="395139" y="86421"/>
                </a:lnTo>
                <a:lnTo>
                  <a:pt x="399006" y="75905"/>
                </a:lnTo>
                <a:lnTo>
                  <a:pt x="399901" y="75400"/>
                </a:lnTo>
                <a:lnTo>
                  <a:pt x="400892" y="75153"/>
                </a:lnTo>
                <a:lnTo>
                  <a:pt x="507259" y="75153"/>
                </a:lnTo>
                <a:lnTo>
                  <a:pt x="508202" y="75400"/>
                </a:lnTo>
                <a:lnTo>
                  <a:pt x="508992" y="75905"/>
                </a:lnTo>
                <a:lnTo>
                  <a:pt x="509792" y="76296"/>
                </a:lnTo>
                <a:lnTo>
                  <a:pt x="510488" y="77096"/>
                </a:lnTo>
                <a:lnTo>
                  <a:pt x="511078" y="78286"/>
                </a:lnTo>
                <a:lnTo>
                  <a:pt x="511678" y="79372"/>
                </a:lnTo>
                <a:lnTo>
                  <a:pt x="512069" y="80810"/>
                </a:lnTo>
                <a:lnTo>
                  <a:pt x="512269" y="82601"/>
                </a:lnTo>
                <a:lnTo>
                  <a:pt x="512564" y="84287"/>
                </a:lnTo>
                <a:lnTo>
                  <a:pt x="512716" y="86421"/>
                </a:lnTo>
                <a:lnTo>
                  <a:pt x="512716" y="93765"/>
                </a:lnTo>
                <a:lnTo>
                  <a:pt x="512116" y="97232"/>
                </a:lnTo>
                <a:lnTo>
                  <a:pt x="510926" y="99413"/>
                </a:lnTo>
                <a:lnTo>
                  <a:pt x="509735" y="101499"/>
                </a:lnTo>
                <a:lnTo>
                  <a:pt x="508154" y="102537"/>
                </a:lnTo>
                <a:close/>
              </a:path>
              <a:path w="513080" h="269239">
                <a:moveTo>
                  <a:pt x="482598" y="268779"/>
                </a:moveTo>
                <a:lnTo>
                  <a:pt x="470196" y="268779"/>
                </a:lnTo>
                <a:lnTo>
                  <a:pt x="462214" y="267540"/>
                </a:lnTo>
                <a:lnTo>
                  <a:pt x="431801" y="242489"/>
                </a:lnTo>
                <a:lnTo>
                  <a:pt x="426991" y="102537"/>
                </a:lnTo>
                <a:lnTo>
                  <a:pt x="460033" y="102537"/>
                </a:lnTo>
                <a:lnTo>
                  <a:pt x="460033" y="202998"/>
                </a:lnTo>
                <a:lnTo>
                  <a:pt x="460376" y="211733"/>
                </a:lnTo>
                <a:lnTo>
                  <a:pt x="475759" y="240508"/>
                </a:lnTo>
                <a:lnTo>
                  <a:pt x="512181" y="240508"/>
                </a:lnTo>
                <a:lnTo>
                  <a:pt x="512269" y="241251"/>
                </a:lnTo>
                <a:lnTo>
                  <a:pt x="512564" y="242842"/>
                </a:lnTo>
                <a:lnTo>
                  <a:pt x="512716" y="244823"/>
                </a:lnTo>
                <a:lnTo>
                  <a:pt x="512716" y="251072"/>
                </a:lnTo>
                <a:lnTo>
                  <a:pt x="485675" y="268588"/>
                </a:lnTo>
                <a:lnTo>
                  <a:pt x="482598" y="268779"/>
                </a:lnTo>
                <a:close/>
              </a:path>
              <a:path w="513080" h="269239">
                <a:moveTo>
                  <a:pt x="512181" y="240508"/>
                </a:moveTo>
                <a:lnTo>
                  <a:pt x="488256" y="240508"/>
                </a:lnTo>
                <a:lnTo>
                  <a:pt x="490990" y="240213"/>
                </a:lnTo>
                <a:lnTo>
                  <a:pt x="495752" y="239022"/>
                </a:lnTo>
                <a:lnTo>
                  <a:pt x="504534" y="235889"/>
                </a:lnTo>
                <a:lnTo>
                  <a:pt x="505916" y="235298"/>
                </a:lnTo>
                <a:lnTo>
                  <a:pt x="507163" y="235003"/>
                </a:lnTo>
                <a:lnTo>
                  <a:pt x="508849" y="235003"/>
                </a:lnTo>
                <a:lnTo>
                  <a:pt x="509440" y="235146"/>
                </a:lnTo>
                <a:lnTo>
                  <a:pt x="510630" y="235746"/>
                </a:lnTo>
                <a:lnTo>
                  <a:pt x="511078" y="236384"/>
                </a:lnTo>
                <a:lnTo>
                  <a:pt x="511373" y="237384"/>
                </a:lnTo>
                <a:lnTo>
                  <a:pt x="511773" y="238270"/>
                </a:lnTo>
                <a:lnTo>
                  <a:pt x="512069" y="239565"/>
                </a:lnTo>
                <a:lnTo>
                  <a:pt x="512181" y="24050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4923" y="2234292"/>
            <a:ext cx="325755" cy="283845"/>
          </a:xfrm>
          <a:custGeom>
            <a:avLst/>
            <a:gdLst/>
            <a:ahLst/>
            <a:cxnLst/>
            <a:rect l="l" t="t" r="r" b="b"/>
            <a:pathLst>
              <a:path w="325755" h="283844">
                <a:moveTo>
                  <a:pt x="87846" y="283819"/>
                </a:moveTo>
                <a:lnTo>
                  <a:pt x="49146" y="277266"/>
                </a:lnTo>
                <a:lnTo>
                  <a:pt x="16517" y="251409"/>
                </a:lnTo>
                <a:lnTo>
                  <a:pt x="1224" y="208172"/>
                </a:lnTo>
                <a:lnTo>
                  <a:pt x="0" y="182910"/>
                </a:lnTo>
                <a:lnTo>
                  <a:pt x="235" y="175757"/>
                </a:lnTo>
                <a:lnTo>
                  <a:pt x="8795" y="137176"/>
                </a:lnTo>
                <a:lnTo>
                  <a:pt x="35682" y="102282"/>
                </a:lnTo>
                <a:lnTo>
                  <a:pt x="80540" y="86486"/>
                </a:lnTo>
                <a:lnTo>
                  <a:pt x="91713" y="86021"/>
                </a:lnTo>
                <a:lnTo>
                  <a:pt x="102447" y="86430"/>
                </a:lnTo>
                <a:lnTo>
                  <a:pt x="145516" y="100645"/>
                </a:lnTo>
                <a:lnTo>
                  <a:pt x="159176" y="113558"/>
                </a:lnTo>
                <a:lnTo>
                  <a:pt x="90227" y="113558"/>
                </a:lnTo>
                <a:lnTo>
                  <a:pt x="83185" y="113883"/>
                </a:lnTo>
                <a:lnTo>
                  <a:pt x="47812" y="133503"/>
                </a:lnTo>
                <a:lnTo>
                  <a:pt x="35231" y="169552"/>
                </a:lnTo>
                <a:lnTo>
                  <a:pt x="34450" y="182910"/>
                </a:lnTo>
                <a:lnTo>
                  <a:pt x="34458" y="186482"/>
                </a:lnTo>
                <a:lnTo>
                  <a:pt x="42002" y="228402"/>
                </a:lnTo>
                <a:lnTo>
                  <a:pt x="74967" y="254572"/>
                </a:lnTo>
                <a:lnTo>
                  <a:pt x="89484" y="255986"/>
                </a:lnTo>
                <a:lnTo>
                  <a:pt x="156173" y="255986"/>
                </a:lnTo>
                <a:lnTo>
                  <a:pt x="150650" y="261723"/>
                </a:lnTo>
                <a:lnTo>
                  <a:pt x="109238" y="281957"/>
                </a:lnTo>
                <a:lnTo>
                  <a:pt x="98885" y="283353"/>
                </a:lnTo>
                <a:lnTo>
                  <a:pt x="87846" y="283819"/>
                </a:lnTo>
                <a:close/>
              </a:path>
              <a:path w="325755" h="283844">
                <a:moveTo>
                  <a:pt x="156173" y="255986"/>
                </a:moveTo>
                <a:lnTo>
                  <a:pt x="89484" y="255986"/>
                </a:lnTo>
                <a:lnTo>
                  <a:pt x="96458" y="255661"/>
                </a:lnTo>
                <a:lnTo>
                  <a:pt x="102950" y="254685"/>
                </a:lnTo>
                <a:lnTo>
                  <a:pt x="136462" y="229935"/>
                </a:lnTo>
                <a:lnTo>
                  <a:pt x="144966" y="191659"/>
                </a:lnTo>
                <a:lnTo>
                  <a:pt x="145085" y="182910"/>
                </a:lnTo>
                <a:lnTo>
                  <a:pt x="144963" y="177952"/>
                </a:lnTo>
                <a:lnTo>
                  <a:pt x="133385" y="134837"/>
                </a:lnTo>
                <a:lnTo>
                  <a:pt x="129318" y="128293"/>
                </a:lnTo>
                <a:lnTo>
                  <a:pt x="90227" y="113558"/>
                </a:lnTo>
                <a:lnTo>
                  <a:pt x="159176" y="113558"/>
                </a:lnTo>
                <a:lnTo>
                  <a:pt x="176722" y="151656"/>
                </a:lnTo>
                <a:lnTo>
                  <a:pt x="179700" y="186482"/>
                </a:lnTo>
                <a:lnTo>
                  <a:pt x="179458" y="193711"/>
                </a:lnTo>
                <a:lnTo>
                  <a:pt x="170760" y="232452"/>
                </a:lnTo>
                <a:lnTo>
                  <a:pt x="156751" y="255386"/>
                </a:lnTo>
                <a:lnTo>
                  <a:pt x="156173" y="255986"/>
                </a:lnTo>
                <a:close/>
              </a:path>
              <a:path w="325755" h="283844">
                <a:moveTo>
                  <a:pt x="268470" y="89745"/>
                </a:moveTo>
                <a:lnTo>
                  <a:pt x="235285" y="89745"/>
                </a:lnTo>
                <a:lnTo>
                  <a:pt x="235285" y="71142"/>
                </a:lnTo>
                <a:lnTo>
                  <a:pt x="241086" y="29813"/>
                </a:lnTo>
                <a:lnTo>
                  <a:pt x="273315" y="2342"/>
                </a:lnTo>
                <a:lnTo>
                  <a:pt x="293321" y="0"/>
                </a:lnTo>
                <a:lnTo>
                  <a:pt x="297989" y="0"/>
                </a:lnTo>
                <a:lnTo>
                  <a:pt x="302504" y="447"/>
                </a:lnTo>
                <a:lnTo>
                  <a:pt x="306866" y="1343"/>
                </a:lnTo>
                <a:lnTo>
                  <a:pt x="311333" y="2133"/>
                </a:lnTo>
                <a:lnTo>
                  <a:pt x="323840" y="9820"/>
                </a:lnTo>
                <a:lnTo>
                  <a:pt x="324430" y="11115"/>
                </a:lnTo>
                <a:lnTo>
                  <a:pt x="324830" y="12649"/>
                </a:lnTo>
                <a:lnTo>
                  <a:pt x="325221" y="16221"/>
                </a:lnTo>
                <a:lnTo>
                  <a:pt x="325326" y="23460"/>
                </a:lnTo>
                <a:lnTo>
                  <a:pt x="325173" y="25498"/>
                </a:lnTo>
                <a:lnTo>
                  <a:pt x="324838" y="27384"/>
                </a:lnTo>
                <a:lnTo>
                  <a:pt x="290597" y="27384"/>
                </a:lnTo>
                <a:lnTo>
                  <a:pt x="286378" y="28175"/>
                </a:lnTo>
                <a:lnTo>
                  <a:pt x="268489" y="62089"/>
                </a:lnTo>
                <a:lnTo>
                  <a:pt x="268470" y="89745"/>
                </a:lnTo>
                <a:close/>
              </a:path>
              <a:path w="325755" h="283844">
                <a:moveTo>
                  <a:pt x="321506" y="33185"/>
                </a:moveTo>
                <a:lnTo>
                  <a:pt x="319820" y="33185"/>
                </a:lnTo>
                <a:lnTo>
                  <a:pt x="318677" y="32890"/>
                </a:lnTo>
                <a:lnTo>
                  <a:pt x="315896" y="31699"/>
                </a:lnTo>
                <a:lnTo>
                  <a:pt x="314162" y="31051"/>
                </a:lnTo>
                <a:lnTo>
                  <a:pt x="312076" y="30356"/>
                </a:lnTo>
                <a:lnTo>
                  <a:pt x="310095" y="29565"/>
                </a:lnTo>
                <a:lnTo>
                  <a:pt x="307714" y="28870"/>
                </a:lnTo>
                <a:lnTo>
                  <a:pt x="304932" y="28280"/>
                </a:lnTo>
                <a:lnTo>
                  <a:pt x="302256" y="27679"/>
                </a:lnTo>
                <a:lnTo>
                  <a:pt x="299132" y="27384"/>
                </a:lnTo>
                <a:lnTo>
                  <a:pt x="324838" y="27384"/>
                </a:lnTo>
                <a:lnTo>
                  <a:pt x="324718" y="28280"/>
                </a:lnTo>
                <a:lnTo>
                  <a:pt x="324608" y="28870"/>
                </a:lnTo>
                <a:lnTo>
                  <a:pt x="324383" y="29813"/>
                </a:lnTo>
                <a:lnTo>
                  <a:pt x="323983" y="30804"/>
                </a:lnTo>
                <a:lnTo>
                  <a:pt x="323687" y="31699"/>
                </a:lnTo>
                <a:lnTo>
                  <a:pt x="323240" y="32347"/>
                </a:lnTo>
                <a:lnTo>
                  <a:pt x="322649" y="32737"/>
                </a:lnTo>
                <a:lnTo>
                  <a:pt x="322144" y="33042"/>
                </a:lnTo>
                <a:lnTo>
                  <a:pt x="321506" y="33185"/>
                </a:lnTo>
                <a:close/>
              </a:path>
              <a:path w="325755" h="283844">
                <a:moveTo>
                  <a:pt x="310790" y="117130"/>
                </a:moveTo>
                <a:lnTo>
                  <a:pt x="207796" y="117130"/>
                </a:lnTo>
                <a:lnTo>
                  <a:pt x="206157" y="116082"/>
                </a:lnTo>
                <a:lnTo>
                  <a:pt x="205071" y="114005"/>
                </a:lnTo>
                <a:lnTo>
                  <a:pt x="204081" y="111815"/>
                </a:lnTo>
                <a:lnTo>
                  <a:pt x="203585" y="108347"/>
                </a:lnTo>
                <a:lnTo>
                  <a:pt x="203681" y="98870"/>
                </a:lnTo>
                <a:lnTo>
                  <a:pt x="207157" y="90488"/>
                </a:lnTo>
                <a:lnTo>
                  <a:pt x="207948" y="89993"/>
                </a:lnTo>
                <a:lnTo>
                  <a:pt x="208891" y="89745"/>
                </a:lnTo>
                <a:lnTo>
                  <a:pt x="309800" y="89745"/>
                </a:lnTo>
                <a:lnTo>
                  <a:pt x="310638" y="89993"/>
                </a:lnTo>
                <a:lnTo>
                  <a:pt x="311333" y="90488"/>
                </a:lnTo>
                <a:lnTo>
                  <a:pt x="312124" y="90888"/>
                </a:lnTo>
                <a:lnTo>
                  <a:pt x="312819" y="91679"/>
                </a:lnTo>
                <a:lnTo>
                  <a:pt x="313419" y="92869"/>
                </a:lnTo>
                <a:lnTo>
                  <a:pt x="314010" y="93955"/>
                </a:lnTo>
                <a:lnTo>
                  <a:pt x="314458" y="95393"/>
                </a:lnTo>
                <a:lnTo>
                  <a:pt x="314753" y="97184"/>
                </a:lnTo>
                <a:lnTo>
                  <a:pt x="315153" y="98870"/>
                </a:lnTo>
                <a:lnTo>
                  <a:pt x="315353" y="101004"/>
                </a:lnTo>
                <a:lnTo>
                  <a:pt x="315353" y="108347"/>
                </a:lnTo>
                <a:lnTo>
                  <a:pt x="314753" y="111815"/>
                </a:lnTo>
                <a:lnTo>
                  <a:pt x="313562" y="114005"/>
                </a:lnTo>
                <a:lnTo>
                  <a:pt x="312372" y="116082"/>
                </a:lnTo>
                <a:lnTo>
                  <a:pt x="310790" y="117130"/>
                </a:lnTo>
                <a:close/>
              </a:path>
              <a:path w="325755" h="283844">
                <a:moveTo>
                  <a:pt x="255126" y="281142"/>
                </a:moveTo>
                <a:lnTo>
                  <a:pt x="248773" y="281142"/>
                </a:lnTo>
                <a:lnTo>
                  <a:pt x="246096" y="280990"/>
                </a:lnTo>
                <a:lnTo>
                  <a:pt x="243915" y="280695"/>
                </a:lnTo>
                <a:lnTo>
                  <a:pt x="241829" y="280495"/>
                </a:lnTo>
                <a:lnTo>
                  <a:pt x="235285" y="275980"/>
                </a:lnTo>
                <a:lnTo>
                  <a:pt x="235285" y="117130"/>
                </a:lnTo>
                <a:lnTo>
                  <a:pt x="268470" y="117130"/>
                </a:lnTo>
                <a:lnTo>
                  <a:pt x="268470" y="275980"/>
                </a:lnTo>
                <a:lnTo>
                  <a:pt x="259841" y="280695"/>
                </a:lnTo>
                <a:lnTo>
                  <a:pt x="257755" y="280990"/>
                </a:lnTo>
                <a:lnTo>
                  <a:pt x="255126" y="281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7578" y="2248869"/>
            <a:ext cx="1327312" cy="338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8576" y="2235628"/>
            <a:ext cx="3459296" cy="351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2114" y="2721410"/>
            <a:ext cx="1315758" cy="351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5922" y="3293807"/>
            <a:ext cx="126807" cy="1267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6603" y="3205849"/>
            <a:ext cx="3826279" cy="352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4444" y="6496995"/>
            <a:ext cx="140458" cy="992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9ABDA9B-FA70-401F-BA73-5107BA65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APU – CBE : 20 February 2020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5078"/>
            <a:ext cx="4140785" cy="38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4627" y="6497123"/>
            <a:ext cx="138949" cy="99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4258" y="1750387"/>
            <a:ext cx="4135868" cy="4269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4CAECE-39FB-46D4-8430-0C02C48D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54849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5078"/>
            <a:ext cx="4140785" cy="38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0467" y="6497120"/>
            <a:ext cx="145638" cy="99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811" y="2138130"/>
            <a:ext cx="7445203" cy="2828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6FF1B0-5B54-4BB8-BCD1-9ADABCEA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54849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44" y="665082"/>
            <a:ext cx="5428905" cy="484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7714" y="6498185"/>
            <a:ext cx="69311" cy="97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5811" y="1983582"/>
            <a:ext cx="5892765" cy="3653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583F40-C51A-4CBD-A0EF-87FBC9AC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5622"/>
            <a:ext cx="3086100" cy="365125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5078"/>
            <a:ext cx="4140785" cy="38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0467" y="6497873"/>
            <a:ext cx="142589" cy="97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811" y="2138130"/>
            <a:ext cx="7445203" cy="2828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20558" y="5336461"/>
            <a:ext cx="2675255" cy="650875"/>
            <a:chOff x="2020558" y="5336461"/>
            <a:chExt cx="2675255" cy="650875"/>
          </a:xfrm>
        </p:grpSpPr>
        <p:sp>
          <p:nvSpPr>
            <p:cNvPr id="8" name="object 8"/>
            <p:cNvSpPr/>
            <p:nvPr/>
          </p:nvSpPr>
          <p:spPr>
            <a:xfrm>
              <a:off x="2039609" y="5355511"/>
              <a:ext cx="2637155" cy="612775"/>
            </a:xfrm>
            <a:custGeom>
              <a:avLst/>
              <a:gdLst/>
              <a:ahLst/>
              <a:cxnLst/>
              <a:rect l="l" t="t" r="r" b="b"/>
              <a:pathLst>
                <a:path w="2637154" h="612775">
                  <a:moveTo>
                    <a:pt x="0" y="0"/>
                  </a:moveTo>
                  <a:lnTo>
                    <a:pt x="2637107" y="0"/>
                  </a:lnTo>
                  <a:lnTo>
                    <a:pt x="2637107" y="612624"/>
                  </a:lnTo>
                  <a:lnTo>
                    <a:pt x="0" y="612624"/>
                  </a:lnTo>
                  <a:lnTo>
                    <a:pt x="0" y="0"/>
                  </a:lnTo>
                  <a:close/>
                </a:path>
              </a:pathLst>
            </a:custGeom>
            <a:ln w="3810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8551" y="5534894"/>
              <a:ext cx="363220" cy="213995"/>
            </a:xfrm>
            <a:custGeom>
              <a:avLst/>
              <a:gdLst/>
              <a:ahLst/>
              <a:cxnLst/>
              <a:rect l="l" t="t" r="r" b="b"/>
              <a:pathLst>
                <a:path w="363219" h="213995">
                  <a:moveTo>
                    <a:pt x="93129" y="174581"/>
                  </a:moveTo>
                  <a:lnTo>
                    <a:pt x="6553" y="174581"/>
                  </a:lnTo>
                  <a:lnTo>
                    <a:pt x="4572" y="173885"/>
                  </a:lnTo>
                  <a:lnTo>
                    <a:pt x="2686" y="172495"/>
                  </a:lnTo>
                  <a:lnTo>
                    <a:pt x="895" y="171104"/>
                  </a:lnTo>
                  <a:lnTo>
                    <a:pt x="0" y="168675"/>
                  </a:lnTo>
                  <a:lnTo>
                    <a:pt x="0" y="5953"/>
                  </a:lnTo>
                  <a:lnTo>
                    <a:pt x="895" y="3467"/>
                  </a:lnTo>
                  <a:lnTo>
                    <a:pt x="2686" y="2086"/>
                  </a:lnTo>
                  <a:lnTo>
                    <a:pt x="4572" y="695"/>
                  </a:lnTo>
                  <a:lnTo>
                    <a:pt x="6553" y="0"/>
                  </a:lnTo>
                  <a:lnTo>
                    <a:pt x="92186" y="0"/>
                  </a:lnTo>
                  <a:lnTo>
                    <a:pt x="92824" y="200"/>
                  </a:lnTo>
                  <a:lnTo>
                    <a:pt x="93320" y="590"/>
                  </a:lnTo>
                  <a:lnTo>
                    <a:pt x="93920" y="990"/>
                  </a:lnTo>
                  <a:lnTo>
                    <a:pt x="94415" y="1590"/>
                  </a:lnTo>
                  <a:lnTo>
                    <a:pt x="95206" y="3171"/>
                  </a:lnTo>
                  <a:lnTo>
                    <a:pt x="95511" y="4162"/>
                  </a:lnTo>
                  <a:lnTo>
                    <a:pt x="95901" y="6543"/>
                  </a:lnTo>
                  <a:lnTo>
                    <a:pt x="95901" y="12945"/>
                  </a:lnTo>
                  <a:lnTo>
                    <a:pt x="92186" y="19346"/>
                  </a:lnTo>
                  <a:lnTo>
                    <a:pt x="23222" y="19346"/>
                  </a:lnTo>
                  <a:lnTo>
                    <a:pt x="23222" y="74117"/>
                  </a:lnTo>
                  <a:lnTo>
                    <a:pt x="82413" y="74117"/>
                  </a:lnTo>
                  <a:lnTo>
                    <a:pt x="83051" y="74317"/>
                  </a:lnTo>
                  <a:lnTo>
                    <a:pt x="86233" y="80613"/>
                  </a:lnTo>
                  <a:lnTo>
                    <a:pt x="86233" y="86766"/>
                  </a:lnTo>
                  <a:lnTo>
                    <a:pt x="82413" y="92872"/>
                  </a:lnTo>
                  <a:lnTo>
                    <a:pt x="23222" y="92872"/>
                  </a:lnTo>
                  <a:lnTo>
                    <a:pt x="23222" y="155235"/>
                  </a:lnTo>
                  <a:lnTo>
                    <a:pt x="93129" y="155235"/>
                  </a:lnTo>
                  <a:lnTo>
                    <a:pt x="93767" y="155435"/>
                  </a:lnTo>
                  <a:lnTo>
                    <a:pt x="94958" y="156225"/>
                  </a:lnTo>
                  <a:lnTo>
                    <a:pt x="95453" y="156816"/>
                  </a:lnTo>
                  <a:lnTo>
                    <a:pt x="95853" y="157616"/>
                  </a:lnTo>
                  <a:lnTo>
                    <a:pt x="96349" y="158311"/>
                  </a:lnTo>
                  <a:lnTo>
                    <a:pt x="96644" y="159302"/>
                  </a:lnTo>
                  <a:lnTo>
                    <a:pt x="96749" y="160588"/>
                  </a:lnTo>
                  <a:lnTo>
                    <a:pt x="96949" y="161779"/>
                  </a:lnTo>
                  <a:lnTo>
                    <a:pt x="96840" y="168675"/>
                  </a:lnTo>
                  <a:lnTo>
                    <a:pt x="96749" y="169218"/>
                  </a:lnTo>
                  <a:lnTo>
                    <a:pt x="96644" y="170409"/>
                  </a:lnTo>
                  <a:lnTo>
                    <a:pt x="96349" y="171456"/>
                  </a:lnTo>
                  <a:lnTo>
                    <a:pt x="95781" y="172495"/>
                  </a:lnTo>
                  <a:lnTo>
                    <a:pt x="95453" y="173142"/>
                  </a:lnTo>
                  <a:lnTo>
                    <a:pt x="94958" y="173733"/>
                  </a:lnTo>
                  <a:lnTo>
                    <a:pt x="94368" y="174133"/>
                  </a:lnTo>
                  <a:lnTo>
                    <a:pt x="93767" y="174428"/>
                  </a:lnTo>
                  <a:lnTo>
                    <a:pt x="93129" y="174581"/>
                  </a:lnTo>
                  <a:close/>
                </a:path>
                <a:path w="363219" h="213995">
                  <a:moveTo>
                    <a:pt x="174514" y="175324"/>
                  </a:moveTo>
                  <a:lnTo>
                    <a:pt x="169056" y="175324"/>
                  </a:lnTo>
                  <a:lnTo>
                    <a:pt x="166770" y="175229"/>
                  </a:lnTo>
                  <a:lnTo>
                    <a:pt x="164989" y="175029"/>
                  </a:lnTo>
                  <a:lnTo>
                    <a:pt x="163303" y="174924"/>
                  </a:lnTo>
                  <a:lnTo>
                    <a:pt x="157102" y="170561"/>
                  </a:lnTo>
                  <a:lnTo>
                    <a:pt x="121524" y="55218"/>
                  </a:lnTo>
                  <a:lnTo>
                    <a:pt x="120829" y="52684"/>
                  </a:lnTo>
                  <a:lnTo>
                    <a:pt x="120439" y="50903"/>
                  </a:lnTo>
                  <a:lnTo>
                    <a:pt x="120417" y="48417"/>
                  </a:lnTo>
                  <a:lnTo>
                    <a:pt x="120486" y="48122"/>
                  </a:lnTo>
                  <a:lnTo>
                    <a:pt x="120781" y="47626"/>
                  </a:lnTo>
                  <a:lnTo>
                    <a:pt x="121181" y="47131"/>
                  </a:lnTo>
                  <a:lnTo>
                    <a:pt x="121829" y="46731"/>
                  </a:lnTo>
                  <a:lnTo>
                    <a:pt x="122715" y="46436"/>
                  </a:lnTo>
                  <a:lnTo>
                    <a:pt x="123610" y="46036"/>
                  </a:lnTo>
                  <a:lnTo>
                    <a:pt x="124754" y="45836"/>
                  </a:lnTo>
                  <a:lnTo>
                    <a:pt x="126144" y="45836"/>
                  </a:lnTo>
                  <a:lnTo>
                    <a:pt x="127630" y="45740"/>
                  </a:lnTo>
                  <a:lnTo>
                    <a:pt x="129364" y="45693"/>
                  </a:lnTo>
                  <a:lnTo>
                    <a:pt x="133926" y="45693"/>
                  </a:lnTo>
                  <a:lnTo>
                    <a:pt x="135965" y="45740"/>
                  </a:lnTo>
                  <a:lnTo>
                    <a:pt x="139042" y="45940"/>
                  </a:lnTo>
                  <a:lnTo>
                    <a:pt x="140232" y="46188"/>
                  </a:lnTo>
                  <a:lnTo>
                    <a:pt x="141023" y="46579"/>
                  </a:lnTo>
                  <a:lnTo>
                    <a:pt x="141823" y="46883"/>
                  </a:lnTo>
                  <a:lnTo>
                    <a:pt x="142366" y="47331"/>
                  </a:lnTo>
                  <a:lnTo>
                    <a:pt x="142661" y="47922"/>
                  </a:lnTo>
                  <a:lnTo>
                    <a:pt x="143061" y="48417"/>
                  </a:lnTo>
                  <a:lnTo>
                    <a:pt x="143404" y="49112"/>
                  </a:lnTo>
                  <a:lnTo>
                    <a:pt x="143741" y="50151"/>
                  </a:lnTo>
                  <a:lnTo>
                    <a:pt x="172876" y="150024"/>
                  </a:lnTo>
                  <a:lnTo>
                    <a:pt x="173171" y="151215"/>
                  </a:lnTo>
                  <a:lnTo>
                    <a:pt x="192328" y="151215"/>
                  </a:lnTo>
                  <a:lnTo>
                    <a:pt x="183144" y="174428"/>
                  </a:lnTo>
                  <a:lnTo>
                    <a:pt x="182058" y="174828"/>
                  </a:lnTo>
                  <a:lnTo>
                    <a:pt x="180563" y="175076"/>
                  </a:lnTo>
                  <a:lnTo>
                    <a:pt x="176791" y="175276"/>
                  </a:lnTo>
                  <a:lnTo>
                    <a:pt x="174514" y="175324"/>
                  </a:lnTo>
                  <a:close/>
                </a:path>
                <a:path w="363219" h="213995">
                  <a:moveTo>
                    <a:pt x="192328" y="151215"/>
                  </a:moveTo>
                  <a:lnTo>
                    <a:pt x="173171" y="151215"/>
                  </a:lnTo>
                  <a:lnTo>
                    <a:pt x="173466" y="150024"/>
                  </a:lnTo>
                  <a:lnTo>
                    <a:pt x="200261" y="50008"/>
                  </a:lnTo>
                  <a:lnTo>
                    <a:pt x="200461" y="49112"/>
                  </a:lnTo>
                  <a:lnTo>
                    <a:pt x="200757" y="48417"/>
                  </a:lnTo>
                  <a:lnTo>
                    <a:pt x="201157" y="47922"/>
                  </a:lnTo>
                  <a:lnTo>
                    <a:pt x="201547" y="47331"/>
                  </a:lnTo>
                  <a:lnTo>
                    <a:pt x="202147" y="46883"/>
                  </a:lnTo>
                  <a:lnTo>
                    <a:pt x="202938" y="46579"/>
                  </a:lnTo>
                  <a:lnTo>
                    <a:pt x="203833" y="46188"/>
                  </a:lnTo>
                  <a:lnTo>
                    <a:pt x="204976" y="45940"/>
                  </a:lnTo>
                  <a:lnTo>
                    <a:pt x="207748" y="45740"/>
                  </a:lnTo>
                  <a:lnTo>
                    <a:pt x="209539" y="45693"/>
                  </a:lnTo>
                  <a:lnTo>
                    <a:pt x="213902" y="45693"/>
                  </a:lnTo>
                  <a:lnTo>
                    <a:pt x="215692" y="45740"/>
                  </a:lnTo>
                  <a:lnTo>
                    <a:pt x="218464" y="45940"/>
                  </a:lnTo>
                  <a:lnTo>
                    <a:pt x="219560" y="46188"/>
                  </a:lnTo>
                  <a:lnTo>
                    <a:pt x="220350" y="46579"/>
                  </a:lnTo>
                  <a:lnTo>
                    <a:pt x="221246" y="46883"/>
                  </a:lnTo>
                  <a:lnTo>
                    <a:pt x="221846" y="47331"/>
                  </a:lnTo>
                  <a:lnTo>
                    <a:pt x="222141" y="47922"/>
                  </a:lnTo>
                  <a:lnTo>
                    <a:pt x="222541" y="48417"/>
                  </a:lnTo>
                  <a:lnTo>
                    <a:pt x="222836" y="49017"/>
                  </a:lnTo>
                  <a:lnTo>
                    <a:pt x="232162" y="81261"/>
                  </a:lnTo>
                  <a:lnTo>
                    <a:pt x="210977" y="81261"/>
                  </a:lnTo>
                  <a:lnTo>
                    <a:pt x="210682" y="82451"/>
                  </a:lnTo>
                  <a:lnTo>
                    <a:pt x="192328" y="151215"/>
                  </a:lnTo>
                  <a:close/>
                </a:path>
                <a:path w="363219" h="213995">
                  <a:moveTo>
                    <a:pt x="272635" y="151215"/>
                  </a:moveTo>
                  <a:lnTo>
                    <a:pt x="252203" y="151215"/>
                  </a:lnTo>
                  <a:lnTo>
                    <a:pt x="252356" y="150024"/>
                  </a:lnTo>
                  <a:lnTo>
                    <a:pt x="281227" y="50008"/>
                  </a:lnTo>
                  <a:lnTo>
                    <a:pt x="281427" y="49112"/>
                  </a:lnTo>
                  <a:lnTo>
                    <a:pt x="281722" y="48417"/>
                  </a:lnTo>
                  <a:lnTo>
                    <a:pt x="282122" y="47922"/>
                  </a:lnTo>
                  <a:lnTo>
                    <a:pt x="282513" y="47331"/>
                  </a:lnTo>
                  <a:lnTo>
                    <a:pt x="283113" y="46883"/>
                  </a:lnTo>
                  <a:lnTo>
                    <a:pt x="283904" y="46579"/>
                  </a:lnTo>
                  <a:lnTo>
                    <a:pt x="284799" y="46188"/>
                  </a:lnTo>
                  <a:lnTo>
                    <a:pt x="285990" y="45940"/>
                  </a:lnTo>
                  <a:lnTo>
                    <a:pt x="288962" y="45740"/>
                  </a:lnTo>
                  <a:lnTo>
                    <a:pt x="290905" y="45693"/>
                  </a:lnTo>
                  <a:lnTo>
                    <a:pt x="295468" y="45693"/>
                  </a:lnTo>
                  <a:lnTo>
                    <a:pt x="297201" y="45740"/>
                  </a:lnTo>
                  <a:lnTo>
                    <a:pt x="298487" y="45836"/>
                  </a:lnTo>
                  <a:lnTo>
                    <a:pt x="299783" y="45836"/>
                  </a:lnTo>
                  <a:lnTo>
                    <a:pt x="300773" y="46036"/>
                  </a:lnTo>
                  <a:lnTo>
                    <a:pt x="301469" y="46436"/>
                  </a:lnTo>
                  <a:lnTo>
                    <a:pt x="302259" y="46836"/>
                  </a:lnTo>
                  <a:lnTo>
                    <a:pt x="302812" y="47274"/>
                  </a:lnTo>
                  <a:lnTo>
                    <a:pt x="303107" y="47769"/>
                  </a:lnTo>
                  <a:lnTo>
                    <a:pt x="303459" y="48122"/>
                  </a:lnTo>
                  <a:lnTo>
                    <a:pt x="303586" y="48417"/>
                  </a:lnTo>
                  <a:lnTo>
                    <a:pt x="303602" y="50903"/>
                  </a:lnTo>
                  <a:lnTo>
                    <a:pt x="303202" y="52684"/>
                  </a:lnTo>
                  <a:lnTo>
                    <a:pt x="302859" y="53827"/>
                  </a:lnTo>
                  <a:lnTo>
                    <a:pt x="302364" y="55218"/>
                  </a:lnTo>
                  <a:lnTo>
                    <a:pt x="272635" y="151215"/>
                  </a:lnTo>
                  <a:close/>
                </a:path>
                <a:path w="363219" h="213995">
                  <a:moveTo>
                    <a:pt x="254737" y="175324"/>
                  </a:moveTo>
                  <a:lnTo>
                    <a:pt x="249174" y="175324"/>
                  </a:lnTo>
                  <a:lnTo>
                    <a:pt x="246793" y="175229"/>
                  </a:lnTo>
                  <a:lnTo>
                    <a:pt x="244907" y="175029"/>
                  </a:lnTo>
                  <a:lnTo>
                    <a:pt x="243030" y="174924"/>
                  </a:lnTo>
                  <a:lnTo>
                    <a:pt x="211273" y="82451"/>
                  </a:lnTo>
                  <a:lnTo>
                    <a:pt x="210977" y="81261"/>
                  </a:lnTo>
                  <a:lnTo>
                    <a:pt x="232162" y="81261"/>
                  </a:lnTo>
                  <a:lnTo>
                    <a:pt x="252051" y="150024"/>
                  </a:lnTo>
                  <a:lnTo>
                    <a:pt x="252203" y="151215"/>
                  </a:lnTo>
                  <a:lnTo>
                    <a:pt x="272635" y="151215"/>
                  </a:lnTo>
                  <a:lnTo>
                    <a:pt x="266644" y="170561"/>
                  </a:lnTo>
                  <a:lnTo>
                    <a:pt x="266444" y="171552"/>
                  </a:lnTo>
                  <a:lnTo>
                    <a:pt x="266044" y="172352"/>
                  </a:lnTo>
                  <a:lnTo>
                    <a:pt x="264853" y="173543"/>
                  </a:lnTo>
                  <a:lnTo>
                    <a:pt x="264015" y="174038"/>
                  </a:lnTo>
                  <a:lnTo>
                    <a:pt x="262919" y="174428"/>
                  </a:lnTo>
                  <a:lnTo>
                    <a:pt x="261929" y="174828"/>
                  </a:lnTo>
                  <a:lnTo>
                    <a:pt x="260538" y="175076"/>
                  </a:lnTo>
                  <a:lnTo>
                    <a:pt x="256966" y="175276"/>
                  </a:lnTo>
                  <a:lnTo>
                    <a:pt x="254737" y="175324"/>
                  </a:lnTo>
                  <a:close/>
                </a:path>
                <a:path w="363219" h="213995">
                  <a:moveTo>
                    <a:pt x="327178" y="213721"/>
                  </a:moveTo>
                  <a:lnTo>
                    <a:pt x="323910" y="213721"/>
                  </a:lnTo>
                  <a:lnTo>
                    <a:pt x="322615" y="213625"/>
                  </a:lnTo>
                  <a:lnTo>
                    <a:pt x="321529" y="213425"/>
                  </a:lnTo>
                  <a:lnTo>
                    <a:pt x="320529" y="213330"/>
                  </a:lnTo>
                  <a:lnTo>
                    <a:pt x="318548" y="210996"/>
                  </a:lnTo>
                  <a:lnTo>
                    <a:pt x="318748" y="210396"/>
                  </a:lnTo>
                  <a:lnTo>
                    <a:pt x="319148" y="209701"/>
                  </a:lnTo>
                  <a:lnTo>
                    <a:pt x="337008" y="172495"/>
                  </a:lnTo>
                  <a:lnTo>
                    <a:pt x="337008" y="152853"/>
                  </a:lnTo>
                  <a:lnTo>
                    <a:pt x="337255" y="150967"/>
                  </a:lnTo>
                  <a:lnTo>
                    <a:pt x="337751" y="149577"/>
                  </a:lnTo>
                  <a:lnTo>
                    <a:pt x="338246" y="148091"/>
                  </a:lnTo>
                  <a:lnTo>
                    <a:pt x="339037" y="146995"/>
                  </a:lnTo>
                  <a:lnTo>
                    <a:pt x="340132" y="146300"/>
                  </a:lnTo>
                  <a:lnTo>
                    <a:pt x="341218" y="145509"/>
                  </a:lnTo>
                  <a:lnTo>
                    <a:pt x="342561" y="145014"/>
                  </a:lnTo>
                  <a:lnTo>
                    <a:pt x="344152" y="144814"/>
                  </a:lnTo>
                  <a:lnTo>
                    <a:pt x="345838" y="144519"/>
                  </a:lnTo>
                  <a:lnTo>
                    <a:pt x="347819" y="144366"/>
                  </a:lnTo>
                  <a:lnTo>
                    <a:pt x="352382" y="144366"/>
                  </a:lnTo>
                  <a:lnTo>
                    <a:pt x="354315" y="144519"/>
                  </a:lnTo>
                  <a:lnTo>
                    <a:pt x="355906" y="144814"/>
                  </a:lnTo>
                  <a:lnTo>
                    <a:pt x="357497" y="145014"/>
                  </a:lnTo>
                  <a:lnTo>
                    <a:pt x="358783" y="145509"/>
                  </a:lnTo>
                  <a:lnTo>
                    <a:pt x="359773" y="146300"/>
                  </a:lnTo>
                  <a:lnTo>
                    <a:pt x="360869" y="146995"/>
                  </a:lnTo>
                  <a:lnTo>
                    <a:pt x="361659" y="148091"/>
                  </a:lnTo>
                  <a:lnTo>
                    <a:pt x="362155" y="149577"/>
                  </a:lnTo>
                  <a:lnTo>
                    <a:pt x="362650" y="150967"/>
                  </a:lnTo>
                  <a:lnTo>
                    <a:pt x="362898" y="152853"/>
                  </a:lnTo>
                  <a:lnTo>
                    <a:pt x="362898" y="158007"/>
                  </a:lnTo>
                  <a:lnTo>
                    <a:pt x="362755" y="160588"/>
                  </a:lnTo>
                  <a:lnTo>
                    <a:pt x="362460" y="162969"/>
                  </a:lnTo>
                  <a:lnTo>
                    <a:pt x="362260" y="165351"/>
                  </a:lnTo>
                  <a:lnTo>
                    <a:pt x="361812" y="167589"/>
                  </a:lnTo>
                  <a:lnTo>
                    <a:pt x="361117" y="169666"/>
                  </a:lnTo>
                  <a:lnTo>
                    <a:pt x="360516" y="171657"/>
                  </a:lnTo>
                  <a:lnTo>
                    <a:pt x="359678" y="173638"/>
                  </a:lnTo>
                  <a:lnTo>
                    <a:pt x="358583" y="175619"/>
                  </a:lnTo>
                  <a:lnTo>
                    <a:pt x="357592" y="177705"/>
                  </a:lnTo>
                  <a:lnTo>
                    <a:pt x="336408" y="209853"/>
                  </a:lnTo>
                  <a:lnTo>
                    <a:pt x="334769" y="211492"/>
                  </a:lnTo>
                  <a:lnTo>
                    <a:pt x="334179" y="211987"/>
                  </a:lnTo>
                  <a:lnTo>
                    <a:pt x="333436" y="212387"/>
                  </a:lnTo>
                  <a:lnTo>
                    <a:pt x="332540" y="212682"/>
                  </a:lnTo>
                  <a:lnTo>
                    <a:pt x="331750" y="213082"/>
                  </a:lnTo>
                  <a:lnTo>
                    <a:pt x="330807" y="213330"/>
                  </a:lnTo>
                  <a:lnTo>
                    <a:pt x="329711" y="213425"/>
                  </a:lnTo>
                  <a:lnTo>
                    <a:pt x="328616" y="213625"/>
                  </a:lnTo>
                  <a:lnTo>
                    <a:pt x="327178" y="2137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7521" y="5524179"/>
              <a:ext cx="1940402" cy="1878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04865" y="3809809"/>
            <a:ext cx="1308100" cy="623570"/>
            <a:chOff x="704865" y="3809809"/>
            <a:chExt cx="1308100" cy="623570"/>
          </a:xfrm>
        </p:grpSpPr>
        <p:sp>
          <p:nvSpPr>
            <p:cNvPr id="12" name="object 12"/>
            <p:cNvSpPr/>
            <p:nvPr/>
          </p:nvSpPr>
          <p:spPr>
            <a:xfrm>
              <a:off x="742967" y="3847911"/>
              <a:ext cx="1231338" cy="5472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16" y="3828860"/>
              <a:ext cx="1270000" cy="585470"/>
            </a:xfrm>
            <a:custGeom>
              <a:avLst/>
              <a:gdLst/>
              <a:ahLst/>
              <a:cxnLst/>
              <a:rect l="l" t="t" r="r" b="b"/>
              <a:pathLst>
                <a:path w="1270000" h="585470">
                  <a:moveTo>
                    <a:pt x="0" y="0"/>
                  </a:moveTo>
                  <a:lnTo>
                    <a:pt x="1269440" y="0"/>
                  </a:lnTo>
                  <a:lnTo>
                    <a:pt x="1269440" y="585350"/>
                  </a:lnTo>
                  <a:lnTo>
                    <a:pt x="0" y="585350"/>
                  </a:lnTo>
                  <a:lnTo>
                    <a:pt x="0" y="0"/>
                  </a:lnTo>
                  <a:close/>
                </a:path>
              </a:pathLst>
            </a:custGeom>
            <a:ln w="3810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838252" y="4412620"/>
            <a:ext cx="220979" cy="1268730"/>
            <a:chOff x="1838252" y="4412620"/>
            <a:chExt cx="220979" cy="1268730"/>
          </a:xfrm>
        </p:grpSpPr>
        <p:sp>
          <p:nvSpPr>
            <p:cNvPr id="15" name="object 15"/>
            <p:cNvSpPr/>
            <p:nvPr/>
          </p:nvSpPr>
          <p:spPr>
            <a:xfrm>
              <a:off x="1919838" y="4603485"/>
              <a:ext cx="120014" cy="1058545"/>
            </a:xfrm>
            <a:custGeom>
              <a:avLst/>
              <a:gdLst/>
              <a:ahLst/>
              <a:cxnLst/>
              <a:rect l="l" t="t" r="r" b="b"/>
              <a:pathLst>
                <a:path w="120014" h="1058545">
                  <a:moveTo>
                    <a:pt x="119796" y="1058404"/>
                  </a:moveTo>
                  <a:lnTo>
                    <a:pt x="0" y="0"/>
                  </a:lnTo>
                </a:path>
              </a:pathLst>
            </a:custGeom>
            <a:ln w="3810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8252" y="4412620"/>
              <a:ext cx="163171" cy="2169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D66AF0B-B598-4EAB-A4ED-F938324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5078"/>
            <a:ext cx="4140785" cy="38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2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208" y="1744642"/>
            <a:ext cx="5258682" cy="356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2570" y="3706219"/>
            <a:ext cx="904512" cy="2692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1326" y="3692971"/>
            <a:ext cx="2005970" cy="282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0251" y="3732264"/>
            <a:ext cx="300355" cy="243204"/>
          </a:xfrm>
          <a:custGeom>
            <a:avLst/>
            <a:gdLst/>
            <a:ahLst/>
            <a:cxnLst/>
            <a:rect l="l" t="t" r="r" b="b"/>
            <a:pathLst>
              <a:path w="300354" h="243204">
                <a:moveTo>
                  <a:pt x="16916" y="90783"/>
                </a:moveTo>
                <a:lnTo>
                  <a:pt x="14240" y="90783"/>
                </a:lnTo>
                <a:lnTo>
                  <a:pt x="13297" y="90536"/>
                </a:lnTo>
                <a:lnTo>
                  <a:pt x="8891" y="73171"/>
                </a:lnTo>
                <a:lnTo>
                  <a:pt x="8982" y="71981"/>
                </a:lnTo>
                <a:lnTo>
                  <a:pt x="9382" y="70095"/>
                </a:lnTo>
                <a:lnTo>
                  <a:pt x="9877" y="68113"/>
                </a:lnTo>
                <a:lnTo>
                  <a:pt x="11020" y="66275"/>
                </a:lnTo>
                <a:lnTo>
                  <a:pt x="12801" y="64589"/>
                </a:lnTo>
                <a:lnTo>
                  <a:pt x="14592" y="62808"/>
                </a:lnTo>
                <a:lnTo>
                  <a:pt x="17669" y="60770"/>
                </a:lnTo>
                <a:lnTo>
                  <a:pt x="22031" y="58493"/>
                </a:lnTo>
                <a:lnTo>
                  <a:pt x="26498" y="56112"/>
                </a:lnTo>
                <a:lnTo>
                  <a:pt x="31604" y="53978"/>
                </a:lnTo>
                <a:lnTo>
                  <a:pt x="37357" y="52092"/>
                </a:lnTo>
                <a:lnTo>
                  <a:pt x="43110" y="50102"/>
                </a:lnTo>
                <a:lnTo>
                  <a:pt x="49368" y="48520"/>
                </a:lnTo>
                <a:lnTo>
                  <a:pt x="56112" y="47330"/>
                </a:lnTo>
                <a:lnTo>
                  <a:pt x="62960" y="46034"/>
                </a:lnTo>
                <a:lnTo>
                  <a:pt x="69857" y="45396"/>
                </a:lnTo>
                <a:lnTo>
                  <a:pt x="76800" y="45396"/>
                </a:lnTo>
                <a:lnTo>
                  <a:pt x="116200" y="52272"/>
                </a:lnTo>
                <a:lnTo>
                  <a:pt x="139605" y="72181"/>
                </a:lnTo>
                <a:lnTo>
                  <a:pt x="65637" y="72181"/>
                </a:lnTo>
                <a:lnTo>
                  <a:pt x="58341" y="73171"/>
                </a:lnTo>
                <a:lnTo>
                  <a:pt x="51797" y="75162"/>
                </a:lnTo>
                <a:lnTo>
                  <a:pt x="45348" y="77048"/>
                </a:lnTo>
                <a:lnTo>
                  <a:pt x="39691" y="79182"/>
                </a:lnTo>
                <a:lnTo>
                  <a:pt x="34833" y="81563"/>
                </a:lnTo>
                <a:lnTo>
                  <a:pt x="29965" y="83839"/>
                </a:lnTo>
                <a:lnTo>
                  <a:pt x="25898" y="85973"/>
                </a:lnTo>
                <a:lnTo>
                  <a:pt x="22622" y="87954"/>
                </a:lnTo>
                <a:lnTo>
                  <a:pt x="19354" y="89840"/>
                </a:lnTo>
                <a:lnTo>
                  <a:pt x="16916" y="90783"/>
                </a:lnTo>
                <a:close/>
              </a:path>
              <a:path w="300354" h="243204">
                <a:moveTo>
                  <a:pt x="62360" y="243185"/>
                </a:moveTo>
                <a:lnTo>
                  <a:pt x="22431" y="233412"/>
                </a:lnTo>
                <a:lnTo>
                  <a:pt x="0" y="196998"/>
                </a:lnTo>
                <a:lnTo>
                  <a:pt x="0" y="188273"/>
                </a:lnTo>
                <a:lnTo>
                  <a:pt x="13692" y="151696"/>
                </a:lnTo>
                <a:lnTo>
                  <a:pt x="52388" y="132313"/>
                </a:lnTo>
                <a:lnTo>
                  <a:pt x="90193" y="128588"/>
                </a:lnTo>
                <a:lnTo>
                  <a:pt x="114901" y="128588"/>
                </a:lnTo>
                <a:lnTo>
                  <a:pt x="114901" y="107605"/>
                </a:lnTo>
                <a:lnTo>
                  <a:pt x="114158" y="101499"/>
                </a:lnTo>
                <a:lnTo>
                  <a:pt x="112662" y="96146"/>
                </a:lnTo>
                <a:lnTo>
                  <a:pt x="111281" y="90783"/>
                </a:lnTo>
                <a:lnTo>
                  <a:pt x="108948" y="86373"/>
                </a:lnTo>
                <a:lnTo>
                  <a:pt x="105671" y="82896"/>
                </a:lnTo>
                <a:lnTo>
                  <a:pt x="102394" y="79325"/>
                </a:lnTo>
                <a:lnTo>
                  <a:pt x="98127" y="76648"/>
                </a:lnTo>
                <a:lnTo>
                  <a:pt x="87716" y="73076"/>
                </a:lnTo>
                <a:lnTo>
                  <a:pt x="81315" y="72181"/>
                </a:lnTo>
                <a:lnTo>
                  <a:pt x="139605" y="72181"/>
                </a:lnTo>
                <a:lnTo>
                  <a:pt x="147791" y="113110"/>
                </a:lnTo>
                <a:lnTo>
                  <a:pt x="147791" y="152249"/>
                </a:lnTo>
                <a:lnTo>
                  <a:pt x="77639" y="152249"/>
                </a:lnTo>
                <a:lnTo>
                  <a:pt x="69752" y="153049"/>
                </a:lnTo>
                <a:lnTo>
                  <a:pt x="63103" y="154630"/>
                </a:lnTo>
                <a:lnTo>
                  <a:pt x="56455" y="156125"/>
                </a:lnTo>
                <a:lnTo>
                  <a:pt x="50902" y="158402"/>
                </a:lnTo>
                <a:lnTo>
                  <a:pt x="33785" y="196112"/>
                </a:lnTo>
                <a:lnTo>
                  <a:pt x="36719" y="203551"/>
                </a:lnTo>
                <a:lnTo>
                  <a:pt x="67571" y="217296"/>
                </a:lnTo>
                <a:lnTo>
                  <a:pt x="118598" y="217296"/>
                </a:lnTo>
                <a:lnTo>
                  <a:pt x="113312" y="222460"/>
                </a:lnTo>
                <a:lnTo>
                  <a:pt x="78141" y="241436"/>
                </a:lnTo>
                <a:lnTo>
                  <a:pt x="70363" y="242747"/>
                </a:lnTo>
                <a:lnTo>
                  <a:pt x="62360" y="243185"/>
                </a:lnTo>
                <a:close/>
              </a:path>
              <a:path w="300354" h="243204">
                <a:moveTo>
                  <a:pt x="118598" y="217296"/>
                </a:moveTo>
                <a:lnTo>
                  <a:pt x="76200" y="217296"/>
                </a:lnTo>
                <a:lnTo>
                  <a:pt x="84192" y="215105"/>
                </a:lnTo>
                <a:lnTo>
                  <a:pt x="91536" y="210742"/>
                </a:lnTo>
                <a:lnTo>
                  <a:pt x="97181" y="206965"/>
                </a:lnTo>
                <a:lnTo>
                  <a:pt x="102957" y="202333"/>
                </a:lnTo>
                <a:lnTo>
                  <a:pt x="108864" y="196845"/>
                </a:lnTo>
                <a:lnTo>
                  <a:pt x="114901" y="190501"/>
                </a:lnTo>
                <a:lnTo>
                  <a:pt x="114901" y="152249"/>
                </a:lnTo>
                <a:lnTo>
                  <a:pt x="147791" y="152249"/>
                </a:lnTo>
                <a:lnTo>
                  <a:pt x="147791" y="216543"/>
                </a:lnTo>
                <a:lnTo>
                  <a:pt x="119368" y="216543"/>
                </a:lnTo>
                <a:lnTo>
                  <a:pt x="118598" y="217296"/>
                </a:lnTo>
                <a:close/>
              </a:path>
              <a:path w="300354" h="243204">
                <a:moveTo>
                  <a:pt x="137170" y="240508"/>
                </a:moveTo>
                <a:lnTo>
                  <a:pt x="130027" y="240508"/>
                </a:lnTo>
                <a:lnTo>
                  <a:pt x="127255" y="240308"/>
                </a:lnTo>
                <a:lnTo>
                  <a:pt x="119368" y="216543"/>
                </a:lnTo>
                <a:lnTo>
                  <a:pt x="147791" y="216543"/>
                </a:lnTo>
                <a:lnTo>
                  <a:pt x="141685" y="239908"/>
                </a:lnTo>
                <a:lnTo>
                  <a:pt x="139904" y="240308"/>
                </a:lnTo>
                <a:lnTo>
                  <a:pt x="137170" y="240508"/>
                </a:lnTo>
                <a:close/>
              </a:path>
              <a:path w="300354" h="243204">
                <a:moveTo>
                  <a:pt x="247604" y="49111"/>
                </a:moveTo>
                <a:lnTo>
                  <a:pt x="214571" y="49111"/>
                </a:lnTo>
                <a:lnTo>
                  <a:pt x="214571" y="5410"/>
                </a:lnTo>
                <a:lnTo>
                  <a:pt x="222906" y="447"/>
                </a:lnTo>
                <a:lnTo>
                  <a:pt x="225087" y="152"/>
                </a:lnTo>
                <a:lnTo>
                  <a:pt x="227764" y="0"/>
                </a:lnTo>
                <a:lnTo>
                  <a:pt x="234317" y="0"/>
                </a:lnTo>
                <a:lnTo>
                  <a:pt x="237041" y="152"/>
                </a:lnTo>
                <a:lnTo>
                  <a:pt x="239127" y="447"/>
                </a:lnTo>
                <a:lnTo>
                  <a:pt x="241308" y="647"/>
                </a:lnTo>
                <a:lnTo>
                  <a:pt x="242994" y="1038"/>
                </a:lnTo>
                <a:lnTo>
                  <a:pt x="245376" y="2228"/>
                </a:lnTo>
                <a:lnTo>
                  <a:pt x="246223" y="2924"/>
                </a:lnTo>
                <a:lnTo>
                  <a:pt x="246719" y="3724"/>
                </a:lnTo>
                <a:lnTo>
                  <a:pt x="247309" y="4514"/>
                </a:lnTo>
                <a:lnTo>
                  <a:pt x="247604" y="5410"/>
                </a:lnTo>
                <a:lnTo>
                  <a:pt x="247604" y="49111"/>
                </a:lnTo>
                <a:close/>
              </a:path>
              <a:path w="300354" h="243204">
                <a:moveTo>
                  <a:pt x="295725" y="76496"/>
                </a:moveTo>
                <a:lnTo>
                  <a:pt x="187434" y="76496"/>
                </a:lnTo>
                <a:lnTo>
                  <a:pt x="185796" y="75457"/>
                </a:lnTo>
                <a:lnTo>
                  <a:pt x="184501" y="73371"/>
                </a:lnTo>
                <a:lnTo>
                  <a:pt x="183310" y="71190"/>
                </a:lnTo>
                <a:lnTo>
                  <a:pt x="182719" y="67713"/>
                </a:lnTo>
                <a:lnTo>
                  <a:pt x="182719" y="60379"/>
                </a:lnTo>
                <a:lnTo>
                  <a:pt x="186587" y="49854"/>
                </a:lnTo>
                <a:lnTo>
                  <a:pt x="187482" y="49359"/>
                </a:lnTo>
                <a:lnTo>
                  <a:pt x="188473" y="49111"/>
                </a:lnTo>
                <a:lnTo>
                  <a:pt x="294839" y="49111"/>
                </a:lnTo>
                <a:lnTo>
                  <a:pt x="295782" y="49359"/>
                </a:lnTo>
                <a:lnTo>
                  <a:pt x="296573" y="49854"/>
                </a:lnTo>
                <a:lnTo>
                  <a:pt x="297364" y="50254"/>
                </a:lnTo>
                <a:lnTo>
                  <a:pt x="298059" y="51044"/>
                </a:lnTo>
                <a:lnTo>
                  <a:pt x="298659" y="52235"/>
                </a:lnTo>
                <a:lnTo>
                  <a:pt x="299249" y="53331"/>
                </a:lnTo>
                <a:lnTo>
                  <a:pt x="299650" y="54769"/>
                </a:lnTo>
                <a:lnTo>
                  <a:pt x="299850" y="56560"/>
                </a:lnTo>
                <a:lnTo>
                  <a:pt x="300145" y="58245"/>
                </a:lnTo>
                <a:lnTo>
                  <a:pt x="300297" y="60379"/>
                </a:lnTo>
                <a:lnTo>
                  <a:pt x="300297" y="67713"/>
                </a:lnTo>
                <a:lnTo>
                  <a:pt x="299697" y="71190"/>
                </a:lnTo>
                <a:lnTo>
                  <a:pt x="298507" y="73371"/>
                </a:lnTo>
                <a:lnTo>
                  <a:pt x="297316" y="75457"/>
                </a:lnTo>
                <a:lnTo>
                  <a:pt x="295725" y="76496"/>
                </a:lnTo>
                <a:close/>
              </a:path>
              <a:path w="300354" h="243204">
                <a:moveTo>
                  <a:pt x="270179" y="242737"/>
                </a:moveTo>
                <a:lnTo>
                  <a:pt x="257777" y="242737"/>
                </a:lnTo>
                <a:lnTo>
                  <a:pt x="249795" y="241499"/>
                </a:lnTo>
                <a:lnTo>
                  <a:pt x="219382" y="216448"/>
                </a:lnTo>
                <a:lnTo>
                  <a:pt x="214571" y="76496"/>
                </a:lnTo>
                <a:lnTo>
                  <a:pt x="247604" y="76496"/>
                </a:lnTo>
                <a:lnTo>
                  <a:pt x="247604" y="176957"/>
                </a:lnTo>
                <a:lnTo>
                  <a:pt x="247949" y="185692"/>
                </a:lnTo>
                <a:lnTo>
                  <a:pt x="263330" y="214467"/>
                </a:lnTo>
                <a:lnTo>
                  <a:pt x="299761" y="214467"/>
                </a:lnTo>
                <a:lnTo>
                  <a:pt x="299850" y="215210"/>
                </a:lnTo>
                <a:lnTo>
                  <a:pt x="300145" y="216791"/>
                </a:lnTo>
                <a:lnTo>
                  <a:pt x="300297" y="218781"/>
                </a:lnTo>
                <a:lnTo>
                  <a:pt x="300297" y="225030"/>
                </a:lnTo>
                <a:lnTo>
                  <a:pt x="273255" y="242547"/>
                </a:lnTo>
                <a:lnTo>
                  <a:pt x="270179" y="242737"/>
                </a:lnTo>
                <a:close/>
              </a:path>
              <a:path w="300354" h="243204">
                <a:moveTo>
                  <a:pt x="299761" y="214467"/>
                </a:moveTo>
                <a:lnTo>
                  <a:pt x="275837" y="214467"/>
                </a:lnTo>
                <a:lnTo>
                  <a:pt x="278561" y="214162"/>
                </a:lnTo>
                <a:lnTo>
                  <a:pt x="283324" y="212971"/>
                </a:lnTo>
                <a:lnTo>
                  <a:pt x="292106" y="209847"/>
                </a:lnTo>
                <a:lnTo>
                  <a:pt x="293496" y="209256"/>
                </a:lnTo>
                <a:lnTo>
                  <a:pt x="294735" y="208952"/>
                </a:lnTo>
                <a:lnTo>
                  <a:pt x="296421" y="208952"/>
                </a:lnTo>
                <a:lnTo>
                  <a:pt x="297021" y="209104"/>
                </a:lnTo>
                <a:lnTo>
                  <a:pt x="298211" y="209704"/>
                </a:lnTo>
                <a:lnTo>
                  <a:pt x="298659" y="210342"/>
                </a:lnTo>
                <a:lnTo>
                  <a:pt x="298954" y="211333"/>
                </a:lnTo>
                <a:lnTo>
                  <a:pt x="299354" y="212228"/>
                </a:lnTo>
                <a:lnTo>
                  <a:pt x="299650" y="213524"/>
                </a:lnTo>
                <a:lnTo>
                  <a:pt x="299761" y="214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8872" y="3709040"/>
            <a:ext cx="2002198" cy="26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0287" y="6496992"/>
            <a:ext cx="142310" cy="98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973" y="2586746"/>
            <a:ext cx="8282040" cy="51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5261" y="4116143"/>
            <a:ext cx="1358450" cy="3565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4541" y="4116146"/>
            <a:ext cx="1847527" cy="3565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9FAC10D-0F61-4856-8EAF-1973F68E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27" y="665078"/>
            <a:ext cx="4140785" cy="38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0467" y="6497120"/>
            <a:ext cx="141646" cy="99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951" y="1853819"/>
            <a:ext cx="7431678" cy="393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91FE8E-E23D-4F9E-BA2A-D637749C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187" y="3696791"/>
            <a:ext cx="1344757" cy="27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34" y="665087"/>
            <a:ext cx="4140829" cy="38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0559" y="6498240"/>
            <a:ext cx="146553" cy="97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30" y="2394160"/>
            <a:ext cx="7762149" cy="8767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806" y="1852317"/>
            <a:ext cx="7488903" cy="396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AA67640-D304-4F9A-B276-11FF41F6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187" y="3696791"/>
            <a:ext cx="1344757" cy="278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34" y="665087"/>
            <a:ext cx="4140829" cy="38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0559" y="6498240"/>
            <a:ext cx="141943" cy="98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30" y="2394160"/>
            <a:ext cx="7762149" cy="8767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581" y="1852317"/>
            <a:ext cx="7484132" cy="396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30" y="4324019"/>
            <a:ext cx="2679337" cy="1485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74313" y="5353597"/>
            <a:ext cx="4767580" cy="650875"/>
            <a:chOff x="3074313" y="5353597"/>
            <a:chExt cx="4767580" cy="650875"/>
          </a:xfrm>
        </p:grpSpPr>
        <p:sp>
          <p:nvSpPr>
            <p:cNvPr id="11" name="object 11"/>
            <p:cNvSpPr/>
            <p:nvPr/>
          </p:nvSpPr>
          <p:spPr>
            <a:xfrm>
              <a:off x="3266274" y="5678964"/>
              <a:ext cx="1073150" cy="0"/>
            </a:xfrm>
            <a:custGeom>
              <a:avLst/>
              <a:gdLst/>
              <a:ahLst/>
              <a:cxnLst/>
              <a:rect l="l" t="t" r="r" b="b"/>
              <a:pathLst>
                <a:path w="1073150">
                  <a:moveTo>
                    <a:pt x="1072555" y="0"/>
                  </a:moveTo>
                  <a:lnTo>
                    <a:pt x="0" y="0"/>
                  </a:lnTo>
                </a:path>
              </a:pathLst>
            </a:custGeom>
            <a:ln w="38101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4313" y="5596979"/>
              <a:ext cx="211012" cy="1639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8830" y="5372648"/>
              <a:ext cx="3483610" cy="612775"/>
            </a:xfrm>
            <a:custGeom>
              <a:avLst/>
              <a:gdLst/>
              <a:ahLst/>
              <a:cxnLst/>
              <a:rect l="l" t="t" r="r" b="b"/>
              <a:pathLst>
                <a:path w="3483609" h="612775">
                  <a:moveTo>
                    <a:pt x="0" y="0"/>
                  </a:moveTo>
                  <a:lnTo>
                    <a:pt x="3483479" y="0"/>
                  </a:lnTo>
                  <a:lnTo>
                    <a:pt x="3483479" y="612631"/>
                  </a:lnTo>
                  <a:lnTo>
                    <a:pt x="0" y="612631"/>
                  </a:lnTo>
                  <a:lnTo>
                    <a:pt x="0" y="0"/>
                  </a:lnTo>
                  <a:close/>
                </a:path>
              </a:pathLst>
            </a:custGeom>
            <a:ln w="38101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7775" y="5538783"/>
              <a:ext cx="2552050" cy="1903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00920" y="5551287"/>
              <a:ext cx="515620" cy="178435"/>
            </a:xfrm>
            <a:custGeom>
              <a:avLst/>
              <a:gdLst/>
              <a:ahLst/>
              <a:cxnLst/>
              <a:rect l="l" t="t" r="r" b="b"/>
              <a:pathLst>
                <a:path w="515620" h="178435">
                  <a:moveTo>
                    <a:pt x="13888" y="176069"/>
                  </a:moveTo>
                  <a:lnTo>
                    <a:pt x="9430" y="176069"/>
                  </a:lnTo>
                  <a:lnTo>
                    <a:pt x="7544" y="175973"/>
                  </a:lnTo>
                  <a:lnTo>
                    <a:pt x="0" y="172449"/>
                  </a:lnTo>
                  <a:lnTo>
                    <a:pt x="0" y="6696"/>
                  </a:lnTo>
                  <a:lnTo>
                    <a:pt x="895" y="4219"/>
                  </a:lnTo>
                  <a:lnTo>
                    <a:pt x="2676" y="2829"/>
                  </a:lnTo>
                  <a:lnTo>
                    <a:pt x="4562" y="1438"/>
                  </a:lnTo>
                  <a:lnTo>
                    <a:pt x="6544" y="742"/>
                  </a:lnTo>
                  <a:lnTo>
                    <a:pt x="87767" y="742"/>
                  </a:lnTo>
                  <a:lnTo>
                    <a:pt x="88358" y="943"/>
                  </a:lnTo>
                  <a:lnTo>
                    <a:pt x="88853" y="1343"/>
                  </a:lnTo>
                  <a:lnTo>
                    <a:pt x="89453" y="1733"/>
                  </a:lnTo>
                  <a:lnTo>
                    <a:pt x="89996" y="2333"/>
                  </a:lnTo>
                  <a:lnTo>
                    <a:pt x="90987" y="3914"/>
                  </a:lnTo>
                  <a:lnTo>
                    <a:pt x="91282" y="4962"/>
                  </a:lnTo>
                  <a:lnTo>
                    <a:pt x="91387" y="6248"/>
                  </a:lnTo>
                  <a:lnTo>
                    <a:pt x="91587" y="7544"/>
                  </a:lnTo>
                  <a:lnTo>
                    <a:pt x="91587" y="14040"/>
                  </a:lnTo>
                  <a:lnTo>
                    <a:pt x="91387" y="15326"/>
                  </a:lnTo>
                  <a:lnTo>
                    <a:pt x="91282" y="16517"/>
                  </a:lnTo>
                  <a:lnTo>
                    <a:pt x="88853" y="19946"/>
                  </a:lnTo>
                  <a:lnTo>
                    <a:pt x="88358" y="20336"/>
                  </a:lnTo>
                  <a:lnTo>
                    <a:pt x="87767" y="20536"/>
                  </a:lnTo>
                  <a:lnTo>
                    <a:pt x="23223" y="20536"/>
                  </a:lnTo>
                  <a:lnTo>
                    <a:pt x="23223" y="79775"/>
                  </a:lnTo>
                  <a:lnTo>
                    <a:pt x="84243" y="79775"/>
                  </a:lnTo>
                  <a:lnTo>
                    <a:pt x="84834" y="79976"/>
                  </a:lnTo>
                  <a:lnTo>
                    <a:pt x="85434" y="80366"/>
                  </a:lnTo>
                  <a:lnTo>
                    <a:pt x="86024" y="80671"/>
                  </a:lnTo>
                  <a:lnTo>
                    <a:pt x="86520" y="81166"/>
                  </a:lnTo>
                  <a:lnTo>
                    <a:pt x="86920" y="81862"/>
                  </a:lnTo>
                  <a:lnTo>
                    <a:pt x="87415" y="82557"/>
                  </a:lnTo>
                  <a:lnTo>
                    <a:pt x="87767" y="83548"/>
                  </a:lnTo>
                  <a:lnTo>
                    <a:pt x="88158" y="86024"/>
                  </a:lnTo>
                  <a:lnTo>
                    <a:pt x="88158" y="92578"/>
                  </a:lnTo>
                  <a:lnTo>
                    <a:pt x="87767" y="94959"/>
                  </a:lnTo>
                  <a:lnTo>
                    <a:pt x="87415" y="95950"/>
                  </a:lnTo>
                  <a:lnTo>
                    <a:pt x="86920" y="96740"/>
                  </a:lnTo>
                  <a:lnTo>
                    <a:pt x="86520" y="97541"/>
                  </a:lnTo>
                  <a:lnTo>
                    <a:pt x="86024" y="98131"/>
                  </a:lnTo>
                  <a:lnTo>
                    <a:pt x="84834" y="98922"/>
                  </a:lnTo>
                  <a:lnTo>
                    <a:pt x="84243" y="99122"/>
                  </a:lnTo>
                  <a:lnTo>
                    <a:pt x="23223" y="99122"/>
                  </a:lnTo>
                  <a:lnTo>
                    <a:pt x="23223" y="172449"/>
                  </a:lnTo>
                  <a:lnTo>
                    <a:pt x="23023" y="173097"/>
                  </a:lnTo>
                  <a:lnTo>
                    <a:pt x="22623" y="173687"/>
                  </a:lnTo>
                  <a:lnTo>
                    <a:pt x="22327" y="174287"/>
                  </a:lnTo>
                  <a:lnTo>
                    <a:pt x="21680" y="174735"/>
                  </a:lnTo>
                  <a:lnTo>
                    <a:pt x="20689" y="175030"/>
                  </a:lnTo>
                  <a:lnTo>
                    <a:pt x="19793" y="175326"/>
                  </a:lnTo>
                  <a:lnTo>
                    <a:pt x="18603" y="175573"/>
                  </a:lnTo>
                  <a:lnTo>
                    <a:pt x="15726" y="175973"/>
                  </a:lnTo>
                  <a:lnTo>
                    <a:pt x="13888" y="176069"/>
                  </a:lnTo>
                  <a:close/>
                </a:path>
                <a:path w="515620" h="178435">
                  <a:moveTo>
                    <a:pt x="192357" y="177859"/>
                  </a:moveTo>
                  <a:lnTo>
                    <a:pt x="151426" y="166791"/>
                  </a:lnTo>
                  <a:lnTo>
                    <a:pt x="130660" y="134547"/>
                  </a:lnTo>
                  <a:lnTo>
                    <a:pt x="128060" y="112667"/>
                  </a:lnTo>
                  <a:lnTo>
                    <a:pt x="128060" y="3619"/>
                  </a:lnTo>
                  <a:lnTo>
                    <a:pt x="130442" y="1190"/>
                  </a:lnTo>
                  <a:lnTo>
                    <a:pt x="131337" y="790"/>
                  </a:lnTo>
                  <a:lnTo>
                    <a:pt x="132480" y="495"/>
                  </a:lnTo>
                  <a:lnTo>
                    <a:pt x="135357" y="95"/>
                  </a:lnTo>
                  <a:lnTo>
                    <a:pt x="137290" y="0"/>
                  </a:lnTo>
                  <a:lnTo>
                    <a:pt x="141853" y="0"/>
                  </a:lnTo>
                  <a:lnTo>
                    <a:pt x="143692" y="95"/>
                  </a:lnTo>
                  <a:lnTo>
                    <a:pt x="146768" y="495"/>
                  </a:lnTo>
                  <a:lnTo>
                    <a:pt x="147959" y="790"/>
                  </a:lnTo>
                  <a:lnTo>
                    <a:pt x="148750" y="1190"/>
                  </a:lnTo>
                  <a:lnTo>
                    <a:pt x="149645" y="1485"/>
                  </a:lnTo>
                  <a:lnTo>
                    <a:pt x="150236" y="1933"/>
                  </a:lnTo>
                  <a:lnTo>
                    <a:pt x="150540" y="2533"/>
                  </a:lnTo>
                  <a:lnTo>
                    <a:pt x="150931" y="3029"/>
                  </a:lnTo>
                  <a:lnTo>
                    <a:pt x="151131" y="3619"/>
                  </a:lnTo>
                  <a:lnTo>
                    <a:pt x="151237" y="118632"/>
                  </a:lnTo>
                  <a:lnTo>
                    <a:pt x="152122" y="124926"/>
                  </a:lnTo>
                  <a:lnTo>
                    <a:pt x="176135" y="155084"/>
                  </a:lnTo>
                  <a:lnTo>
                    <a:pt x="187299" y="158065"/>
                  </a:lnTo>
                  <a:lnTo>
                    <a:pt x="243852" y="158065"/>
                  </a:lnTo>
                  <a:lnTo>
                    <a:pt x="235870" y="166048"/>
                  </a:lnTo>
                  <a:lnTo>
                    <a:pt x="200032" y="177581"/>
                  </a:lnTo>
                  <a:lnTo>
                    <a:pt x="192357" y="177859"/>
                  </a:lnTo>
                  <a:close/>
                </a:path>
                <a:path w="515620" h="178435">
                  <a:moveTo>
                    <a:pt x="243852" y="158065"/>
                  </a:moveTo>
                  <a:lnTo>
                    <a:pt x="200597" y="158065"/>
                  </a:lnTo>
                  <a:lnTo>
                    <a:pt x="206598" y="157075"/>
                  </a:lnTo>
                  <a:lnTo>
                    <a:pt x="217114" y="153103"/>
                  </a:lnTo>
                  <a:lnTo>
                    <a:pt x="221581" y="150121"/>
                  </a:lnTo>
                  <a:lnTo>
                    <a:pt x="228926" y="142187"/>
                  </a:lnTo>
                  <a:lnTo>
                    <a:pt x="231698" y="137329"/>
                  </a:lnTo>
                  <a:lnTo>
                    <a:pt x="233584" y="131575"/>
                  </a:lnTo>
                  <a:lnTo>
                    <a:pt x="235574" y="125717"/>
                  </a:lnTo>
                  <a:lnTo>
                    <a:pt x="236565" y="118868"/>
                  </a:lnTo>
                  <a:lnTo>
                    <a:pt x="236565" y="3619"/>
                  </a:lnTo>
                  <a:lnTo>
                    <a:pt x="236708" y="3029"/>
                  </a:lnTo>
                  <a:lnTo>
                    <a:pt x="237403" y="1933"/>
                  </a:lnTo>
                  <a:lnTo>
                    <a:pt x="238051" y="1485"/>
                  </a:lnTo>
                  <a:lnTo>
                    <a:pt x="238946" y="1190"/>
                  </a:lnTo>
                  <a:lnTo>
                    <a:pt x="239842" y="790"/>
                  </a:lnTo>
                  <a:lnTo>
                    <a:pt x="241033" y="495"/>
                  </a:lnTo>
                  <a:lnTo>
                    <a:pt x="244004" y="95"/>
                  </a:lnTo>
                  <a:lnTo>
                    <a:pt x="245891" y="0"/>
                  </a:lnTo>
                  <a:lnTo>
                    <a:pt x="250253" y="0"/>
                  </a:lnTo>
                  <a:lnTo>
                    <a:pt x="252044" y="95"/>
                  </a:lnTo>
                  <a:lnTo>
                    <a:pt x="255016" y="495"/>
                  </a:lnTo>
                  <a:lnTo>
                    <a:pt x="256207" y="790"/>
                  </a:lnTo>
                  <a:lnTo>
                    <a:pt x="257102" y="1190"/>
                  </a:lnTo>
                  <a:lnTo>
                    <a:pt x="257997" y="1485"/>
                  </a:lnTo>
                  <a:lnTo>
                    <a:pt x="258645" y="1933"/>
                  </a:lnTo>
                  <a:lnTo>
                    <a:pt x="259036" y="2533"/>
                  </a:lnTo>
                  <a:lnTo>
                    <a:pt x="259436" y="3029"/>
                  </a:lnTo>
                  <a:lnTo>
                    <a:pt x="259636" y="3619"/>
                  </a:lnTo>
                  <a:lnTo>
                    <a:pt x="259567" y="112667"/>
                  </a:lnTo>
                  <a:lnTo>
                    <a:pt x="259367" y="117877"/>
                  </a:lnTo>
                  <a:lnTo>
                    <a:pt x="247376" y="154541"/>
                  </a:lnTo>
                  <a:lnTo>
                    <a:pt x="243852" y="158065"/>
                  </a:lnTo>
                  <a:close/>
                </a:path>
                <a:path w="515620" h="178435">
                  <a:moveTo>
                    <a:pt x="394126" y="175326"/>
                  </a:moveTo>
                  <a:lnTo>
                    <a:pt x="314150" y="175326"/>
                  </a:lnTo>
                  <a:lnTo>
                    <a:pt x="312169" y="174630"/>
                  </a:lnTo>
                  <a:lnTo>
                    <a:pt x="310283" y="173240"/>
                  </a:lnTo>
                  <a:lnTo>
                    <a:pt x="308492" y="171858"/>
                  </a:lnTo>
                  <a:lnTo>
                    <a:pt x="307597" y="169420"/>
                  </a:lnTo>
                  <a:lnTo>
                    <a:pt x="307597" y="3619"/>
                  </a:lnTo>
                  <a:lnTo>
                    <a:pt x="309978" y="1190"/>
                  </a:lnTo>
                  <a:lnTo>
                    <a:pt x="310873" y="790"/>
                  </a:lnTo>
                  <a:lnTo>
                    <a:pt x="312064" y="495"/>
                  </a:lnTo>
                  <a:lnTo>
                    <a:pt x="315141" y="95"/>
                  </a:lnTo>
                  <a:lnTo>
                    <a:pt x="317027" y="0"/>
                  </a:lnTo>
                  <a:lnTo>
                    <a:pt x="321390" y="0"/>
                  </a:lnTo>
                  <a:lnTo>
                    <a:pt x="323228" y="95"/>
                  </a:lnTo>
                  <a:lnTo>
                    <a:pt x="326209" y="495"/>
                  </a:lnTo>
                  <a:lnTo>
                    <a:pt x="327400" y="790"/>
                  </a:lnTo>
                  <a:lnTo>
                    <a:pt x="328286" y="1190"/>
                  </a:lnTo>
                  <a:lnTo>
                    <a:pt x="329277" y="1485"/>
                  </a:lnTo>
                  <a:lnTo>
                    <a:pt x="329924" y="1933"/>
                  </a:lnTo>
                  <a:lnTo>
                    <a:pt x="330220" y="2533"/>
                  </a:lnTo>
                  <a:lnTo>
                    <a:pt x="330620" y="3029"/>
                  </a:lnTo>
                  <a:lnTo>
                    <a:pt x="330820" y="3619"/>
                  </a:lnTo>
                  <a:lnTo>
                    <a:pt x="330820" y="155236"/>
                  </a:lnTo>
                  <a:lnTo>
                    <a:pt x="394126" y="155236"/>
                  </a:lnTo>
                  <a:lnTo>
                    <a:pt x="397994" y="161933"/>
                  </a:lnTo>
                  <a:lnTo>
                    <a:pt x="397994" y="168534"/>
                  </a:lnTo>
                  <a:lnTo>
                    <a:pt x="394822" y="175126"/>
                  </a:lnTo>
                  <a:lnTo>
                    <a:pt x="394126" y="175326"/>
                  </a:lnTo>
                  <a:close/>
                </a:path>
                <a:path w="515620" h="178435">
                  <a:moveTo>
                    <a:pt x="511576" y="175326"/>
                  </a:moveTo>
                  <a:lnTo>
                    <a:pt x="431599" y="175326"/>
                  </a:lnTo>
                  <a:lnTo>
                    <a:pt x="429609" y="174630"/>
                  </a:lnTo>
                  <a:lnTo>
                    <a:pt x="427732" y="173240"/>
                  </a:lnTo>
                  <a:lnTo>
                    <a:pt x="425941" y="171858"/>
                  </a:lnTo>
                  <a:lnTo>
                    <a:pt x="425046" y="169420"/>
                  </a:lnTo>
                  <a:lnTo>
                    <a:pt x="425046" y="3619"/>
                  </a:lnTo>
                  <a:lnTo>
                    <a:pt x="427427" y="1190"/>
                  </a:lnTo>
                  <a:lnTo>
                    <a:pt x="428323" y="790"/>
                  </a:lnTo>
                  <a:lnTo>
                    <a:pt x="429513" y="495"/>
                  </a:lnTo>
                  <a:lnTo>
                    <a:pt x="432590" y="95"/>
                  </a:lnTo>
                  <a:lnTo>
                    <a:pt x="434476" y="0"/>
                  </a:lnTo>
                  <a:lnTo>
                    <a:pt x="438839" y="0"/>
                  </a:lnTo>
                  <a:lnTo>
                    <a:pt x="440677" y="95"/>
                  </a:lnTo>
                  <a:lnTo>
                    <a:pt x="443649" y="495"/>
                  </a:lnTo>
                  <a:lnTo>
                    <a:pt x="444840" y="790"/>
                  </a:lnTo>
                  <a:lnTo>
                    <a:pt x="445735" y="1190"/>
                  </a:lnTo>
                  <a:lnTo>
                    <a:pt x="446726" y="1485"/>
                  </a:lnTo>
                  <a:lnTo>
                    <a:pt x="447374" y="1933"/>
                  </a:lnTo>
                  <a:lnTo>
                    <a:pt x="447669" y="2533"/>
                  </a:lnTo>
                  <a:lnTo>
                    <a:pt x="448069" y="3029"/>
                  </a:lnTo>
                  <a:lnTo>
                    <a:pt x="448269" y="3619"/>
                  </a:lnTo>
                  <a:lnTo>
                    <a:pt x="448269" y="155236"/>
                  </a:lnTo>
                  <a:lnTo>
                    <a:pt x="511576" y="155236"/>
                  </a:lnTo>
                  <a:lnTo>
                    <a:pt x="515443" y="161933"/>
                  </a:lnTo>
                  <a:lnTo>
                    <a:pt x="515443" y="168534"/>
                  </a:lnTo>
                  <a:lnTo>
                    <a:pt x="512271" y="175126"/>
                  </a:lnTo>
                  <a:lnTo>
                    <a:pt x="511576" y="17532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76C3343-522F-43B4-82B2-10EEF1B6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0" y="685020"/>
            <a:ext cx="2120422" cy="36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209" y="1748521"/>
            <a:ext cx="3992434" cy="283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1" y="238669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5675" y="2251709"/>
            <a:ext cx="653415" cy="266700"/>
          </a:xfrm>
          <a:custGeom>
            <a:avLst/>
            <a:gdLst/>
            <a:ahLst/>
            <a:cxnLst/>
            <a:rect l="l" t="t" r="r" b="b"/>
            <a:pathLst>
              <a:path w="653414" h="266700">
                <a:moveTo>
                  <a:pt x="113262" y="266407"/>
                </a:moveTo>
                <a:lnTo>
                  <a:pt x="73802" y="261545"/>
                </a:lnTo>
                <a:lnTo>
                  <a:pt x="34835" y="240245"/>
                </a:lnTo>
                <a:lnTo>
                  <a:pt x="10555" y="203030"/>
                </a:lnTo>
                <a:lnTo>
                  <a:pt x="1676" y="164715"/>
                </a:lnTo>
                <a:lnTo>
                  <a:pt x="0" y="134541"/>
                </a:lnTo>
                <a:lnTo>
                  <a:pt x="455" y="119564"/>
                </a:lnTo>
                <a:lnTo>
                  <a:pt x="7296" y="78877"/>
                </a:lnTo>
                <a:lnTo>
                  <a:pt x="29470" y="36462"/>
                </a:lnTo>
                <a:lnTo>
                  <a:pt x="66532" y="9525"/>
                </a:lnTo>
                <a:lnTo>
                  <a:pt x="104119" y="594"/>
                </a:lnTo>
                <a:lnTo>
                  <a:pt x="118473" y="0"/>
                </a:lnTo>
                <a:lnTo>
                  <a:pt x="132294" y="539"/>
                </a:lnTo>
                <a:lnTo>
                  <a:pt x="178362" y="13375"/>
                </a:lnTo>
                <a:lnTo>
                  <a:pt x="199302" y="29318"/>
                </a:lnTo>
                <a:lnTo>
                  <a:pt x="116387" y="29318"/>
                </a:lnTo>
                <a:lnTo>
                  <a:pt x="105660" y="29848"/>
                </a:lnTo>
                <a:lnTo>
                  <a:pt x="64965" y="47548"/>
                </a:lnTo>
                <a:lnTo>
                  <a:pt x="42892" y="83788"/>
                </a:lnTo>
                <a:lnTo>
                  <a:pt x="36713" y="121946"/>
                </a:lnTo>
                <a:lnTo>
                  <a:pt x="36511" y="134541"/>
                </a:lnTo>
                <a:lnTo>
                  <a:pt x="36694" y="143319"/>
                </a:lnTo>
                <a:lnTo>
                  <a:pt x="42438" y="183402"/>
                </a:lnTo>
                <a:lnTo>
                  <a:pt x="63552" y="219630"/>
                </a:lnTo>
                <a:lnTo>
                  <a:pt x="104131" y="236014"/>
                </a:lnTo>
                <a:lnTo>
                  <a:pt x="115044" y="236489"/>
                </a:lnTo>
                <a:lnTo>
                  <a:pt x="195435" y="236489"/>
                </a:lnTo>
                <a:lnTo>
                  <a:pt x="194040" y="237986"/>
                </a:lnTo>
                <a:lnTo>
                  <a:pt x="153363" y="261046"/>
                </a:lnTo>
                <a:lnTo>
                  <a:pt x="127539" y="265811"/>
                </a:lnTo>
                <a:lnTo>
                  <a:pt x="113262" y="266407"/>
                </a:lnTo>
                <a:close/>
              </a:path>
              <a:path w="653414" h="266700">
                <a:moveTo>
                  <a:pt x="195435" y="236489"/>
                </a:moveTo>
                <a:lnTo>
                  <a:pt x="115044" y="236489"/>
                </a:lnTo>
                <a:lnTo>
                  <a:pt x="125902" y="235967"/>
                </a:lnTo>
                <a:lnTo>
                  <a:pt x="135848" y="234404"/>
                </a:lnTo>
                <a:lnTo>
                  <a:pt x="172642" y="212161"/>
                </a:lnTo>
                <a:lnTo>
                  <a:pt x="191244" y="172337"/>
                </a:lnTo>
                <a:lnTo>
                  <a:pt x="195217" y="134541"/>
                </a:lnTo>
                <a:lnTo>
                  <a:pt x="195205" y="130074"/>
                </a:lnTo>
                <a:lnTo>
                  <a:pt x="191244" y="91679"/>
                </a:lnTo>
                <a:lnTo>
                  <a:pt x="173377" y="52328"/>
                </a:lnTo>
                <a:lnTo>
                  <a:pt x="137035" y="31289"/>
                </a:lnTo>
                <a:lnTo>
                  <a:pt x="116387" y="29318"/>
                </a:lnTo>
                <a:lnTo>
                  <a:pt x="199302" y="29318"/>
                </a:lnTo>
                <a:lnTo>
                  <a:pt x="220556" y="62763"/>
                </a:lnTo>
                <a:lnTo>
                  <a:pt x="229682" y="100456"/>
                </a:lnTo>
                <a:lnTo>
                  <a:pt x="231431" y="130074"/>
                </a:lnTo>
                <a:lnTo>
                  <a:pt x="230966" y="145394"/>
                </a:lnTo>
                <a:lnTo>
                  <a:pt x="223992" y="186777"/>
                </a:lnTo>
                <a:lnTo>
                  <a:pt x="201817" y="229640"/>
                </a:lnTo>
                <a:lnTo>
                  <a:pt x="195435" y="236489"/>
                </a:lnTo>
                <a:close/>
              </a:path>
              <a:path w="653414" h="266700">
                <a:moveTo>
                  <a:pt x="412046" y="262530"/>
                </a:moveTo>
                <a:lnTo>
                  <a:pt x="293325" y="262530"/>
                </a:lnTo>
                <a:lnTo>
                  <a:pt x="290401" y="261492"/>
                </a:lnTo>
                <a:lnTo>
                  <a:pt x="287619" y="259406"/>
                </a:lnTo>
                <a:lnTo>
                  <a:pt x="284943" y="257320"/>
                </a:lnTo>
                <a:lnTo>
                  <a:pt x="283600" y="253700"/>
                </a:lnTo>
                <a:lnTo>
                  <a:pt x="283600" y="7839"/>
                </a:lnTo>
                <a:lnTo>
                  <a:pt x="287172" y="4314"/>
                </a:lnTo>
                <a:lnTo>
                  <a:pt x="288562" y="3819"/>
                </a:lnTo>
                <a:lnTo>
                  <a:pt x="290353" y="3419"/>
                </a:lnTo>
                <a:lnTo>
                  <a:pt x="292534" y="3124"/>
                </a:lnTo>
                <a:lnTo>
                  <a:pt x="294820" y="2724"/>
                </a:lnTo>
                <a:lnTo>
                  <a:pt x="297592" y="2524"/>
                </a:lnTo>
                <a:lnTo>
                  <a:pt x="304145" y="2524"/>
                </a:lnTo>
                <a:lnTo>
                  <a:pt x="306870" y="2724"/>
                </a:lnTo>
                <a:lnTo>
                  <a:pt x="309051" y="3124"/>
                </a:lnTo>
                <a:lnTo>
                  <a:pt x="311337" y="3419"/>
                </a:lnTo>
                <a:lnTo>
                  <a:pt x="313118" y="3819"/>
                </a:lnTo>
                <a:lnTo>
                  <a:pt x="314413" y="4314"/>
                </a:lnTo>
                <a:lnTo>
                  <a:pt x="315804" y="4714"/>
                </a:lnTo>
                <a:lnTo>
                  <a:pt x="316747" y="5305"/>
                </a:lnTo>
                <a:lnTo>
                  <a:pt x="317738" y="6896"/>
                </a:lnTo>
                <a:lnTo>
                  <a:pt x="317985" y="7839"/>
                </a:lnTo>
                <a:lnTo>
                  <a:pt x="317985" y="232764"/>
                </a:lnTo>
                <a:lnTo>
                  <a:pt x="412046" y="232764"/>
                </a:lnTo>
                <a:lnTo>
                  <a:pt x="413036" y="233069"/>
                </a:lnTo>
                <a:lnTo>
                  <a:pt x="413827" y="233660"/>
                </a:lnTo>
                <a:lnTo>
                  <a:pt x="414722" y="234260"/>
                </a:lnTo>
                <a:lnTo>
                  <a:pt x="415465" y="235146"/>
                </a:lnTo>
                <a:lnTo>
                  <a:pt x="416065" y="236336"/>
                </a:lnTo>
                <a:lnTo>
                  <a:pt x="416656" y="237432"/>
                </a:lnTo>
                <a:lnTo>
                  <a:pt x="417103" y="238918"/>
                </a:lnTo>
                <a:lnTo>
                  <a:pt x="417704" y="242594"/>
                </a:lnTo>
                <a:lnTo>
                  <a:pt x="417846" y="244823"/>
                </a:lnTo>
                <a:lnTo>
                  <a:pt x="417846" y="250176"/>
                </a:lnTo>
                <a:lnTo>
                  <a:pt x="413827" y="261644"/>
                </a:lnTo>
                <a:lnTo>
                  <a:pt x="413036" y="262235"/>
                </a:lnTo>
                <a:lnTo>
                  <a:pt x="412046" y="262530"/>
                </a:lnTo>
                <a:close/>
              </a:path>
              <a:path w="653414" h="266700">
                <a:moveTo>
                  <a:pt x="521984" y="262530"/>
                </a:moveTo>
                <a:lnTo>
                  <a:pt x="464138" y="262530"/>
                </a:lnTo>
                <a:lnTo>
                  <a:pt x="461214" y="261492"/>
                </a:lnTo>
                <a:lnTo>
                  <a:pt x="458433" y="259406"/>
                </a:lnTo>
                <a:lnTo>
                  <a:pt x="455756" y="257320"/>
                </a:lnTo>
                <a:lnTo>
                  <a:pt x="454423" y="253700"/>
                </a:lnTo>
                <a:lnTo>
                  <a:pt x="454440" y="12496"/>
                </a:lnTo>
                <a:lnTo>
                  <a:pt x="455756" y="8925"/>
                </a:lnTo>
                <a:lnTo>
                  <a:pt x="458433" y="6839"/>
                </a:lnTo>
                <a:lnTo>
                  <a:pt x="461214" y="4762"/>
                </a:lnTo>
                <a:lnTo>
                  <a:pt x="464138" y="3714"/>
                </a:lnTo>
                <a:lnTo>
                  <a:pt x="525861" y="3714"/>
                </a:lnTo>
                <a:lnTo>
                  <a:pt x="570368" y="8657"/>
                </a:lnTo>
                <a:lnTo>
                  <a:pt x="613119" y="29797"/>
                </a:lnTo>
                <a:lnTo>
                  <a:pt x="615801" y="32290"/>
                </a:lnTo>
                <a:lnTo>
                  <a:pt x="488799" y="32290"/>
                </a:lnTo>
                <a:lnTo>
                  <a:pt x="488799" y="233660"/>
                </a:lnTo>
                <a:lnTo>
                  <a:pt x="615233" y="233660"/>
                </a:lnTo>
                <a:lnTo>
                  <a:pt x="611036" y="237378"/>
                </a:lnTo>
                <a:lnTo>
                  <a:pt x="566578" y="257929"/>
                </a:lnTo>
                <a:lnTo>
                  <a:pt x="538003" y="262019"/>
                </a:lnTo>
                <a:lnTo>
                  <a:pt x="521984" y="262530"/>
                </a:lnTo>
                <a:close/>
              </a:path>
              <a:path w="653414" h="266700">
                <a:moveTo>
                  <a:pt x="615233" y="233660"/>
                </a:moveTo>
                <a:lnTo>
                  <a:pt x="524223" y="233660"/>
                </a:lnTo>
                <a:lnTo>
                  <a:pt x="536154" y="233278"/>
                </a:lnTo>
                <a:lnTo>
                  <a:pt x="547102" y="232132"/>
                </a:lnTo>
                <a:lnTo>
                  <a:pt x="588308" y="214496"/>
                </a:lnTo>
                <a:lnTo>
                  <a:pt x="611435" y="176509"/>
                </a:lnTo>
                <a:lnTo>
                  <a:pt x="617235" y="130665"/>
                </a:lnTo>
                <a:lnTo>
                  <a:pt x="616910" y="120362"/>
                </a:lnTo>
                <a:lnTo>
                  <a:pt x="609052" y="82915"/>
                </a:lnTo>
                <a:lnTo>
                  <a:pt x="583122" y="48625"/>
                </a:lnTo>
                <a:lnTo>
                  <a:pt x="536556" y="32756"/>
                </a:lnTo>
                <a:lnTo>
                  <a:pt x="523775" y="32290"/>
                </a:lnTo>
                <a:lnTo>
                  <a:pt x="615801" y="32290"/>
                </a:lnTo>
                <a:lnTo>
                  <a:pt x="640716" y="65772"/>
                </a:lnTo>
                <a:lnTo>
                  <a:pt x="652891" y="115117"/>
                </a:lnTo>
                <a:lnTo>
                  <a:pt x="653402" y="129331"/>
                </a:lnTo>
                <a:lnTo>
                  <a:pt x="652863" y="145618"/>
                </a:lnTo>
                <a:lnTo>
                  <a:pt x="644772" y="188120"/>
                </a:lnTo>
                <a:lnTo>
                  <a:pt x="619769" y="229640"/>
                </a:lnTo>
                <a:lnTo>
                  <a:pt x="615233" y="233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3045" y="2220299"/>
            <a:ext cx="2309140" cy="366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5922" y="2808034"/>
            <a:ext cx="126807" cy="12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1202" y="2737478"/>
            <a:ext cx="2825677" cy="335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0312" y="2740015"/>
            <a:ext cx="1687256" cy="2611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5922" y="3293809"/>
            <a:ext cx="126807" cy="12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0312" y="3225790"/>
            <a:ext cx="1817186" cy="2617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400" y="3223261"/>
            <a:ext cx="2611029" cy="335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0287" y="6497146"/>
            <a:ext cx="144871" cy="991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5D04934-FB6D-45E8-9381-F2623A2E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0" y="685020"/>
            <a:ext cx="2120422" cy="36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209" y="1748521"/>
            <a:ext cx="3992434" cy="283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1" y="238669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5675" y="2251709"/>
            <a:ext cx="653415" cy="266700"/>
          </a:xfrm>
          <a:custGeom>
            <a:avLst/>
            <a:gdLst/>
            <a:ahLst/>
            <a:cxnLst/>
            <a:rect l="l" t="t" r="r" b="b"/>
            <a:pathLst>
              <a:path w="653414" h="266700">
                <a:moveTo>
                  <a:pt x="113262" y="266407"/>
                </a:moveTo>
                <a:lnTo>
                  <a:pt x="73802" y="261545"/>
                </a:lnTo>
                <a:lnTo>
                  <a:pt x="34835" y="240245"/>
                </a:lnTo>
                <a:lnTo>
                  <a:pt x="10555" y="203030"/>
                </a:lnTo>
                <a:lnTo>
                  <a:pt x="1676" y="164715"/>
                </a:lnTo>
                <a:lnTo>
                  <a:pt x="0" y="134541"/>
                </a:lnTo>
                <a:lnTo>
                  <a:pt x="455" y="119564"/>
                </a:lnTo>
                <a:lnTo>
                  <a:pt x="7296" y="78877"/>
                </a:lnTo>
                <a:lnTo>
                  <a:pt x="29470" y="36462"/>
                </a:lnTo>
                <a:lnTo>
                  <a:pt x="66532" y="9525"/>
                </a:lnTo>
                <a:lnTo>
                  <a:pt x="104119" y="594"/>
                </a:lnTo>
                <a:lnTo>
                  <a:pt x="118473" y="0"/>
                </a:lnTo>
                <a:lnTo>
                  <a:pt x="132294" y="539"/>
                </a:lnTo>
                <a:lnTo>
                  <a:pt x="178362" y="13375"/>
                </a:lnTo>
                <a:lnTo>
                  <a:pt x="199302" y="29318"/>
                </a:lnTo>
                <a:lnTo>
                  <a:pt x="116387" y="29318"/>
                </a:lnTo>
                <a:lnTo>
                  <a:pt x="105660" y="29848"/>
                </a:lnTo>
                <a:lnTo>
                  <a:pt x="64965" y="47548"/>
                </a:lnTo>
                <a:lnTo>
                  <a:pt x="42892" y="83788"/>
                </a:lnTo>
                <a:lnTo>
                  <a:pt x="36713" y="121946"/>
                </a:lnTo>
                <a:lnTo>
                  <a:pt x="36511" y="134541"/>
                </a:lnTo>
                <a:lnTo>
                  <a:pt x="36694" y="143319"/>
                </a:lnTo>
                <a:lnTo>
                  <a:pt x="42438" y="183402"/>
                </a:lnTo>
                <a:lnTo>
                  <a:pt x="63552" y="219630"/>
                </a:lnTo>
                <a:lnTo>
                  <a:pt x="104131" y="236014"/>
                </a:lnTo>
                <a:lnTo>
                  <a:pt x="115044" y="236489"/>
                </a:lnTo>
                <a:lnTo>
                  <a:pt x="195435" y="236489"/>
                </a:lnTo>
                <a:lnTo>
                  <a:pt x="194040" y="237986"/>
                </a:lnTo>
                <a:lnTo>
                  <a:pt x="153363" y="261046"/>
                </a:lnTo>
                <a:lnTo>
                  <a:pt x="127539" y="265811"/>
                </a:lnTo>
                <a:lnTo>
                  <a:pt x="113262" y="266407"/>
                </a:lnTo>
                <a:close/>
              </a:path>
              <a:path w="653414" h="266700">
                <a:moveTo>
                  <a:pt x="195435" y="236489"/>
                </a:moveTo>
                <a:lnTo>
                  <a:pt x="115044" y="236489"/>
                </a:lnTo>
                <a:lnTo>
                  <a:pt x="125902" y="235967"/>
                </a:lnTo>
                <a:lnTo>
                  <a:pt x="135848" y="234404"/>
                </a:lnTo>
                <a:lnTo>
                  <a:pt x="172642" y="212161"/>
                </a:lnTo>
                <a:lnTo>
                  <a:pt x="191244" y="172337"/>
                </a:lnTo>
                <a:lnTo>
                  <a:pt x="195217" y="134541"/>
                </a:lnTo>
                <a:lnTo>
                  <a:pt x="195205" y="130074"/>
                </a:lnTo>
                <a:lnTo>
                  <a:pt x="191244" y="91679"/>
                </a:lnTo>
                <a:lnTo>
                  <a:pt x="173377" y="52328"/>
                </a:lnTo>
                <a:lnTo>
                  <a:pt x="137035" y="31289"/>
                </a:lnTo>
                <a:lnTo>
                  <a:pt x="116387" y="29318"/>
                </a:lnTo>
                <a:lnTo>
                  <a:pt x="199302" y="29318"/>
                </a:lnTo>
                <a:lnTo>
                  <a:pt x="220556" y="62763"/>
                </a:lnTo>
                <a:lnTo>
                  <a:pt x="229682" y="100456"/>
                </a:lnTo>
                <a:lnTo>
                  <a:pt x="231431" y="130074"/>
                </a:lnTo>
                <a:lnTo>
                  <a:pt x="230966" y="145394"/>
                </a:lnTo>
                <a:lnTo>
                  <a:pt x="223992" y="186777"/>
                </a:lnTo>
                <a:lnTo>
                  <a:pt x="201817" y="229640"/>
                </a:lnTo>
                <a:lnTo>
                  <a:pt x="195435" y="236489"/>
                </a:lnTo>
                <a:close/>
              </a:path>
              <a:path w="653414" h="266700">
                <a:moveTo>
                  <a:pt x="412046" y="262530"/>
                </a:moveTo>
                <a:lnTo>
                  <a:pt x="293325" y="262530"/>
                </a:lnTo>
                <a:lnTo>
                  <a:pt x="290401" y="261492"/>
                </a:lnTo>
                <a:lnTo>
                  <a:pt x="287619" y="259406"/>
                </a:lnTo>
                <a:lnTo>
                  <a:pt x="284943" y="257320"/>
                </a:lnTo>
                <a:lnTo>
                  <a:pt x="283600" y="253700"/>
                </a:lnTo>
                <a:lnTo>
                  <a:pt x="283600" y="7839"/>
                </a:lnTo>
                <a:lnTo>
                  <a:pt x="287172" y="4314"/>
                </a:lnTo>
                <a:lnTo>
                  <a:pt x="288562" y="3819"/>
                </a:lnTo>
                <a:lnTo>
                  <a:pt x="290353" y="3419"/>
                </a:lnTo>
                <a:lnTo>
                  <a:pt x="292534" y="3124"/>
                </a:lnTo>
                <a:lnTo>
                  <a:pt x="294820" y="2724"/>
                </a:lnTo>
                <a:lnTo>
                  <a:pt x="297592" y="2524"/>
                </a:lnTo>
                <a:lnTo>
                  <a:pt x="304145" y="2524"/>
                </a:lnTo>
                <a:lnTo>
                  <a:pt x="306870" y="2724"/>
                </a:lnTo>
                <a:lnTo>
                  <a:pt x="309051" y="3124"/>
                </a:lnTo>
                <a:lnTo>
                  <a:pt x="311337" y="3419"/>
                </a:lnTo>
                <a:lnTo>
                  <a:pt x="313118" y="3819"/>
                </a:lnTo>
                <a:lnTo>
                  <a:pt x="314413" y="4314"/>
                </a:lnTo>
                <a:lnTo>
                  <a:pt x="315804" y="4714"/>
                </a:lnTo>
                <a:lnTo>
                  <a:pt x="316747" y="5305"/>
                </a:lnTo>
                <a:lnTo>
                  <a:pt x="317738" y="6896"/>
                </a:lnTo>
                <a:lnTo>
                  <a:pt x="317985" y="7839"/>
                </a:lnTo>
                <a:lnTo>
                  <a:pt x="317985" y="232764"/>
                </a:lnTo>
                <a:lnTo>
                  <a:pt x="412046" y="232764"/>
                </a:lnTo>
                <a:lnTo>
                  <a:pt x="413036" y="233069"/>
                </a:lnTo>
                <a:lnTo>
                  <a:pt x="413827" y="233660"/>
                </a:lnTo>
                <a:lnTo>
                  <a:pt x="414722" y="234260"/>
                </a:lnTo>
                <a:lnTo>
                  <a:pt x="415465" y="235146"/>
                </a:lnTo>
                <a:lnTo>
                  <a:pt x="416065" y="236336"/>
                </a:lnTo>
                <a:lnTo>
                  <a:pt x="416656" y="237432"/>
                </a:lnTo>
                <a:lnTo>
                  <a:pt x="417103" y="238918"/>
                </a:lnTo>
                <a:lnTo>
                  <a:pt x="417704" y="242594"/>
                </a:lnTo>
                <a:lnTo>
                  <a:pt x="417846" y="244823"/>
                </a:lnTo>
                <a:lnTo>
                  <a:pt x="417846" y="250176"/>
                </a:lnTo>
                <a:lnTo>
                  <a:pt x="413827" y="261644"/>
                </a:lnTo>
                <a:lnTo>
                  <a:pt x="413036" y="262235"/>
                </a:lnTo>
                <a:lnTo>
                  <a:pt x="412046" y="262530"/>
                </a:lnTo>
                <a:close/>
              </a:path>
              <a:path w="653414" h="266700">
                <a:moveTo>
                  <a:pt x="521984" y="262530"/>
                </a:moveTo>
                <a:lnTo>
                  <a:pt x="464138" y="262530"/>
                </a:lnTo>
                <a:lnTo>
                  <a:pt x="461214" y="261492"/>
                </a:lnTo>
                <a:lnTo>
                  <a:pt x="458433" y="259406"/>
                </a:lnTo>
                <a:lnTo>
                  <a:pt x="455756" y="257320"/>
                </a:lnTo>
                <a:lnTo>
                  <a:pt x="454423" y="253700"/>
                </a:lnTo>
                <a:lnTo>
                  <a:pt x="454440" y="12496"/>
                </a:lnTo>
                <a:lnTo>
                  <a:pt x="455756" y="8925"/>
                </a:lnTo>
                <a:lnTo>
                  <a:pt x="458433" y="6839"/>
                </a:lnTo>
                <a:lnTo>
                  <a:pt x="461214" y="4762"/>
                </a:lnTo>
                <a:lnTo>
                  <a:pt x="464138" y="3714"/>
                </a:lnTo>
                <a:lnTo>
                  <a:pt x="525861" y="3714"/>
                </a:lnTo>
                <a:lnTo>
                  <a:pt x="570368" y="8657"/>
                </a:lnTo>
                <a:lnTo>
                  <a:pt x="613119" y="29797"/>
                </a:lnTo>
                <a:lnTo>
                  <a:pt x="615801" y="32290"/>
                </a:lnTo>
                <a:lnTo>
                  <a:pt x="488799" y="32290"/>
                </a:lnTo>
                <a:lnTo>
                  <a:pt x="488799" y="233660"/>
                </a:lnTo>
                <a:lnTo>
                  <a:pt x="615233" y="233660"/>
                </a:lnTo>
                <a:lnTo>
                  <a:pt x="611036" y="237378"/>
                </a:lnTo>
                <a:lnTo>
                  <a:pt x="566578" y="257929"/>
                </a:lnTo>
                <a:lnTo>
                  <a:pt x="538003" y="262019"/>
                </a:lnTo>
                <a:lnTo>
                  <a:pt x="521984" y="262530"/>
                </a:lnTo>
                <a:close/>
              </a:path>
              <a:path w="653414" h="266700">
                <a:moveTo>
                  <a:pt x="615233" y="233660"/>
                </a:moveTo>
                <a:lnTo>
                  <a:pt x="524223" y="233660"/>
                </a:lnTo>
                <a:lnTo>
                  <a:pt x="536154" y="233278"/>
                </a:lnTo>
                <a:lnTo>
                  <a:pt x="547102" y="232132"/>
                </a:lnTo>
                <a:lnTo>
                  <a:pt x="588308" y="214496"/>
                </a:lnTo>
                <a:lnTo>
                  <a:pt x="611435" y="176509"/>
                </a:lnTo>
                <a:lnTo>
                  <a:pt x="617235" y="130665"/>
                </a:lnTo>
                <a:lnTo>
                  <a:pt x="616910" y="120362"/>
                </a:lnTo>
                <a:lnTo>
                  <a:pt x="609052" y="82915"/>
                </a:lnTo>
                <a:lnTo>
                  <a:pt x="583122" y="48625"/>
                </a:lnTo>
                <a:lnTo>
                  <a:pt x="536556" y="32756"/>
                </a:lnTo>
                <a:lnTo>
                  <a:pt x="523775" y="32290"/>
                </a:lnTo>
                <a:lnTo>
                  <a:pt x="615801" y="32290"/>
                </a:lnTo>
                <a:lnTo>
                  <a:pt x="640716" y="65772"/>
                </a:lnTo>
                <a:lnTo>
                  <a:pt x="652891" y="115117"/>
                </a:lnTo>
                <a:lnTo>
                  <a:pt x="653402" y="129331"/>
                </a:lnTo>
                <a:lnTo>
                  <a:pt x="652863" y="145618"/>
                </a:lnTo>
                <a:lnTo>
                  <a:pt x="644772" y="188120"/>
                </a:lnTo>
                <a:lnTo>
                  <a:pt x="619769" y="229640"/>
                </a:lnTo>
                <a:lnTo>
                  <a:pt x="615233" y="233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3045" y="2220299"/>
            <a:ext cx="2309140" cy="366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5922" y="2808034"/>
            <a:ext cx="126807" cy="12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1202" y="2737478"/>
            <a:ext cx="2825677" cy="335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0312" y="2740015"/>
            <a:ext cx="1687256" cy="2611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5922" y="3293809"/>
            <a:ext cx="126807" cy="12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0312" y="3225790"/>
            <a:ext cx="1817186" cy="2617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400" y="3223261"/>
            <a:ext cx="2611029" cy="335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3641" y="384403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261" y="3711574"/>
            <a:ext cx="778510" cy="261620"/>
          </a:xfrm>
          <a:custGeom>
            <a:avLst/>
            <a:gdLst/>
            <a:ahLst/>
            <a:cxnLst/>
            <a:rect l="l" t="t" r="r" b="b"/>
            <a:pathLst>
              <a:path w="778510" h="261620">
                <a:moveTo>
                  <a:pt x="195559" y="213266"/>
                </a:moveTo>
                <a:lnTo>
                  <a:pt x="163564" y="213266"/>
                </a:lnTo>
                <a:lnTo>
                  <a:pt x="163301" y="197086"/>
                </a:lnTo>
                <a:lnTo>
                  <a:pt x="163084" y="175614"/>
                </a:lnTo>
                <a:lnTo>
                  <a:pt x="162964" y="6096"/>
                </a:lnTo>
                <a:lnTo>
                  <a:pt x="163212" y="5257"/>
                </a:lnTo>
                <a:lnTo>
                  <a:pt x="176261" y="590"/>
                </a:lnTo>
                <a:lnTo>
                  <a:pt x="182510" y="590"/>
                </a:lnTo>
                <a:lnTo>
                  <a:pt x="184996" y="742"/>
                </a:lnTo>
                <a:lnTo>
                  <a:pt x="189263" y="1333"/>
                </a:lnTo>
                <a:lnTo>
                  <a:pt x="190949" y="1781"/>
                </a:lnTo>
                <a:lnTo>
                  <a:pt x="192140" y="2381"/>
                </a:lnTo>
                <a:lnTo>
                  <a:pt x="193426" y="2971"/>
                </a:lnTo>
                <a:lnTo>
                  <a:pt x="194321" y="3667"/>
                </a:lnTo>
                <a:lnTo>
                  <a:pt x="195312" y="5257"/>
                </a:lnTo>
                <a:lnTo>
                  <a:pt x="195559" y="6096"/>
                </a:lnTo>
                <a:lnTo>
                  <a:pt x="195559" y="213266"/>
                </a:lnTo>
                <a:close/>
              </a:path>
              <a:path w="778510" h="261620">
                <a:moveTo>
                  <a:pt x="19393" y="261187"/>
                </a:moveTo>
                <a:lnTo>
                  <a:pt x="13049" y="261187"/>
                </a:lnTo>
                <a:lnTo>
                  <a:pt x="10420" y="260997"/>
                </a:lnTo>
                <a:lnTo>
                  <a:pt x="8334" y="260597"/>
                </a:lnTo>
                <a:lnTo>
                  <a:pt x="6248" y="260301"/>
                </a:lnTo>
                <a:lnTo>
                  <a:pt x="0" y="10715"/>
                </a:lnTo>
                <a:lnTo>
                  <a:pt x="1438" y="6886"/>
                </a:lnTo>
                <a:lnTo>
                  <a:pt x="4314" y="4610"/>
                </a:lnTo>
                <a:lnTo>
                  <a:pt x="7286" y="2324"/>
                </a:lnTo>
                <a:lnTo>
                  <a:pt x="10515" y="1190"/>
                </a:lnTo>
                <a:lnTo>
                  <a:pt x="34233" y="1190"/>
                </a:lnTo>
                <a:lnTo>
                  <a:pt x="37452" y="1533"/>
                </a:lnTo>
                <a:lnTo>
                  <a:pt x="42710" y="2924"/>
                </a:lnTo>
                <a:lnTo>
                  <a:pt x="45044" y="4067"/>
                </a:lnTo>
                <a:lnTo>
                  <a:pt x="47025" y="5648"/>
                </a:lnTo>
                <a:lnTo>
                  <a:pt x="49111" y="7143"/>
                </a:lnTo>
                <a:lnTo>
                  <a:pt x="51092" y="9267"/>
                </a:lnTo>
                <a:lnTo>
                  <a:pt x="52978" y="12049"/>
                </a:lnTo>
                <a:lnTo>
                  <a:pt x="54969" y="14725"/>
                </a:lnTo>
                <a:lnTo>
                  <a:pt x="57102" y="18107"/>
                </a:lnTo>
                <a:lnTo>
                  <a:pt x="59379" y="22174"/>
                </a:lnTo>
                <a:lnTo>
                  <a:pt x="68913" y="39433"/>
                </a:lnTo>
                <a:lnTo>
                  <a:pt x="31851" y="39433"/>
                </a:lnTo>
                <a:lnTo>
                  <a:pt x="32149" y="57489"/>
                </a:lnTo>
                <a:lnTo>
                  <a:pt x="32307" y="69880"/>
                </a:lnTo>
                <a:lnTo>
                  <a:pt x="32422" y="76346"/>
                </a:lnTo>
                <a:lnTo>
                  <a:pt x="32517" y="83787"/>
                </a:lnTo>
                <a:lnTo>
                  <a:pt x="32494" y="255977"/>
                </a:lnTo>
                <a:lnTo>
                  <a:pt x="32290" y="256577"/>
                </a:lnTo>
                <a:lnTo>
                  <a:pt x="31699" y="257472"/>
                </a:lnTo>
                <a:lnTo>
                  <a:pt x="31204" y="258358"/>
                </a:lnTo>
                <a:lnTo>
                  <a:pt x="24108" y="260597"/>
                </a:lnTo>
                <a:lnTo>
                  <a:pt x="22022" y="260997"/>
                </a:lnTo>
                <a:lnTo>
                  <a:pt x="19393" y="261187"/>
                </a:lnTo>
                <a:close/>
              </a:path>
              <a:path w="778510" h="261620">
                <a:moveTo>
                  <a:pt x="182758" y="260597"/>
                </a:moveTo>
                <a:lnTo>
                  <a:pt x="166489" y="260597"/>
                </a:lnTo>
                <a:lnTo>
                  <a:pt x="163460" y="260244"/>
                </a:lnTo>
                <a:lnTo>
                  <a:pt x="138856" y="234850"/>
                </a:lnTo>
                <a:lnTo>
                  <a:pt x="53941" y="81864"/>
                </a:lnTo>
                <a:lnTo>
                  <a:pt x="35021" y="45359"/>
                </a:lnTo>
                <a:lnTo>
                  <a:pt x="32147" y="39433"/>
                </a:lnTo>
                <a:lnTo>
                  <a:pt x="68913" y="39433"/>
                </a:lnTo>
                <a:lnTo>
                  <a:pt x="122187" y="135875"/>
                </a:lnTo>
                <a:lnTo>
                  <a:pt x="126055" y="142724"/>
                </a:lnTo>
                <a:lnTo>
                  <a:pt x="129779" y="149467"/>
                </a:lnTo>
                <a:lnTo>
                  <a:pt x="133351" y="156116"/>
                </a:lnTo>
                <a:lnTo>
                  <a:pt x="137018" y="162669"/>
                </a:lnTo>
                <a:lnTo>
                  <a:pt x="140495" y="169165"/>
                </a:lnTo>
                <a:lnTo>
                  <a:pt x="143771" y="175614"/>
                </a:lnTo>
                <a:lnTo>
                  <a:pt x="150467" y="188263"/>
                </a:lnTo>
                <a:lnTo>
                  <a:pt x="153735" y="194512"/>
                </a:lnTo>
                <a:lnTo>
                  <a:pt x="157011" y="200665"/>
                </a:lnTo>
                <a:lnTo>
                  <a:pt x="160240" y="206913"/>
                </a:lnTo>
                <a:lnTo>
                  <a:pt x="163412" y="213266"/>
                </a:lnTo>
                <a:lnTo>
                  <a:pt x="195559" y="213266"/>
                </a:lnTo>
                <a:lnTo>
                  <a:pt x="195559" y="248443"/>
                </a:lnTo>
                <a:lnTo>
                  <a:pt x="195112" y="250671"/>
                </a:lnTo>
                <a:lnTo>
                  <a:pt x="194216" y="252557"/>
                </a:lnTo>
                <a:lnTo>
                  <a:pt x="193426" y="254443"/>
                </a:lnTo>
                <a:lnTo>
                  <a:pt x="184501" y="260349"/>
                </a:lnTo>
                <a:lnTo>
                  <a:pt x="182758" y="260597"/>
                </a:lnTo>
                <a:close/>
              </a:path>
              <a:path w="778510" h="261620">
                <a:moveTo>
                  <a:pt x="400330" y="259997"/>
                </a:moveTo>
                <a:lnTo>
                  <a:pt x="271998" y="259997"/>
                </a:lnTo>
                <a:lnTo>
                  <a:pt x="269064" y="258958"/>
                </a:lnTo>
                <a:lnTo>
                  <a:pt x="266293" y="256872"/>
                </a:lnTo>
                <a:lnTo>
                  <a:pt x="263607" y="254786"/>
                </a:lnTo>
                <a:lnTo>
                  <a:pt x="262273" y="251167"/>
                </a:lnTo>
                <a:lnTo>
                  <a:pt x="262273" y="10020"/>
                </a:lnTo>
                <a:lnTo>
                  <a:pt x="263607" y="6391"/>
                </a:lnTo>
                <a:lnTo>
                  <a:pt x="266293" y="4314"/>
                </a:lnTo>
                <a:lnTo>
                  <a:pt x="269064" y="2228"/>
                </a:lnTo>
                <a:lnTo>
                  <a:pt x="271998" y="1190"/>
                </a:lnTo>
                <a:lnTo>
                  <a:pt x="398949" y="1190"/>
                </a:lnTo>
                <a:lnTo>
                  <a:pt x="399892" y="1485"/>
                </a:lnTo>
                <a:lnTo>
                  <a:pt x="400682" y="2076"/>
                </a:lnTo>
                <a:lnTo>
                  <a:pt x="401578" y="2571"/>
                </a:lnTo>
                <a:lnTo>
                  <a:pt x="402273" y="3419"/>
                </a:lnTo>
                <a:lnTo>
                  <a:pt x="402768" y="4610"/>
                </a:lnTo>
                <a:lnTo>
                  <a:pt x="403359" y="5800"/>
                </a:lnTo>
                <a:lnTo>
                  <a:pt x="403806" y="7286"/>
                </a:lnTo>
                <a:lnTo>
                  <a:pt x="404102" y="9077"/>
                </a:lnTo>
                <a:lnTo>
                  <a:pt x="404502" y="10858"/>
                </a:lnTo>
                <a:lnTo>
                  <a:pt x="404702" y="13097"/>
                </a:lnTo>
                <a:lnTo>
                  <a:pt x="404702" y="18154"/>
                </a:lnTo>
                <a:lnTo>
                  <a:pt x="404502" y="20288"/>
                </a:lnTo>
                <a:lnTo>
                  <a:pt x="404102" y="22174"/>
                </a:lnTo>
                <a:lnTo>
                  <a:pt x="403806" y="23955"/>
                </a:lnTo>
                <a:lnTo>
                  <a:pt x="403359" y="25441"/>
                </a:lnTo>
                <a:lnTo>
                  <a:pt x="402768" y="26632"/>
                </a:lnTo>
                <a:lnTo>
                  <a:pt x="402273" y="27727"/>
                </a:lnTo>
                <a:lnTo>
                  <a:pt x="401578" y="28518"/>
                </a:lnTo>
                <a:lnTo>
                  <a:pt x="400682" y="29013"/>
                </a:lnTo>
                <a:lnTo>
                  <a:pt x="399892" y="29508"/>
                </a:lnTo>
                <a:lnTo>
                  <a:pt x="398949" y="29765"/>
                </a:lnTo>
                <a:lnTo>
                  <a:pt x="296649" y="29765"/>
                </a:lnTo>
                <a:lnTo>
                  <a:pt x="296649" y="111024"/>
                </a:lnTo>
                <a:lnTo>
                  <a:pt x="384509" y="111024"/>
                </a:lnTo>
                <a:lnTo>
                  <a:pt x="385499" y="111319"/>
                </a:lnTo>
                <a:lnTo>
                  <a:pt x="387290" y="112510"/>
                </a:lnTo>
                <a:lnTo>
                  <a:pt x="388033" y="113358"/>
                </a:lnTo>
                <a:lnTo>
                  <a:pt x="388623" y="114444"/>
                </a:lnTo>
                <a:lnTo>
                  <a:pt x="389224" y="115434"/>
                </a:lnTo>
                <a:lnTo>
                  <a:pt x="389614" y="116872"/>
                </a:lnTo>
                <a:lnTo>
                  <a:pt x="389814" y="118758"/>
                </a:lnTo>
                <a:lnTo>
                  <a:pt x="390119" y="120644"/>
                </a:lnTo>
                <a:lnTo>
                  <a:pt x="390262" y="122883"/>
                </a:lnTo>
                <a:lnTo>
                  <a:pt x="390262" y="127836"/>
                </a:lnTo>
                <a:lnTo>
                  <a:pt x="390119" y="129922"/>
                </a:lnTo>
                <a:lnTo>
                  <a:pt x="389814" y="131713"/>
                </a:lnTo>
                <a:lnTo>
                  <a:pt x="389614" y="133398"/>
                </a:lnTo>
                <a:lnTo>
                  <a:pt x="384509" y="138856"/>
                </a:lnTo>
                <a:lnTo>
                  <a:pt x="296649" y="138856"/>
                </a:lnTo>
                <a:lnTo>
                  <a:pt x="296649" y="231421"/>
                </a:lnTo>
                <a:lnTo>
                  <a:pt x="400330" y="231421"/>
                </a:lnTo>
                <a:lnTo>
                  <a:pt x="401273" y="231726"/>
                </a:lnTo>
                <a:lnTo>
                  <a:pt x="402168" y="232317"/>
                </a:lnTo>
                <a:lnTo>
                  <a:pt x="403064" y="232812"/>
                </a:lnTo>
                <a:lnTo>
                  <a:pt x="403806" y="233612"/>
                </a:lnTo>
                <a:lnTo>
                  <a:pt x="404407" y="234698"/>
                </a:lnTo>
                <a:lnTo>
                  <a:pt x="405092" y="235793"/>
                </a:lnTo>
                <a:lnTo>
                  <a:pt x="405597" y="237279"/>
                </a:lnTo>
                <a:lnTo>
                  <a:pt x="406188" y="240946"/>
                </a:lnTo>
                <a:lnTo>
                  <a:pt x="406340" y="243185"/>
                </a:lnTo>
                <a:lnTo>
                  <a:pt x="406340" y="248243"/>
                </a:lnTo>
                <a:lnTo>
                  <a:pt x="406188" y="250329"/>
                </a:lnTo>
                <a:lnTo>
                  <a:pt x="405597" y="253900"/>
                </a:lnTo>
                <a:lnTo>
                  <a:pt x="405092" y="255386"/>
                </a:lnTo>
                <a:lnTo>
                  <a:pt x="404407" y="256577"/>
                </a:lnTo>
                <a:lnTo>
                  <a:pt x="403806" y="257768"/>
                </a:lnTo>
                <a:lnTo>
                  <a:pt x="403064" y="258663"/>
                </a:lnTo>
                <a:lnTo>
                  <a:pt x="402168" y="259254"/>
                </a:lnTo>
                <a:lnTo>
                  <a:pt x="401273" y="259749"/>
                </a:lnTo>
                <a:lnTo>
                  <a:pt x="400330" y="259997"/>
                </a:lnTo>
                <a:close/>
              </a:path>
              <a:path w="778510" h="261620">
                <a:moveTo>
                  <a:pt x="537110" y="261187"/>
                </a:moveTo>
                <a:lnTo>
                  <a:pt x="528480" y="261187"/>
                </a:lnTo>
                <a:lnTo>
                  <a:pt x="524804" y="261044"/>
                </a:lnTo>
                <a:lnTo>
                  <a:pt x="521832" y="260740"/>
                </a:lnTo>
                <a:lnTo>
                  <a:pt x="518955" y="260549"/>
                </a:lnTo>
                <a:lnTo>
                  <a:pt x="508287" y="252405"/>
                </a:lnTo>
                <a:lnTo>
                  <a:pt x="439821" y="13392"/>
                </a:lnTo>
                <a:lnTo>
                  <a:pt x="439030" y="10315"/>
                </a:lnTo>
                <a:lnTo>
                  <a:pt x="438583" y="7934"/>
                </a:lnTo>
                <a:lnTo>
                  <a:pt x="438487" y="4457"/>
                </a:lnTo>
                <a:lnTo>
                  <a:pt x="439030" y="3124"/>
                </a:lnTo>
                <a:lnTo>
                  <a:pt x="441316" y="1238"/>
                </a:lnTo>
                <a:lnTo>
                  <a:pt x="443145" y="638"/>
                </a:lnTo>
                <a:lnTo>
                  <a:pt x="445631" y="438"/>
                </a:lnTo>
                <a:lnTo>
                  <a:pt x="448212" y="142"/>
                </a:lnTo>
                <a:lnTo>
                  <a:pt x="451632" y="0"/>
                </a:lnTo>
                <a:lnTo>
                  <a:pt x="460062" y="0"/>
                </a:lnTo>
                <a:lnTo>
                  <a:pt x="463338" y="95"/>
                </a:lnTo>
                <a:lnTo>
                  <a:pt x="468101" y="495"/>
                </a:lnTo>
                <a:lnTo>
                  <a:pt x="469892" y="885"/>
                </a:lnTo>
                <a:lnTo>
                  <a:pt x="471206" y="1533"/>
                </a:lnTo>
                <a:lnTo>
                  <a:pt x="472368" y="1981"/>
                </a:lnTo>
                <a:lnTo>
                  <a:pt x="473263" y="2724"/>
                </a:lnTo>
                <a:lnTo>
                  <a:pt x="473759" y="3714"/>
                </a:lnTo>
                <a:lnTo>
                  <a:pt x="474254" y="4610"/>
                </a:lnTo>
                <a:lnTo>
                  <a:pt x="474654" y="5753"/>
                </a:lnTo>
                <a:lnTo>
                  <a:pt x="474949" y="7143"/>
                </a:lnTo>
                <a:lnTo>
                  <a:pt x="533138" y="223982"/>
                </a:lnTo>
                <a:lnTo>
                  <a:pt x="563339" y="223982"/>
                </a:lnTo>
                <a:lnTo>
                  <a:pt x="556065" y="252405"/>
                </a:lnTo>
                <a:lnTo>
                  <a:pt x="555665" y="254291"/>
                </a:lnTo>
                <a:lnTo>
                  <a:pt x="554970" y="255834"/>
                </a:lnTo>
                <a:lnTo>
                  <a:pt x="553084" y="258111"/>
                </a:lnTo>
                <a:lnTo>
                  <a:pt x="551741" y="258958"/>
                </a:lnTo>
                <a:lnTo>
                  <a:pt x="549960" y="259549"/>
                </a:lnTo>
                <a:lnTo>
                  <a:pt x="548274" y="260149"/>
                </a:lnTo>
                <a:lnTo>
                  <a:pt x="546035" y="260549"/>
                </a:lnTo>
                <a:lnTo>
                  <a:pt x="543263" y="260740"/>
                </a:lnTo>
                <a:lnTo>
                  <a:pt x="540587" y="261044"/>
                </a:lnTo>
                <a:lnTo>
                  <a:pt x="537110" y="261187"/>
                </a:lnTo>
                <a:close/>
              </a:path>
              <a:path w="778510" h="261620">
                <a:moveTo>
                  <a:pt x="563339" y="223982"/>
                </a:moveTo>
                <a:lnTo>
                  <a:pt x="588918" y="6048"/>
                </a:lnTo>
                <a:lnTo>
                  <a:pt x="593159" y="1485"/>
                </a:lnTo>
                <a:lnTo>
                  <a:pt x="594213" y="1038"/>
                </a:lnTo>
                <a:lnTo>
                  <a:pt x="596147" y="638"/>
                </a:lnTo>
                <a:lnTo>
                  <a:pt x="598623" y="438"/>
                </a:lnTo>
                <a:lnTo>
                  <a:pt x="601109" y="142"/>
                </a:lnTo>
                <a:lnTo>
                  <a:pt x="604329" y="0"/>
                </a:lnTo>
                <a:lnTo>
                  <a:pt x="611968" y="0"/>
                </a:lnTo>
                <a:lnTo>
                  <a:pt x="614902" y="142"/>
                </a:lnTo>
                <a:lnTo>
                  <a:pt x="617083" y="438"/>
                </a:lnTo>
                <a:lnTo>
                  <a:pt x="619359" y="638"/>
                </a:lnTo>
                <a:lnTo>
                  <a:pt x="621150" y="1038"/>
                </a:lnTo>
                <a:lnTo>
                  <a:pt x="622436" y="1628"/>
                </a:lnTo>
                <a:lnTo>
                  <a:pt x="623827" y="2124"/>
                </a:lnTo>
                <a:lnTo>
                  <a:pt x="624817" y="2876"/>
                </a:lnTo>
                <a:lnTo>
                  <a:pt x="626008" y="4857"/>
                </a:lnTo>
                <a:lnTo>
                  <a:pt x="626484" y="6048"/>
                </a:lnTo>
                <a:lnTo>
                  <a:pt x="640469" y="56998"/>
                </a:lnTo>
                <a:lnTo>
                  <a:pt x="606072" y="56998"/>
                </a:lnTo>
                <a:lnTo>
                  <a:pt x="563339" y="223982"/>
                </a:lnTo>
                <a:close/>
              </a:path>
              <a:path w="778510" h="261620">
                <a:moveTo>
                  <a:pt x="716630" y="223982"/>
                </a:moveTo>
                <a:lnTo>
                  <a:pt x="744115" y="6096"/>
                </a:lnTo>
                <a:lnTo>
                  <a:pt x="747621" y="1485"/>
                </a:lnTo>
                <a:lnTo>
                  <a:pt x="748596" y="1038"/>
                </a:lnTo>
                <a:lnTo>
                  <a:pt x="750387" y="638"/>
                </a:lnTo>
                <a:lnTo>
                  <a:pt x="752663" y="438"/>
                </a:lnTo>
                <a:lnTo>
                  <a:pt x="755044" y="142"/>
                </a:lnTo>
                <a:lnTo>
                  <a:pt x="758169" y="0"/>
                </a:lnTo>
                <a:lnTo>
                  <a:pt x="766008" y="0"/>
                </a:lnTo>
                <a:lnTo>
                  <a:pt x="769189" y="190"/>
                </a:lnTo>
                <a:lnTo>
                  <a:pt x="771570" y="590"/>
                </a:lnTo>
                <a:lnTo>
                  <a:pt x="773952" y="885"/>
                </a:lnTo>
                <a:lnTo>
                  <a:pt x="775638" y="1533"/>
                </a:lnTo>
                <a:lnTo>
                  <a:pt x="776628" y="2524"/>
                </a:lnTo>
                <a:lnTo>
                  <a:pt x="777714" y="3419"/>
                </a:lnTo>
                <a:lnTo>
                  <a:pt x="778097" y="4457"/>
                </a:lnTo>
                <a:lnTo>
                  <a:pt x="778114" y="8229"/>
                </a:lnTo>
                <a:lnTo>
                  <a:pt x="777771" y="10563"/>
                </a:lnTo>
                <a:lnTo>
                  <a:pt x="777076" y="13535"/>
                </a:lnTo>
                <a:lnTo>
                  <a:pt x="716630" y="223982"/>
                </a:lnTo>
                <a:close/>
              </a:path>
              <a:path w="778510" h="261620">
                <a:moveTo>
                  <a:pt x="688616" y="261187"/>
                </a:moveTo>
                <a:lnTo>
                  <a:pt x="680482" y="261187"/>
                </a:lnTo>
                <a:lnTo>
                  <a:pt x="676958" y="261044"/>
                </a:lnTo>
                <a:lnTo>
                  <a:pt x="674081" y="260740"/>
                </a:lnTo>
                <a:lnTo>
                  <a:pt x="671309" y="260549"/>
                </a:lnTo>
                <a:lnTo>
                  <a:pt x="660689" y="252405"/>
                </a:lnTo>
                <a:lnTo>
                  <a:pt x="606510" y="56998"/>
                </a:lnTo>
                <a:lnTo>
                  <a:pt x="640469" y="56998"/>
                </a:lnTo>
                <a:lnTo>
                  <a:pt x="686283" y="223982"/>
                </a:lnTo>
                <a:lnTo>
                  <a:pt x="716630" y="223982"/>
                </a:lnTo>
                <a:lnTo>
                  <a:pt x="708467" y="252405"/>
                </a:lnTo>
                <a:lnTo>
                  <a:pt x="707962" y="254291"/>
                </a:lnTo>
                <a:lnTo>
                  <a:pt x="707171" y="255834"/>
                </a:lnTo>
                <a:lnTo>
                  <a:pt x="706085" y="257025"/>
                </a:lnTo>
                <a:lnTo>
                  <a:pt x="704990" y="258111"/>
                </a:lnTo>
                <a:lnTo>
                  <a:pt x="703504" y="258958"/>
                </a:lnTo>
                <a:lnTo>
                  <a:pt x="701618" y="259549"/>
                </a:lnTo>
                <a:lnTo>
                  <a:pt x="699827" y="260149"/>
                </a:lnTo>
                <a:lnTo>
                  <a:pt x="697551" y="260549"/>
                </a:lnTo>
                <a:lnTo>
                  <a:pt x="694770" y="260740"/>
                </a:lnTo>
                <a:lnTo>
                  <a:pt x="691988" y="261044"/>
                </a:lnTo>
                <a:lnTo>
                  <a:pt x="688616" y="26118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0287" y="6498041"/>
            <a:ext cx="143811" cy="97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505747" y="3677637"/>
            <a:ext cx="6132830" cy="1606550"/>
            <a:chOff x="1505747" y="3677637"/>
            <a:chExt cx="6132830" cy="1606550"/>
          </a:xfrm>
        </p:grpSpPr>
        <p:sp>
          <p:nvSpPr>
            <p:cNvPr id="20" name="object 20"/>
            <p:cNvSpPr/>
            <p:nvPr/>
          </p:nvSpPr>
          <p:spPr>
            <a:xfrm>
              <a:off x="2145379" y="3677637"/>
              <a:ext cx="5373888" cy="3668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5747" y="4078973"/>
              <a:ext cx="6132492" cy="12050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7847EE4-3651-4504-94F0-4A854416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0" y="685020"/>
            <a:ext cx="2120422" cy="36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209" y="1748521"/>
            <a:ext cx="3992434" cy="283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1" y="238669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5675" y="2251709"/>
            <a:ext cx="653415" cy="266700"/>
          </a:xfrm>
          <a:custGeom>
            <a:avLst/>
            <a:gdLst/>
            <a:ahLst/>
            <a:cxnLst/>
            <a:rect l="l" t="t" r="r" b="b"/>
            <a:pathLst>
              <a:path w="653414" h="266700">
                <a:moveTo>
                  <a:pt x="113262" y="266407"/>
                </a:moveTo>
                <a:lnTo>
                  <a:pt x="73802" y="261545"/>
                </a:lnTo>
                <a:lnTo>
                  <a:pt x="34835" y="240245"/>
                </a:lnTo>
                <a:lnTo>
                  <a:pt x="10555" y="203030"/>
                </a:lnTo>
                <a:lnTo>
                  <a:pt x="1676" y="164715"/>
                </a:lnTo>
                <a:lnTo>
                  <a:pt x="0" y="134541"/>
                </a:lnTo>
                <a:lnTo>
                  <a:pt x="455" y="119564"/>
                </a:lnTo>
                <a:lnTo>
                  <a:pt x="7296" y="78877"/>
                </a:lnTo>
                <a:lnTo>
                  <a:pt x="29470" y="36462"/>
                </a:lnTo>
                <a:lnTo>
                  <a:pt x="66532" y="9525"/>
                </a:lnTo>
                <a:lnTo>
                  <a:pt x="104119" y="594"/>
                </a:lnTo>
                <a:lnTo>
                  <a:pt x="118473" y="0"/>
                </a:lnTo>
                <a:lnTo>
                  <a:pt x="132294" y="539"/>
                </a:lnTo>
                <a:lnTo>
                  <a:pt x="178362" y="13375"/>
                </a:lnTo>
                <a:lnTo>
                  <a:pt x="199302" y="29318"/>
                </a:lnTo>
                <a:lnTo>
                  <a:pt x="116387" y="29318"/>
                </a:lnTo>
                <a:lnTo>
                  <a:pt x="105660" y="29848"/>
                </a:lnTo>
                <a:lnTo>
                  <a:pt x="64965" y="47548"/>
                </a:lnTo>
                <a:lnTo>
                  <a:pt x="42892" y="83788"/>
                </a:lnTo>
                <a:lnTo>
                  <a:pt x="36713" y="121946"/>
                </a:lnTo>
                <a:lnTo>
                  <a:pt x="36511" y="134541"/>
                </a:lnTo>
                <a:lnTo>
                  <a:pt x="36694" y="143319"/>
                </a:lnTo>
                <a:lnTo>
                  <a:pt x="42438" y="183402"/>
                </a:lnTo>
                <a:lnTo>
                  <a:pt x="63552" y="219630"/>
                </a:lnTo>
                <a:lnTo>
                  <a:pt x="104131" y="236014"/>
                </a:lnTo>
                <a:lnTo>
                  <a:pt x="115044" y="236489"/>
                </a:lnTo>
                <a:lnTo>
                  <a:pt x="195435" y="236489"/>
                </a:lnTo>
                <a:lnTo>
                  <a:pt x="194040" y="237986"/>
                </a:lnTo>
                <a:lnTo>
                  <a:pt x="153363" y="261046"/>
                </a:lnTo>
                <a:lnTo>
                  <a:pt x="127539" y="265811"/>
                </a:lnTo>
                <a:lnTo>
                  <a:pt x="113262" y="266407"/>
                </a:lnTo>
                <a:close/>
              </a:path>
              <a:path w="653414" h="266700">
                <a:moveTo>
                  <a:pt x="195435" y="236489"/>
                </a:moveTo>
                <a:lnTo>
                  <a:pt x="115044" y="236489"/>
                </a:lnTo>
                <a:lnTo>
                  <a:pt x="125902" y="235967"/>
                </a:lnTo>
                <a:lnTo>
                  <a:pt x="135848" y="234404"/>
                </a:lnTo>
                <a:lnTo>
                  <a:pt x="172642" y="212161"/>
                </a:lnTo>
                <a:lnTo>
                  <a:pt x="191244" y="172337"/>
                </a:lnTo>
                <a:lnTo>
                  <a:pt x="195217" y="134541"/>
                </a:lnTo>
                <a:lnTo>
                  <a:pt x="195205" y="130074"/>
                </a:lnTo>
                <a:lnTo>
                  <a:pt x="191244" y="91679"/>
                </a:lnTo>
                <a:lnTo>
                  <a:pt x="173377" y="52328"/>
                </a:lnTo>
                <a:lnTo>
                  <a:pt x="137035" y="31289"/>
                </a:lnTo>
                <a:lnTo>
                  <a:pt x="116387" y="29318"/>
                </a:lnTo>
                <a:lnTo>
                  <a:pt x="199302" y="29318"/>
                </a:lnTo>
                <a:lnTo>
                  <a:pt x="220556" y="62763"/>
                </a:lnTo>
                <a:lnTo>
                  <a:pt x="229682" y="100456"/>
                </a:lnTo>
                <a:lnTo>
                  <a:pt x="231431" y="130074"/>
                </a:lnTo>
                <a:lnTo>
                  <a:pt x="230966" y="145394"/>
                </a:lnTo>
                <a:lnTo>
                  <a:pt x="223992" y="186777"/>
                </a:lnTo>
                <a:lnTo>
                  <a:pt x="201817" y="229640"/>
                </a:lnTo>
                <a:lnTo>
                  <a:pt x="195435" y="236489"/>
                </a:lnTo>
                <a:close/>
              </a:path>
              <a:path w="653414" h="266700">
                <a:moveTo>
                  <a:pt x="412046" y="262530"/>
                </a:moveTo>
                <a:lnTo>
                  <a:pt x="293325" y="262530"/>
                </a:lnTo>
                <a:lnTo>
                  <a:pt x="290401" y="261492"/>
                </a:lnTo>
                <a:lnTo>
                  <a:pt x="287619" y="259406"/>
                </a:lnTo>
                <a:lnTo>
                  <a:pt x="284943" y="257320"/>
                </a:lnTo>
                <a:lnTo>
                  <a:pt x="283600" y="253700"/>
                </a:lnTo>
                <a:lnTo>
                  <a:pt x="283600" y="7839"/>
                </a:lnTo>
                <a:lnTo>
                  <a:pt x="287172" y="4314"/>
                </a:lnTo>
                <a:lnTo>
                  <a:pt x="288562" y="3819"/>
                </a:lnTo>
                <a:lnTo>
                  <a:pt x="290353" y="3419"/>
                </a:lnTo>
                <a:lnTo>
                  <a:pt x="292534" y="3124"/>
                </a:lnTo>
                <a:lnTo>
                  <a:pt x="294820" y="2724"/>
                </a:lnTo>
                <a:lnTo>
                  <a:pt x="297592" y="2524"/>
                </a:lnTo>
                <a:lnTo>
                  <a:pt x="304145" y="2524"/>
                </a:lnTo>
                <a:lnTo>
                  <a:pt x="306870" y="2724"/>
                </a:lnTo>
                <a:lnTo>
                  <a:pt x="309051" y="3124"/>
                </a:lnTo>
                <a:lnTo>
                  <a:pt x="311337" y="3419"/>
                </a:lnTo>
                <a:lnTo>
                  <a:pt x="313118" y="3819"/>
                </a:lnTo>
                <a:lnTo>
                  <a:pt x="314413" y="4314"/>
                </a:lnTo>
                <a:lnTo>
                  <a:pt x="315804" y="4714"/>
                </a:lnTo>
                <a:lnTo>
                  <a:pt x="316747" y="5305"/>
                </a:lnTo>
                <a:lnTo>
                  <a:pt x="317738" y="6896"/>
                </a:lnTo>
                <a:lnTo>
                  <a:pt x="317985" y="7839"/>
                </a:lnTo>
                <a:lnTo>
                  <a:pt x="317985" y="232764"/>
                </a:lnTo>
                <a:lnTo>
                  <a:pt x="412046" y="232764"/>
                </a:lnTo>
                <a:lnTo>
                  <a:pt x="413036" y="233069"/>
                </a:lnTo>
                <a:lnTo>
                  <a:pt x="413827" y="233660"/>
                </a:lnTo>
                <a:lnTo>
                  <a:pt x="414722" y="234260"/>
                </a:lnTo>
                <a:lnTo>
                  <a:pt x="415465" y="235146"/>
                </a:lnTo>
                <a:lnTo>
                  <a:pt x="416065" y="236336"/>
                </a:lnTo>
                <a:lnTo>
                  <a:pt x="416656" y="237432"/>
                </a:lnTo>
                <a:lnTo>
                  <a:pt x="417103" y="238918"/>
                </a:lnTo>
                <a:lnTo>
                  <a:pt x="417704" y="242594"/>
                </a:lnTo>
                <a:lnTo>
                  <a:pt x="417846" y="244823"/>
                </a:lnTo>
                <a:lnTo>
                  <a:pt x="417846" y="250176"/>
                </a:lnTo>
                <a:lnTo>
                  <a:pt x="413827" y="261644"/>
                </a:lnTo>
                <a:lnTo>
                  <a:pt x="413036" y="262235"/>
                </a:lnTo>
                <a:lnTo>
                  <a:pt x="412046" y="262530"/>
                </a:lnTo>
                <a:close/>
              </a:path>
              <a:path w="653414" h="266700">
                <a:moveTo>
                  <a:pt x="521984" y="262530"/>
                </a:moveTo>
                <a:lnTo>
                  <a:pt x="464138" y="262530"/>
                </a:lnTo>
                <a:lnTo>
                  <a:pt x="461214" y="261492"/>
                </a:lnTo>
                <a:lnTo>
                  <a:pt x="458433" y="259406"/>
                </a:lnTo>
                <a:lnTo>
                  <a:pt x="455756" y="257320"/>
                </a:lnTo>
                <a:lnTo>
                  <a:pt x="454423" y="253700"/>
                </a:lnTo>
                <a:lnTo>
                  <a:pt x="454440" y="12496"/>
                </a:lnTo>
                <a:lnTo>
                  <a:pt x="455756" y="8925"/>
                </a:lnTo>
                <a:lnTo>
                  <a:pt x="458433" y="6839"/>
                </a:lnTo>
                <a:lnTo>
                  <a:pt x="461214" y="4762"/>
                </a:lnTo>
                <a:lnTo>
                  <a:pt x="464138" y="3714"/>
                </a:lnTo>
                <a:lnTo>
                  <a:pt x="525861" y="3714"/>
                </a:lnTo>
                <a:lnTo>
                  <a:pt x="570368" y="8657"/>
                </a:lnTo>
                <a:lnTo>
                  <a:pt x="613119" y="29797"/>
                </a:lnTo>
                <a:lnTo>
                  <a:pt x="615801" y="32290"/>
                </a:lnTo>
                <a:lnTo>
                  <a:pt x="488799" y="32290"/>
                </a:lnTo>
                <a:lnTo>
                  <a:pt x="488799" y="233660"/>
                </a:lnTo>
                <a:lnTo>
                  <a:pt x="615233" y="233660"/>
                </a:lnTo>
                <a:lnTo>
                  <a:pt x="611036" y="237378"/>
                </a:lnTo>
                <a:lnTo>
                  <a:pt x="566578" y="257929"/>
                </a:lnTo>
                <a:lnTo>
                  <a:pt x="538003" y="262019"/>
                </a:lnTo>
                <a:lnTo>
                  <a:pt x="521984" y="262530"/>
                </a:lnTo>
                <a:close/>
              </a:path>
              <a:path w="653414" h="266700">
                <a:moveTo>
                  <a:pt x="615233" y="233660"/>
                </a:moveTo>
                <a:lnTo>
                  <a:pt x="524223" y="233660"/>
                </a:lnTo>
                <a:lnTo>
                  <a:pt x="536154" y="233278"/>
                </a:lnTo>
                <a:lnTo>
                  <a:pt x="547102" y="232132"/>
                </a:lnTo>
                <a:lnTo>
                  <a:pt x="588308" y="214496"/>
                </a:lnTo>
                <a:lnTo>
                  <a:pt x="611435" y="176509"/>
                </a:lnTo>
                <a:lnTo>
                  <a:pt x="617235" y="130665"/>
                </a:lnTo>
                <a:lnTo>
                  <a:pt x="616910" y="120362"/>
                </a:lnTo>
                <a:lnTo>
                  <a:pt x="609052" y="82915"/>
                </a:lnTo>
                <a:lnTo>
                  <a:pt x="583122" y="48625"/>
                </a:lnTo>
                <a:lnTo>
                  <a:pt x="536556" y="32756"/>
                </a:lnTo>
                <a:lnTo>
                  <a:pt x="523775" y="32290"/>
                </a:lnTo>
                <a:lnTo>
                  <a:pt x="615801" y="32290"/>
                </a:lnTo>
                <a:lnTo>
                  <a:pt x="640716" y="65772"/>
                </a:lnTo>
                <a:lnTo>
                  <a:pt x="652891" y="115117"/>
                </a:lnTo>
                <a:lnTo>
                  <a:pt x="653402" y="129331"/>
                </a:lnTo>
                <a:lnTo>
                  <a:pt x="652863" y="145618"/>
                </a:lnTo>
                <a:lnTo>
                  <a:pt x="644772" y="188120"/>
                </a:lnTo>
                <a:lnTo>
                  <a:pt x="619769" y="229640"/>
                </a:lnTo>
                <a:lnTo>
                  <a:pt x="615233" y="2336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3045" y="2330885"/>
            <a:ext cx="42545" cy="185420"/>
          </a:xfrm>
          <a:custGeom>
            <a:avLst/>
            <a:gdLst/>
            <a:ahLst/>
            <a:cxnLst/>
            <a:rect l="l" t="t" r="r" b="b"/>
            <a:pathLst>
              <a:path w="42544" h="185419">
                <a:moveTo>
                  <a:pt x="25146" y="46139"/>
                </a:moveTo>
                <a:lnTo>
                  <a:pt x="16716" y="46139"/>
                </a:lnTo>
                <a:lnTo>
                  <a:pt x="13239" y="45787"/>
                </a:lnTo>
                <a:lnTo>
                  <a:pt x="0" y="27632"/>
                </a:lnTo>
                <a:lnTo>
                  <a:pt x="0" y="18802"/>
                </a:lnTo>
                <a:lnTo>
                  <a:pt x="10563" y="1190"/>
                </a:lnTo>
                <a:lnTo>
                  <a:pt x="13239" y="400"/>
                </a:lnTo>
                <a:lnTo>
                  <a:pt x="16716" y="0"/>
                </a:lnTo>
                <a:lnTo>
                  <a:pt x="25146" y="0"/>
                </a:lnTo>
                <a:lnTo>
                  <a:pt x="28575" y="400"/>
                </a:lnTo>
                <a:lnTo>
                  <a:pt x="31251" y="1190"/>
                </a:lnTo>
                <a:lnTo>
                  <a:pt x="33928" y="1885"/>
                </a:lnTo>
                <a:lnTo>
                  <a:pt x="36062" y="3124"/>
                </a:lnTo>
                <a:lnTo>
                  <a:pt x="37652" y="4914"/>
                </a:lnTo>
                <a:lnTo>
                  <a:pt x="39338" y="6696"/>
                </a:lnTo>
                <a:lnTo>
                  <a:pt x="40481" y="9077"/>
                </a:lnTo>
                <a:lnTo>
                  <a:pt x="41672" y="15030"/>
                </a:lnTo>
                <a:lnTo>
                  <a:pt x="41967" y="18802"/>
                </a:lnTo>
                <a:lnTo>
                  <a:pt x="41967" y="27632"/>
                </a:lnTo>
                <a:lnTo>
                  <a:pt x="41672" y="31251"/>
                </a:lnTo>
                <a:lnTo>
                  <a:pt x="40481" y="37109"/>
                </a:lnTo>
                <a:lnTo>
                  <a:pt x="39338" y="39433"/>
                </a:lnTo>
                <a:lnTo>
                  <a:pt x="37652" y="41224"/>
                </a:lnTo>
                <a:lnTo>
                  <a:pt x="36062" y="43015"/>
                </a:lnTo>
                <a:lnTo>
                  <a:pt x="33928" y="44301"/>
                </a:lnTo>
                <a:lnTo>
                  <a:pt x="31251" y="45091"/>
                </a:lnTo>
                <a:lnTo>
                  <a:pt x="28575" y="45787"/>
                </a:lnTo>
                <a:lnTo>
                  <a:pt x="25146" y="46139"/>
                </a:lnTo>
                <a:close/>
              </a:path>
              <a:path w="42544" h="185419">
                <a:moveTo>
                  <a:pt x="25146" y="185139"/>
                </a:moveTo>
                <a:lnTo>
                  <a:pt x="16716" y="185139"/>
                </a:lnTo>
                <a:lnTo>
                  <a:pt x="13239" y="184748"/>
                </a:lnTo>
                <a:lnTo>
                  <a:pt x="10563" y="183948"/>
                </a:lnTo>
                <a:lnTo>
                  <a:pt x="7982" y="183253"/>
                </a:lnTo>
                <a:lnTo>
                  <a:pt x="0" y="166584"/>
                </a:lnTo>
                <a:lnTo>
                  <a:pt x="0" y="157754"/>
                </a:lnTo>
                <a:lnTo>
                  <a:pt x="16716" y="139009"/>
                </a:lnTo>
                <a:lnTo>
                  <a:pt x="25146" y="139009"/>
                </a:lnTo>
                <a:lnTo>
                  <a:pt x="28575" y="139399"/>
                </a:lnTo>
                <a:lnTo>
                  <a:pt x="33928" y="140990"/>
                </a:lnTo>
                <a:lnTo>
                  <a:pt x="36062" y="142276"/>
                </a:lnTo>
                <a:lnTo>
                  <a:pt x="37652" y="144067"/>
                </a:lnTo>
                <a:lnTo>
                  <a:pt x="39338" y="145753"/>
                </a:lnTo>
                <a:lnTo>
                  <a:pt x="40481" y="148086"/>
                </a:lnTo>
                <a:lnTo>
                  <a:pt x="41672" y="154039"/>
                </a:lnTo>
                <a:lnTo>
                  <a:pt x="41967" y="157754"/>
                </a:lnTo>
                <a:lnTo>
                  <a:pt x="41967" y="166584"/>
                </a:lnTo>
                <a:lnTo>
                  <a:pt x="41672" y="170261"/>
                </a:lnTo>
                <a:lnTo>
                  <a:pt x="40481" y="176109"/>
                </a:lnTo>
                <a:lnTo>
                  <a:pt x="39338" y="178443"/>
                </a:lnTo>
                <a:lnTo>
                  <a:pt x="37652" y="180233"/>
                </a:lnTo>
                <a:lnTo>
                  <a:pt x="36062" y="182015"/>
                </a:lnTo>
                <a:lnTo>
                  <a:pt x="33928" y="183253"/>
                </a:lnTo>
                <a:lnTo>
                  <a:pt x="31251" y="183948"/>
                </a:lnTo>
                <a:lnTo>
                  <a:pt x="28575" y="184748"/>
                </a:lnTo>
                <a:lnTo>
                  <a:pt x="25146" y="1851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6923" y="2220300"/>
            <a:ext cx="2115276" cy="366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5922" y="2808034"/>
            <a:ext cx="126807" cy="12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0312" y="2740015"/>
            <a:ext cx="1782857" cy="261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5922" y="3293809"/>
            <a:ext cx="126807" cy="126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0312" y="3225790"/>
            <a:ext cx="1721785" cy="2611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5530" y="3223266"/>
            <a:ext cx="2772898" cy="3354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3641" y="3844037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261" y="3711574"/>
            <a:ext cx="778510" cy="261620"/>
          </a:xfrm>
          <a:custGeom>
            <a:avLst/>
            <a:gdLst/>
            <a:ahLst/>
            <a:cxnLst/>
            <a:rect l="l" t="t" r="r" b="b"/>
            <a:pathLst>
              <a:path w="778510" h="261620">
                <a:moveTo>
                  <a:pt x="195559" y="213266"/>
                </a:moveTo>
                <a:lnTo>
                  <a:pt x="163564" y="213266"/>
                </a:lnTo>
                <a:lnTo>
                  <a:pt x="163301" y="197086"/>
                </a:lnTo>
                <a:lnTo>
                  <a:pt x="163084" y="175614"/>
                </a:lnTo>
                <a:lnTo>
                  <a:pt x="162964" y="6096"/>
                </a:lnTo>
                <a:lnTo>
                  <a:pt x="163212" y="5257"/>
                </a:lnTo>
                <a:lnTo>
                  <a:pt x="176261" y="590"/>
                </a:lnTo>
                <a:lnTo>
                  <a:pt x="182510" y="590"/>
                </a:lnTo>
                <a:lnTo>
                  <a:pt x="184996" y="742"/>
                </a:lnTo>
                <a:lnTo>
                  <a:pt x="189263" y="1333"/>
                </a:lnTo>
                <a:lnTo>
                  <a:pt x="190949" y="1781"/>
                </a:lnTo>
                <a:lnTo>
                  <a:pt x="192140" y="2381"/>
                </a:lnTo>
                <a:lnTo>
                  <a:pt x="193426" y="2971"/>
                </a:lnTo>
                <a:lnTo>
                  <a:pt x="194321" y="3667"/>
                </a:lnTo>
                <a:lnTo>
                  <a:pt x="195312" y="5257"/>
                </a:lnTo>
                <a:lnTo>
                  <a:pt x="195559" y="6096"/>
                </a:lnTo>
                <a:lnTo>
                  <a:pt x="195559" y="213266"/>
                </a:lnTo>
                <a:close/>
              </a:path>
              <a:path w="778510" h="261620">
                <a:moveTo>
                  <a:pt x="19393" y="261187"/>
                </a:moveTo>
                <a:lnTo>
                  <a:pt x="13049" y="261187"/>
                </a:lnTo>
                <a:lnTo>
                  <a:pt x="10420" y="260997"/>
                </a:lnTo>
                <a:lnTo>
                  <a:pt x="8334" y="260597"/>
                </a:lnTo>
                <a:lnTo>
                  <a:pt x="6248" y="260301"/>
                </a:lnTo>
                <a:lnTo>
                  <a:pt x="0" y="10715"/>
                </a:lnTo>
                <a:lnTo>
                  <a:pt x="1438" y="6886"/>
                </a:lnTo>
                <a:lnTo>
                  <a:pt x="4314" y="4610"/>
                </a:lnTo>
                <a:lnTo>
                  <a:pt x="7286" y="2324"/>
                </a:lnTo>
                <a:lnTo>
                  <a:pt x="10515" y="1190"/>
                </a:lnTo>
                <a:lnTo>
                  <a:pt x="34233" y="1190"/>
                </a:lnTo>
                <a:lnTo>
                  <a:pt x="37452" y="1533"/>
                </a:lnTo>
                <a:lnTo>
                  <a:pt x="42710" y="2924"/>
                </a:lnTo>
                <a:lnTo>
                  <a:pt x="45044" y="4067"/>
                </a:lnTo>
                <a:lnTo>
                  <a:pt x="47025" y="5648"/>
                </a:lnTo>
                <a:lnTo>
                  <a:pt x="49111" y="7143"/>
                </a:lnTo>
                <a:lnTo>
                  <a:pt x="51092" y="9267"/>
                </a:lnTo>
                <a:lnTo>
                  <a:pt x="52978" y="12049"/>
                </a:lnTo>
                <a:lnTo>
                  <a:pt x="54969" y="14725"/>
                </a:lnTo>
                <a:lnTo>
                  <a:pt x="57102" y="18107"/>
                </a:lnTo>
                <a:lnTo>
                  <a:pt x="59379" y="22174"/>
                </a:lnTo>
                <a:lnTo>
                  <a:pt x="68913" y="39433"/>
                </a:lnTo>
                <a:lnTo>
                  <a:pt x="31851" y="39433"/>
                </a:lnTo>
                <a:lnTo>
                  <a:pt x="32149" y="57489"/>
                </a:lnTo>
                <a:lnTo>
                  <a:pt x="32307" y="69880"/>
                </a:lnTo>
                <a:lnTo>
                  <a:pt x="32422" y="76346"/>
                </a:lnTo>
                <a:lnTo>
                  <a:pt x="32517" y="83787"/>
                </a:lnTo>
                <a:lnTo>
                  <a:pt x="32494" y="255977"/>
                </a:lnTo>
                <a:lnTo>
                  <a:pt x="32290" y="256577"/>
                </a:lnTo>
                <a:lnTo>
                  <a:pt x="31699" y="257472"/>
                </a:lnTo>
                <a:lnTo>
                  <a:pt x="31204" y="258358"/>
                </a:lnTo>
                <a:lnTo>
                  <a:pt x="24108" y="260597"/>
                </a:lnTo>
                <a:lnTo>
                  <a:pt x="22022" y="260997"/>
                </a:lnTo>
                <a:lnTo>
                  <a:pt x="19393" y="261187"/>
                </a:lnTo>
                <a:close/>
              </a:path>
              <a:path w="778510" h="261620">
                <a:moveTo>
                  <a:pt x="182758" y="260597"/>
                </a:moveTo>
                <a:lnTo>
                  <a:pt x="166489" y="260597"/>
                </a:lnTo>
                <a:lnTo>
                  <a:pt x="163460" y="260244"/>
                </a:lnTo>
                <a:lnTo>
                  <a:pt x="138856" y="234850"/>
                </a:lnTo>
                <a:lnTo>
                  <a:pt x="53941" y="81864"/>
                </a:lnTo>
                <a:lnTo>
                  <a:pt x="35021" y="45359"/>
                </a:lnTo>
                <a:lnTo>
                  <a:pt x="32147" y="39433"/>
                </a:lnTo>
                <a:lnTo>
                  <a:pt x="68913" y="39433"/>
                </a:lnTo>
                <a:lnTo>
                  <a:pt x="122187" y="135875"/>
                </a:lnTo>
                <a:lnTo>
                  <a:pt x="126055" y="142724"/>
                </a:lnTo>
                <a:lnTo>
                  <a:pt x="129779" y="149467"/>
                </a:lnTo>
                <a:lnTo>
                  <a:pt x="133351" y="156116"/>
                </a:lnTo>
                <a:lnTo>
                  <a:pt x="137018" y="162669"/>
                </a:lnTo>
                <a:lnTo>
                  <a:pt x="140495" y="169165"/>
                </a:lnTo>
                <a:lnTo>
                  <a:pt x="143771" y="175614"/>
                </a:lnTo>
                <a:lnTo>
                  <a:pt x="150467" y="188263"/>
                </a:lnTo>
                <a:lnTo>
                  <a:pt x="153735" y="194512"/>
                </a:lnTo>
                <a:lnTo>
                  <a:pt x="157011" y="200665"/>
                </a:lnTo>
                <a:lnTo>
                  <a:pt x="160240" y="206913"/>
                </a:lnTo>
                <a:lnTo>
                  <a:pt x="163412" y="213266"/>
                </a:lnTo>
                <a:lnTo>
                  <a:pt x="195559" y="213266"/>
                </a:lnTo>
                <a:lnTo>
                  <a:pt x="195559" y="248443"/>
                </a:lnTo>
                <a:lnTo>
                  <a:pt x="195112" y="250671"/>
                </a:lnTo>
                <a:lnTo>
                  <a:pt x="194216" y="252557"/>
                </a:lnTo>
                <a:lnTo>
                  <a:pt x="193426" y="254443"/>
                </a:lnTo>
                <a:lnTo>
                  <a:pt x="184501" y="260349"/>
                </a:lnTo>
                <a:lnTo>
                  <a:pt x="182758" y="260597"/>
                </a:lnTo>
                <a:close/>
              </a:path>
              <a:path w="778510" h="261620">
                <a:moveTo>
                  <a:pt x="400330" y="259997"/>
                </a:moveTo>
                <a:lnTo>
                  <a:pt x="271998" y="259997"/>
                </a:lnTo>
                <a:lnTo>
                  <a:pt x="269064" y="258958"/>
                </a:lnTo>
                <a:lnTo>
                  <a:pt x="266293" y="256872"/>
                </a:lnTo>
                <a:lnTo>
                  <a:pt x="263607" y="254786"/>
                </a:lnTo>
                <a:lnTo>
                  <a:pt x="262273" y="251167"/>
                </a:lnTo>
                <a:lnTo>
                  <a:pt x="262273" y="10020"/>
                </a:lnTo>
                <a:lnTo>
                  <a:pt x="263607" y="6391"/>
                </a:lnTo>
                <a:lnTo>
                  <a:pt x="266293" y="4314"/>
                </a:lnTo>
                <a:lnTo>
                  <a:pt x="269064" y="2228"/>
                </a:lnTo>
                <a:lnTo>
                  <a:pt x="271998" y="1190"/>
                </a:lnTo>
                <a:lnTo>
                  <a:pt x="398949" y="1190"/>
                </a:lnTo>
                <a:lnTo>
                  <a:pt x="399892" y="1485"/>
                </a:lnTo>
                <a:lnTo>
                  <a:pt x="400682" y="2076"/>
                </a:lnTo>
                <a:lnTo>
                  <a:pt x="401578" y="2571"/>
                </a:lnTo>
                <a:lnTo>
                  <a:pt x="402273" y="3419"/>
                </a:lnTo>
                <a:lnTo>
                  <a:pt x="402768" y="4610"/>
                </a:lnTo>
                <a:lnTo>
                  <a:pt x="403359" y="5800"/>
                </a:lnTo>
                <a:lnTo>
                  <a:pt x="403806" y="7286"/>
                </a:lnTo>
                <a:lnTo>
                  <a:pt x="404102" y="9077"/>
                </a:lnTo>
                <a:lnTo>
                  <a:pt x="404502" y="10858"/>
                </a:lnTo>
                <a:lnTo>
                  <a:pt x="404702" y="13097"/>
                </a:lnTo>
                <a:lnTo>
                  <a:pt x="404702" y="18154"/>
                </a:lnTo>
                <a:lnTo>
                  <a:pt x="404502" y="20288"/>
                </a:lnTo>
                <a:lnTo>
                  <a:pt x="404102" y="22174"/>
                </a:lnTo>
                <a:lnTo>
                  <a:pt x="403806" y="23955"/>
                </a:lnTo>
                <a:lnTo>
                  <a:pt x="403359" y="25441"/>
                </a:lnTo>
                <a:lnTo>
                  <a:pt x="402768" y="26632"/>
                </a:lnTo>
                <a:lnTo>
                  <a:pt x="402273" y="27727"/>
                </a:lnTo>
                <a:lnTo>
                  <a:pt x="401578" y="28518"/>
                </a:lnTo>
                <a:lnTo>
                  <a:pt x="400682" y="29013"/>
                </a:lnTo>
                <a:lnTo>
                  <a:pt x="399892" y="29508"/>
                </a:lnTo>
                <a:lnTo>
                  <a:pt x="398949" y="29765"/>
                </a:lnTo>
                <a:lnTo>
                  <a:pt x="296649" y="29765"/>
                </a:lnTo>
                <a:lnTo>
                  <a:pt x="296649" y="111024"/>
                </a:lnTo>
                <a:lnTo>
                  <a:pt x="384509" y="111024"/>
                </a:lnTo>
                <a:lnTo>
                  <a:pt x="385499" y="111319"/>
                </a:lnTo>
                <a:lnTo>
                  <a:pt x="387290" y="112510"/>
                </a:lnTo>
                <a:lnTo>
                  <a:pt x="388033" y="113358"/>
                </a:lnTo>
                <a:lnTo>
                  <a:pt x="388623" y="114444"/>
                </a:lnTo>
                <a:lnTo>
                  <a:pt x="389224" y="115434"/>
                </a:lnTo>
                <a:lnTo>
                  <a:pt x="389614" y="116872"/>
                </a:lnTo>
                <a:lnTo>
                  <a:pt x="389814" y="118758"/>
                </a:lnTo>
                <a:lnTo>
                  <a:pt x="390119" y="120644"/>
                </a:lnTo>
                <a:lnTo>
                  <a:pt x="390262" y="122883"/>
                </a:lnTo>
                <a:lnTo>
                  <a:pt x="390262" y="127836"/>
                </a:lnTo>
                <a:lnTo>
                  <a:pt x="390119" y="129922"/>
                </a:lnTo>
                <a:lnTo>
                  <a:pt x="389814" y="131713"/>
                </a:lnTo>
                <a:lnTo>
                  <a:pt x="389614" y="133398"/>
                </a:lnTo>
                <a:lnTo>
                  <a:pt x="384509" y="138856"/>
                </a:lnTo>
                <a:lnTo>
                  <a:pt x="296649" y="138856"/>
                </a:lnTo>
                <a:lnTo>
                  <a:pt x="296649" y="231421"/>
                </a:lnTo>
                <a:lnTo>
                  <a:pt x="400330" y="231421"/>
                </a:lnTo>
                <a:lnTo>
                  <a:pt x="401273" y="231726"/>
                </a:lnTo>
                <a:lnTo>
                  <a:pt x="402168" y="232317"/>
                </a:lnTo>
                <a:lnTo>
                  <a:pt x="403064" y="232812"/>
                </a:lnTo>
                <a:lnTo>
                  <a:pt x="403806" y="233612"/>
                </a:lnTo>
                <a:lnTo>
                  <a:pt x="404407" y="234698"/>
                </a:lnTo>
                <a:lnTo>
                  <a:pt x="405092" y="235793"/>
                </a:lnTo>
                <a:lnTo>
                  <a:pt x="405597" y="237279"/>
                </a:lnTo>
                <a:lnTo>
                  <a:pt x="406188" y="240946"/>
                </a:lnTo>
                <a:lnTo>
                  <a:pt x="406340" y="243185"/>
                </a:lnTo>
                <a:lnTo>
                  <a:pt x="406340" y="248243"/>
                </a:lnTo>
                <a:lnTo>
                  <a:pt x="406188" y="250329"/>
                </a:lnTo>
                <a:lnTo>
                  <a:pt x="405597" y="253900"/>
                </a:lnTo>
                <a:lnTo>
                  <a:pt x="405092" y="255386"/>
                </a:lnTo>
                <a:lnTo>
                  <a:pt x="404407" y="256577"/>
                </a:lnTo>
                <a:lnTo>
                  <a:pt x="403806" y="257768"/>
                </a:lnTo>
                <a:lnTo>
                  <a:pt x="403064" y="258663"/>
                </a:lnTo>
                <a:lnTo>
                  <a:pt x="402168" y="259254"/>
                </a:lnTo>
                <a:lnTo>
                  <a:pt x="401273" y="259749"/>
                </a:lnTo>
                <a:lnTo>
                  <a:pt x="400330" y="259997"/>
                </a:lnTo>
                <a:close/>
              </a:path>
              <a:path w="778510" h="261620">
                <a:moveTo>
                  <a:pt x="537110" y="261187"/>
                </a:moveTo>
                <a:lnTo>
                  <a:pt x="528480" y="261187"/>
                </a:lnTo>
                <a:lnTo>
                  <a:pt x="524804" y="261044"/>
                </a:lnTo>
                <a:lnTo>
                  <a:pt x="521832" y="260740"/>
                </a:lnTo>
                <a:lnTo>
                  <a:pt x="518955" y="260549"/>
                </a:lnTo>
                <a:lnTo>
                  <a:pt x="508287" y="252405"/>
                </a:lnTo>
                <a:lnTo>
                  <a:pt x="439821" y="13392"/>
                </a:lnTo>
                <a:lnTo>
                  <a:pt x="439030" y="10315"/>
                </a:lnTo>
                <a:lnTo>
                  <a:pt x="438583" y="7934"/>
                </a:lnTo>
                <a:lnTo>
                  <a:pt x="438487" y="4457"/>
                </a:lnTo>
                <a:lnTo>
                  <a:pt x="439030" y="3124"/>
                </a:lnTo>
                <a:lnTo>
                  <a:pt x="441316" y="1238"/>
                </a:lnTo>
                <a:lnTo>
                  <a:pt x="443145" y="638"/>
                </a:lnTo>
                <a:lnTo>
                  <a:pt x="445631" y="438"/>
                </a:lnTo>
                <a:lnTo>
                  <a:pt x="448212" y="142"/>
                </a:lnTo>
                <a:lnTo>
                  <a:pt x="451632" y="0"/>
                </a:lnTo>
                <a:lnTo>
                  <a:pt x="460062" y="0"/>
                </a:lnTo>
                <a:lnTo>
                  <a:pt x="463338" y="95"/>
                </a:lnTo>
                <a:lnTo>
                  <a:pt x="468101" y="495"/>
                </a:lnTo>
                <a:lnTo>
                  <a:pt x="469892" y="885"/>
                </a:lnTo>
                <a:lnTo>
                  <a:pt x="471206" y="1533"/>
                </a:lnTo>
                <a:lnTo>
                  <a:pt x="472368" y="1981"/>
                </a:lnTo>
                <a:lnTo>
                  <a:pt x="473263" y="2724"/>
                </a:lnTo>
                <a:lnTo>
                  <a:pt x="473759" y="3714"/>
                </a:lnTo>
                <a:lnTo>
                  <a:pt x="474254" y="4610"/>
                </a:lnTo>
                <a:lnTo>
                  <a:pt x="474654" y="5753"/>
                </a:lnTo>
                <a:lnTo>
                  <a:pt x="474949" y="7143"/>
                </a:lnTo>
                <a:lnTo>
                  <a:pt x="533138" y="223982"/>
                </a:lnTo>
                <a:lnTo>
                  <a:pt x="563339" y="223982"/>
                </a:lnTo>
                <a:lnTo>
                  <a:pt x="556065" y="252405"/>
                </a:lnTo>
                <a:lnTo>
                  <a:pt x="555665" y="254291"/>
                </a:lnTo>
                <a:lnTo>
                  <a:pt x="554970" y="255834"/>
                </a:lnTo>
                <a:lnTo>
                  <a:pt x="553084" y="258111"/>
                </a:lnTo>
                <a:lnTo>
                  <a:pt x="551741" y="258958"/>
                </a:lnTo>
                <a:lnTo>
                  <a:pt x="549960" y="259549"/>
                </a:lnTo>
                <a:lnTo>
                  <a:pt x="548274" y="260149"/>
                </a:lnTo>
                <a:lnTo>
                  <a:pt x="546035" y="260549"/>
                </a:lnTo>
                <a:lnTo>
                  <a:pt x="543263" y="260740"/>
                </a:lnTo>
                <a:lnTo>
                  <a:pt x="540587" y="261044"/>
                </a:lnTo>
                <a:lnTo>
                  <a:pt x="537110" y="261187"/>
                </a:lnTo>
                <a:close/>
              </a:path>
              <a:path w="778510" h="261620">
                <a:moveTo>
                  <a:pt x="563339" y="223982"/>
                </a:moveTo>
                <a:lnTo>
                  <a:pt x="588918" y="6048"/>
                </a:lnTo>
                <a:lnTo>
                  <a:pt x="593159" y="1485"/>
                </a:lnTo>
                <a:lnTo>
                  <a:pt x="594213" y="1038"/>
                </a:lnTo>
                <a:lnTo>
                  <a:pt x="596147" y="638"/>
                </a:lnTo>
                <a:lnTo>
                  <a:pt x="598623" y="438"/>
                </a:lnTo>
                <a:lnTo>
                  <a:pt x="601109" y="142"/>
                </a:lnTo>
                <a:lnTo>
                  <a:pt x="604329" y="0"/>
                </a:lnTo>
                <a:lnTo>
                  <a:pt x="611968" y="0"/>
                </a:lnTo>
                <a:lnTo>
                  <a:pt x="614902" y="142"/>
                </a:lnTo>
                <a:lnTo>
                  <a:pt x="617083" y="438"/>
                </a:lnTo>
                <a:lnTo>
                  <a:pt x="619359" y="638"/>
                </a:lnTo>
                <a:lnTo>
                  <a:pt x="621150" y="1038"/>
                </a:lnTo>
                <a:lnTo>
                  <a:pt x="622436" y="1628"/>
                </a:lnTo>
                <a:lnTo>
                  <a:pt x="623827" y="2124"/>
                </a:lnTo>
                <a:lnTo>
                  <a:pt x="624817" y="2876"/>
                </a:lnTo>
                <a:lnTo>
                  <a:pt x="626008" y="4857"/>
                </a:lnTo>
                <a:lnTo>
                  <a:pt x="626484" y="6048"/>
                </a:lnTo>
                <a:lnTo>
                  <a:pt x="640469" y="56998"/>
                </a:lnTo>
                <a:lnTo>
                  <a:pt x="606072" y="56998"/>
                </a:lnTo>
                <a:lnTo>
                  <a:pt x="563339" y="223982"/>
                </a:lnTo>
                <a:close/>
              </a:path>
              <a:path w="778510" h="261620">
                <a:moveTo>
                  <a:pt x="716630" y="223982"/>
                </a:moveTo>
                <a:lnTo>
                  <a:pt x="744115" y="6096"/>
                </a:lnTo>
                <a:lnTo>
                  <a:pt x="747621" y="1485"/>
                </a:lnTo>
                <a:lnTo>
                  <a:pt x="748596" y="1038"/>
                </a:lnTo>
                <a:lnTo>
                  <a:pt x="750387" y="638"/>
                </a:lnTo>
                <a:lnTo>
                  <a:pt x="752663" y="438"/>
                </a:lnTo>
                <a:lnTo>
                  <a:pt x="755044" y="142"/>
                </a:lnTo>
                <a:lnTo>
                  <a:pt x="758169" y="0"/>
                </a:lnTo>
                <a:lnTo>
                  <a:pt x="766008" y="0"/>
                </a:lnTo>
                <a:lnTo>
                  <a:pt x="769189" y="190"/>
                </a:lnTo>
                <a:lnTo>
                  <a:pt x="771570" y="590"/>
                </a:lnTo>
                <a:lnTo>
                  <a:pt x="773952" y="885"/>
                </a:lnTo>
                <a:lnTo>
                  <a:pt x="775638" y="1533"/>
                </a:lnTo>
                <a:lnTo>
                  <a:pt x="776628" y="2524"/>
                </a:lnTo>
                <a:lnTo>
                  <a:pt x="777714" y="3419"/>
                </a:lnTo>
                <a:lnTo>
                  <a:pt x="778097" y="4457"/>
                </a:lnTo>
                <a:lnTo>
                  <a:pt x="778114" y="8229"/>
                </a:lnTo>
                <a:lnTo>
                  <a:pt x="777771" y="10563"/>
                </a:lnTo>
                <a:lnTo>
                  <a:pt x="777076" y="13535"/>
                </a:lnTo>
                <a:lnTo>
                  <a:pt x="716630" y="223982"/>
                </a:lnTo>
                <a:close/>
              </a:path>
              <a:path w="778510" h="261620">
                <a:moveTo>
                  <a:pt x="688616" y="261187"/>
                </a:moveTo>
                <a:lnTo>
                  <a:pt x="680482" y="261187"/>
                </a:lnTo>
                <a:lnTo>
                  <a:pt x="676958" y="261044"/>
                </a:lnTo>
                <a:lnTo>
                  <a:pt x="674081" y="260740"/>
                </a:lnTo>
                <a:lnTo>
                  <a:pt x="671309" y="260549"/>
                </a:lnTo>
                <a:lnTo>
                  <a:pt x="660689" y="252405"/>
                </a:lnTo>
                <a:lnTo>
                  <a:pt x="606510" y="56998"/>
                </a:lnTo>
                <a:lnTo>
                  <a:pt x="640469" y="56998"/>
                </a:lnTo>
                <a:lnTo>
                  <a:pt x="686283" y="223982"/>
                </a:lnTo>
                <a:lnTo>
                  <a:pt x="716630" y="223982"/>
                </a:lnTo>
                <a:lnTo>
                  <a:pt x="708467" y="252405"/>
                </a:lnTo>
                <a:lnTo>
                  <a:pt x="707962" y="254291"/>
                </a:lnTo>
                <a:lnTo>
                  <a:pt x="707171" y="255834"/>
                </a:lnTo>
                <a:lnTo>
                  <a:pt x="706085" y="257025"/>
                </a:lnTo>
                <a:lnTo>
                  <a:pt x="704990" y="258111"/>
                </a:lnTo>
                <a:lnTo>
                  <a:pt x="703504" y="258958"/>
                </a:lnTo>
                <a:lnTo>
                  <a:pt x="701618" y="259549"/>
                </a:lnTo>
                <a:lnTo>
                  <a:pt x="699827" y="260149"/>
                </a:lnTo>
                <a:lnTo>
                  <a:pt x="697551" y="260549"/>
                </a:lnTo>
                <a:lnTo>
                  <a:pt x="694770" y="260740"/>
                </a:lnTo>
                <a:lnTo>
                  <a:pt x="691988" y="261044"/>
                </a:lnTo>
                <a:lnTo>
                  <a:pt x="688616" y="26118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0287" y="6496994"/>
            <a:ext cx="144615" cy="992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505747" y="3677637"/>
            <a:ext cx="6132830" cy="2449195"/>
            <a:chOff x="1505747" y="3677637"/>
            <a:chExt cx="6132830" cy="2449195"/>
          </a:xfrm>
        </p:grpSpPr>
        <p:sp>
          <p:nvSpPr>
            <p:cNvPr id="20" name="object 20"/>
            <p:cNvSpPr/>
            <p:nvPr/>
          </p:nvSpPr>
          <p:spPr>
            <a:xfrm>
              <a:off x="2145379" y="3677637"/>
              <a:ext cx="5373888" cy="3668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5747" y="4076673"/>
              <a:ext cx="6132492" cy="12050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8033" y="5214481"/>
              <a:ext cx="2190519" cy="9119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94169" y="4576143"/>
              <a:ext cx="1269138" cy="6140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75165" y="4557130"/>
              <a:ext cx="1307465" cy="652780"/>
            </a:xfrm>
            <a:custGeom>
              <a:avLst/>
              <a:gdLst/>
              <a:ahLst/>
              <a:cxnLst/>
              <a:rect l="l" t="t" r="r" b="b"/>
              <a:pathLst>
                <a:path w="1307464" h="652779">
                  <a:moveTo>
                    <a:pt x="0" y="0"/>
                  </a:moveTo>
                  <a:lnTo>
                    <a:pt x="1307238" y="0"/>
                  </a:lnTo>
                  <a:lnTo>
                    <a:pt x="1307238" y="652199"/>
                  </a:lnTo>
                  <a:lnTo>
                    <a:pt x="0" y="6521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623072" y="2116747"/>
            <a:ext cx="5029835" cy="956310"/>
            <a:chOff x="3623072" y="2116747"/>
            <a:chExt cx="5029835" cy="956310"/>
          </a:xfrm>
        </p:grpSpPr>
        <p:sp>
          <p:nvSpPr>
            <p:cNvPr id="26" name="object 26"/>
            <p:cNvSpPr/>
            <p:nvPr/>
          </p:nvSpPr>
          <p:spPr>
            <a:xfrm>
              <a:off x="3623072" y="2737486"/>
              <a:ext cx="2663798" cy="3354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6707" y="2116747"/>
              <a:ext cx="2675913" cy="6517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012B73C1-0A70-4853-B643-1759A0F1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7033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0" y="685020"/>
            <a:ext cx="2120422" cy="36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041" y="1748511"/>
            <a:ext cx="3334250" cy="35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8234" y="4182615"/>
            <a:ext cx="1344774" cy="278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0287" y="6496994"/>
            <a:ext cx="143103" cy="99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48" y="2242536"/>
            <a:ext cx="8078490" cy="1544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E95CF55-E95C-48B4-BFB3-9E4873A2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0" y="685020"/>
            <a:ext cx="2120422" cy="36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4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041" y="1748511"/>
            <a:ext cx="3334250" cy="35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8234" y="4182615"/>
            <a:ext cx="1344774" cy="278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4360" y="6496993"/>
            <a:ext cx="141563" cy="99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48" y="4428303"/>
            <a:ext cx="2402147" cy="136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995130" y="5353358"/>
            <a:ext cx="4721225" cy="650875"/>
            <a:chOff x="2995130" y="5353358"/>
            <a:chExt cx="4721225" cy="650875"/>
          </a:xfrm>
        </p:grpSpPr>
        <p:sp>
          <p:nvSpPr>
            <p:cNvPr id="11" name="object 11"/>
            <p:cNvSpPr/>
            <p:nvPr/>
          </p:nvSpPr>
          <p:spPr>
            <a:xfrm>
              <a:off x="4214002" y="5372408"/>
              <a:ext cx="3483610" cy="612775"/>
            </a:xfrm>
            <a:custGeom>
              <a:avLst/>
              <a:gdLst/>
              <a:ahLst/>
              <a:cxnLst/>
              <a:rect l="l" t="t" r="r" b="b"/>
              <a:pathLst>
                <a:path w="3483609" h="612775">
                  <a:moveTo>
                    <a:pt x="0" y="0"/>
                  </a:moveTo>
                  <a:lnTo>
                    <a:pt x="3483295" y="0"/>
                  </a:lnTo>
                  <a:lnTo>
                    <a:pt x="3483295" y="612599"/>
                  </a:lnTo>
                  <a:lnTo>
                    <a:pt x="0" y="6125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2951" y="5538551"/>
              <a:ext cx="2101131" cy="1903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4909" y="5538557"/>
              <a:ext cx="915447" cy="1903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7053" y="5678715"/>
              <a:ext cx="1027430" cy="21590"/>
            </a:xfrm>
            <a:custGeom>
              <a:avLst/>
              <a:gdLst/>
              <a:ahLst/>
              <a:cxnLst/>
              <a:rect l="l" t="t" r="r" b="b"/>
              <a:pathLst>
                <a:path w="1027429" h="21589">
                  <a:moveTo>
                    <a:pt x="1026948" y="0"/>
                  </a:moveTo>
                  <a:lnTo>
                    <a:pt x="0" y="21594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5130" y="5618342"/>
              <a:ext cx="212286" cy="1639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32748" y="2242536"/>
            <a:ext cx="8078490" cy="1544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F313E1C-C5BA-4F33-B985-5589C657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44" y="665082"/>
            <a:ext cx="5428905" cy="484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210" y="1748521"/>
            <a:ext cx="4314030" cy="283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1508" y="6498488"/>
            <a:ext cx="60960" cy="97790"/>
          </a:xfrm>
          <a:custGeom>
            <a:avLst/>
            <a:gdLst/>
            <a:ahLst/>
            <a:cxnLst/>
            <a:rect l="l" t="t" r="r" b="b"/>
            <a:pathLst>
              <a:path w="60959" h="97790">
                <a:moveTo>
                  <a:pt x="30213" y="97775"/>
                </a:moveTo>
                <a:lnTo>
                  <a:pt x="21879" y="97775"/>
                </a:lnTo>
                <a:lnTo>
                  <a:pt x="19050" y="97527"/>
                </a:lnTo>
                <a:lnTo>
                  <a:pt x="0" y="88697"/>
                </a:lnTo>
                <a:lnTo>
                  <a:pt x="95" y="83392"/>
                </a:lnTo>
                <a:lnTo>
                  <a:pt x="895" y="81601"/>
                </a:lnTo>
                <a:lnTo>
                  <a:pt x="1790" y="81106"/>
                </a:lnTo>
                <a:lnTo>
                  <a:pt x="2581" y="81106"/>
                </a:lnTo>
                <a:lnTo>
                  <a:pt x="5410" y="82744"/>
                </a:lnTo>
                <a:lnTo>
                  <a:pt x="10420" y="84782"/>
                </a:lnTo>
                <a:lnTo>
                  <a:pt x="15183" y="86173"/>
                </a:lnTo>
                <a:lnTo>
                  <a:pt x="17764" y="86764"/>
                </a:lnTo>
                <a:lnTo>
                  <a:pt x="20840" y="87059"/>
                </a:lnTo>
                <a:lnTo>
                  <a:pt x="27784" y="87059"/>
                </a:lnTo>
                <a:lnTo>
                  <a:pt x="47177" y="70190"/>
                </a:lnTo>
                <a:lnTo>
                  <a:pt x="47177" y="63446"/>
                </a:lnTo>
                <a:lnTo>
                  <a:pt x="26889" y="47768"/>
                </a:lnTo>
                <a:lnTo>
                  <a:pt x="19650" y="47768"/>
                </a:lnTo>
                <a:lnTo>
                  <a:pt x="10668" y="48663"/>
                </a:lnTo>
                <a:lnTo>
                  <a:pt x="7391" y="48663"/>
                </a:lnTo>
                <a:lnTo>
                  <a:pt x="6400" y="48368"/>
                </a:lnTo>
                <a:lnTo>
                  <a:pt x="5210" y="47073"/>
                </a:lnTo>
                <a:lnTo>
                  <a:pt x="4914" y="45834"/>
                </a:lnTo>
                <a:lnTo>
                  <a:pt x="4914" y="3171"/>
                </a:lnTo>
                <a:lnTo>
                  <a:pt x="5257" y="1981"/>
                </a:lnTo>
                <a:lnTo>
                  <a:pt x="6743" y="390"/>
                </a:lnTo>
                <a:lnTo>
                  <a:pt x="7886" y="0"/>
                </a:lnTo>
                <a:lnTo>
                  <a:pt x="52730" y="95"/>
                </a:lnTo>
                <a:lnTo>
                  <a:pt x="53531" y="495"/>
                </a:lnTo>
                <a:lnTo>
                  <a:pt x="54521" y="2276"/>
                </a:lnTo>
                <a:lnTo>
                  <a:pt x="54769" y="7286"/>
                </a:lnTo>
                <a:lnTo>
                  <a:pt x="54521" y="8677"/>
                </a:lnTo>
                <a:lnTo>
                  <a:pt x="53531" y="10658"/>
                </a:lnTo>
                <a:lnTo>
                  <a:pt x="52835" y="11163"/>
                </a:lnTo>
                <a:lnTo>
                  <a:pt x="16078" y="11163"/>
                </a:lnTo>
                <a:lnTo>
                  <a:pt x="16078" y="38100"/>
                </a:lnTo>
                <a:lnTo>
                  <a:pt x="19497" y="37795"/>
                </a:lnTo>
                <a:lnTo>
                  <a:pt x="33137" y="37652"/>
                </a:lnTo>
                <a:lnTo>
                  <a:pt x="37900" y="38290"/>
                </a:lnTo>
                <a:lnTo>
                  <a:pt x="60722" y="61170"/>
                </a:lnTo>
                <a:lnTo>
                  <a:pt x="60722" y="70495"/>
                </a:lnTo>
                <a:lnTo>
                  <a:pt x="43805" y="94060"/>
                </a:lnTo>
                <a:lnTo>
                  <a:pt x="35071" y="970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2500295"/>
            <a:ext cx="8229590" cy="3027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D06038-4050-4560-B048-E25D7654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64820"/>
            <a:ext cx="3086100" cy="365125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697" y="667014"/>
            <a:ext cx="4158521" cy="48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2314" y="1836470"/>
            <a:ext cx="126807" cy="12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5831" y="1734520"/>
            <a:ext cx="6136640" cy="367030"/>
            <a:chOff x="885831" y="1734520"/>
            <a:chExt cx="6136640" cy="367030"/>
          </a:xfrm>
        </p:grpSpPr>
        <p:sp>
          <p:nvSpPr>
            <p:cNvPr id="5" name="object 5"/>
            <p:cNvSpPr/>
            <p:nvPr/>
          </p:nvSpPr>
          <p:spPr>
            <a:xfrm>
              <a:off x="916487" y="1734520"/>
              <a:ext cx="6076421" cy="3668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5831" y="2074495"/>
              <a:ext cx="6136640" cy="0"/>
            </a:xfrm>
            <a:custGeom>
              <a:avLst/>
              <a:gdLst/>
              <a:ahLst/>
              <a:cxnLst/>
              <a:rect l="l" t="t" r="r" b="b"/>
              <a:pathLst>
                <a:path w="6136640">
                  <a:moveTo>
                    <a:pt x="0" y="0"/>
                  </a:moveTo>
                  <a:lnTo>
                    <a:pt x="6136429" y="0"/>
                  </a:lnTo>
                </a:path>
              </a:pathLst>
            </a:custGeom>
            <a:ln w="2659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85831" y="2220294"/>
            <a:ext cx="7093584" cy="367030"/>
            <a:chOff x="885831" y="2220294"/>
            <a:chExt cx="7093584" cy="367030"/>
          </a:xfrm>
        </p:grpSpPr>
        <p:sp>
          <p:nvSpPr>
            <p:cNvPr id="8" name="object 8"/>
            <p:cNvSpPr/>
            <p:nvPr/>
          </p:nvSpPr>
          <p:spPr>
            <a:xfrm>
              <a:off x="916491" y="2220294"/>
              <a:ext cx="7062639" cy="3668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5831" y="2560274"/>
              <a:ext cx="7088505" cy="0"/>
            </a:xfrm>
            <a:custGeom>
              <a:avLst/>
              <a:gdLst/>
              <a:ahLst/>
              <a:cxnLst/>
              <a:rect l="l" t="t" r="r" b="b"/>
              <a:pathLst>
                <a:path w="7088505">
                  <a:moveTo>
                    <a:pt x="0" y="0"/>
                  </a:moveTo>
                  <a:lnTo>
                    <a:pt x="7088109" y="0"/>
                  </a:lnTo>
                </a:path>
              </a:pathLst>
            </a:custGeom>
            <a:ln w="2659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89312" y="2808023"/>
            <a:ext cx="126655" cy="126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349" y="2720071"/>
            <a:ext cx="5180321" cy="352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5232" y="2806089"/>
            <a:ext cx="752929" cy="2668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2853" y="2737629"/>
            <a:ext cx="565785" cy="266700"/>
          </a:xfrm>
          <a:custGeom>
            <a:avLst/>
            <a:gdLst/>
            <a:ahLst/>
            <a:cxnLst/>
            <a:rect l="l" t="t" r="r" b="b"/>
            <a:pathLst>
              <a:path w="565784" h="266700">
                <a:moveTo>
                  <a:pt x="4362" y="70447"/>
                </a:moveTo>
                <a:lnTo>
                  <a:pt x="0" y="53235"/>
                </a:lnTo>
                <a:lnTo>
                  <a:pt x="400" y="50054"/>
                </a:lnTo>
                <a:lnTo>
                  <a:pt x="65237" y="4171"/>
                </a:lnTo>
                <a:lnTo>
                  <a:pt x="65827" y="3771"/>
                </a:lnTo>
                <a:lnTo>
                  <a:pt x="66523" y="3476"/>
                </a:lnTo>
                <a:lnTo>
                  <a:pt x="67323" y="3276"/>
                </a:lnTo>
                <a:lnTo>
                  <a:pt x="68113" y="2981"/>
                </a:lnTo>
                <a:lnTo>
                  <a:pt x="69104" y="2676"/>
                </a:lnTo>
                <a:lnTo>
                  <a:pt x="71485" y="2085"/>
                </a:lnTo>
                <a:lnTo>
                  <a:pt x="72876" y="1933"/>
                </a:lnTo>
                <a:lnTo>
                  <a:pt x="74467" y="1933"/>
                </a:lnTo>
                <a:lnTo>
                  <a:pt x="76048" y="1838"/>
                </a:lnTo>
                <a:lnTo>
                  <a:pt x="78039" y="1790"/>
                </a:lnTo>
                <a:lnTo>
                  <a:pt x="83687" y="1790"/>
                </a:lnTo>
                <a:lnTo>
                  <a:pt x="86373" y="1933"/>
                </a:lnTo>
                <a:lnTo>
                  <a:pt x="88449" y="2228"/>
                </a:lnTo>
                <a:lnTo>
                  <a:pt x="90640" y="2428"/>
                </a:lnTo>
                <a:lnTo>
                  <a:pt x="92326" y="2781"/>
                </a:lnTo>
                <a:lnTo>
                  <a:pt x="94707" y="3771"/>
                </a:lnTo>
                <a:lnTo>
                  <a:pt x="95498" y="4419"/>
                </a:lnTo>
                <a:lnTo>
                  <a:pt x="95898" y="5210"/>
                </a:lnTo>
                <a:lnTo>
                  <a:pt x="96289" y="5905"/>
                </a:lnTo>
                <a:lnTo>
                  <a:pt x="96489" y="6648"/>
                </a:lnTo>
                <a:lnTo>
                  <a:pt x="96489" y="37947"/>
                </a:lnTo>
                <a:lnTo>
                  <a:pt x="62113" y="37947"/>
                </a:lnTo>
                <a:lnTo>
                  <a:pt x="12106" y="67866"/>
                </a:lnTo>
                <a:lnTo>
                  <a:pt x="9525" y="69152"/>
                </a:lnTo>
                <a:lnTo>
                  <a:pt x="7439" y="69952"/>
                </a:lnTo>
                <a:lnTo>
                  <a:pt x="5848" y="70247"/>
                </a:lnTo>
                <a:lnTo>
                  <a:pt x="4362" y="70447"/>
                </a:lnTo>
                <a:close/>
              </a:path>
              <a:path w="565784" h="266700">
                <a:moveTo>
                  <a:pt x="96489" y="234850"/>
                </a:moveTo>
                <a:lnTo>
                  <a:pt x="62113" y="234850"/>
                </a:lnTo>
                <a:lnTo>
                  <a:pt x="62113" y="37947"/>
                </a:lnTo>
                <a:lnTo>
                  <a:pt x="96489" y="37947"/>
                </a:lnTo>
                <a:lnTo>
                  <a:pt x="96489" y="234850"/>
                </a:lnTo>
                <a:close/>
              </a:path>
              <a:path w="565784" h="266700">
                <a:moveTo>
                  <a:pt x="144219" y="262387"/>
                </a:moveTo>
                <a:lnTo>
                  <a:pt x="7191" y="262387"/>
                </a:lnTo>
                <a:lnTo>
                  <a:pt x="6296" y="262187"/>
                </a:lnTo>
                <a:lnTo>
                  <a:pt x="942" y="251319"/>
                </a:lnTo>
                <a:lnTo>
                  <a:pt x="942" y="246366"/>
                </a:lnTo>
                <a:lnTo>
                  <a:pt x="6991" y="234850"/>
                </a:lnTo>
                <a:lnTo>
                  <a:pt x="144314" y="234850"/>
                </a:lnTo>
                <a:lnTo>
                  <a:pt x="145305" y="235155"/>
                </a:lnTo>
                <a:lnTo>
                  <a:pt x="146200" y="235745"/>
                </a:lnTo>
                <a:lnTo>
                  <a:pt x="147191" y="236345"/>
                </a:lnTo>
                <a:lnTo>
                  <a:pt x="147981" y="237184"/>
                </a:lnTo>
                <a:lnTo>
                  <a:pt x="149172" y="239365"/>
                </a:lnTo>
                <a:lnTo>
                  <a:pt x="149619" y="240803"/>
                </a:lnTo>
                <a:lnTo>
                  <a:pt x="149924" y="242594"/>
                </a:lnTo>
                <a:lnTo>
                  <a:pt x="150315" y="244280"/>
                </a:lnTo>
                <a:lnTo>
                  <a:pt x="150515" y="246366"/>
                </a:lnTo>
                <a:lnTo>
                  <a:pt x="150515" y="251319"/>
                </a:lnTo>
                <a:lnTo>
                  <a:pt x="145105" y="262187"/>
                </a:lnTo>
                <a:lnTo>
                  <a:pt x="144219" y="262387"/>
                </a:lnTo>
                <a:close/>
              </a:path>
              <a:path w="565784" h="266700">
                <a:moveTo>
                  <a:pt x="274589" y="266254"/>
                </a:moveTo>
                <a:lnTo>
                  <a:pt x="230583" y="255738"/>
                </a:lnTo>
                <a:lnTo>
                  <a:pt x="203597" y="221047"/>
                </a:lnTo>
                <a:lnTo>
                  <a:pt x="193921" y="177852"/>
                </a:lnTo>
                <a:lnTo>
                  <a:pt x="192483" y="139009"/>
                </a:lnTo>
                <a:lnTo>
                  <a:pt x="192601" y="132951"/>
                </a:lnTo>
                <a:lnTo>
                  <a:pt x="196714" y="92309"/>
                </a:lnTo>
                <a:lnTo>
                  <a:pt x="209384" y="53625"/>
                </a:lnTo>
                <a:lnTo>
                  <a:pt x="232916" y="22326"/>
                </a:lnTo>
                <a:lnTo>
                  <a:pt x="270010" y="3435"/>
                </a:lnTo>
                <a:lnTo>
                  <a:pt x="300040" y="0"/>
                </a:lnTo>
                <a:lnTo>
                  <a:pt x="304897" y="0"/>
                </a:lnTo>
                <a:lnTo>
                  <a:pt x="339778" y="6553"/>
                </a:lnTo>
                <a:lnTo>
                  <a:pt x="342750" y="7743"/>
                </a:lnTo>
                <a:lnTo>
                  <a:pt x="344684" y="8734"/>
                </a:lnTo>
                <a:lnTo>
                  <a:pt x="345579" y="9525"/>
                </a:lnTo>
                <a:lnTo>
                  <a:pt x="346570" y="10220"/>
                </a:lnTo>
                <a:lnTo>
                  <a:pt x="347265" y="11010"/>
                </a:lnTo>
                <a:lnTo>
                  <a:pt x="347665" y="11906"/>
                </a:lnTo>
                <a:lnTo>
                  <a:pt x="348160" y="12801"/>
                </a:lnTo>
                <a:lnTo>
                  <a:pt x="348503" y="13744"/>
                </a:lnTo>
                <a:lnTo>
                  <a:pt x="348703" y="14735"/>
                </a:lnTo>
                <a:lnTo>
                  <a:pt x="349008" y="15725"/>
                </a:lnTo>
                <a:lnTo>
                  <a:pt x="349199" y="16868"/>
                </a:lnTo>
                <a:lnTo>
                  <a:pt x="349303" y="18154"/>
                </a:lnTo>
                <a:lnTo>
                  <a:pt x="349503" y="19345"/>
                </a:lnTo>
                <a:lnTo>
                  <a:pt x="349542" y="27384"/>
                </a:lnTo>
                <a:lnTo>
                  <a:pt x="297811" y="27384"/>
                </a:lnTo>
                <a:lnTo>
                  <a:pt x="288831" y="27859"/>
                </a:lnTo>
                <a:lnTo>
                  <a:pt x="253642" y="43868"/>
                </a:lnTo>
                <a:lnTo>
                  <a:pt x="233634" y="76909"/>
                </a:lnTo>
                <a:lnTo>
                  <a:pt x="226668" y="120406"/>
                </a:lnTo>
                <a:lnTo>
                  <a:pt x="341089" y="120406"/>
                </a:lnTo>
                <a:lnTo>
                  <a:pt x="345874" y="125169"/>
                </a:lnTo>
                <a:lnTo>
                  <a:pt x="350014" y="130387"/>
                </a:lnTo>
                <a:lnTo>
                  <a:pt x="350278" y="130817"/>
                </a:lnTo>
                <a:lnTo>
                  <a:pt x="276027" y="130817"/>
                </a:lnTo>
                <a:lnTo>
                  <a:pt x="271064" y="131265"/>
                </a:lnTo>
                <a:lnTo>
                  <a:pt x="266102" y="132160"/>
                </a:lnTo>
                <a:lnTo>
                  <a:pt x="261244" y="132951"/>
                </a:lnTo>
                <a:lnTo>
                  <a:pt x="256481" y="134141"/>
                </a:lnTo>
                <a:lnTo>
                  <a:pt x="251814" y="135732"/>
                </a:lnTo>
                <a:lnTo>
                  <a:pt x="247252" y="137218"/>
                </a:lnTo>
                <a:lnTo>
                  <a:pt x="242889" y="139009"/>
                </a:lnTo>
                <a:lnTo>
                  <a:pt x="234555" y="143171"/>
                </a:lnTo>
                <a:lnTo>
                  <a:pt x="230735" y="145409"/>
                </a:lnTo>
                <a:lnTo>
                  <a:pt x="227258" y="147791"/>
                </a:lnTo>
                <a:lnTo>
                  <a:pt x="227464" y="160142"/>
                </a:lnTo>
                <a:lnTo>
                  <a:pt x="232358" y="199229"/>
                </a:lnTo>
                <a:lnTo>
                  <a:pt x="255834" y="233964"/>
                </a:lnTo>
                <a:lnTo>
                  <a:pt x="269426" y="238422"/>
                </a:lnTo>
                <a:lnTo>
                  <a:pt x="341961" y="238422"/>
                </a:lnTo>
                <a:lnTo>
                  <a:pt x="341112" y="239470"/>
                </a:lnTo>
                <a:lnTo>
                  <a:pt x="305087" y="262151"/>
                </a:lnTo>
                <a:lnTo>
                  <a:pt x="285517" y="265799"/>
                </a:lnTo>
                <a:lnTo>
                  <a:pt x="274589" y="266254"/>
                </a:lnTo>
                <a:close/>
              </a:path>
              <a:path w="565784" h="266700">
                <a:moveTo>
                  <a:pt x="345131" y="36462"/>
                </a:moveTo>
                <a:lnTo>
                  <a:pt x="342550" y="36462"/>
                </a:lnTo>
                <a:lnTo>
                  <a:pt x="340569" y="36014"/>
                </a:lnTo>
                <a:lnTo>
                  <a:pt x="337988" y="35128"/>
                </a:lnTo>
                <a:lnTo>
                  <a:pt x="335511" y="34128"/>
                </a:lnTo>
                <a:lnTo>
                  <a:pt x="332434" y="33090"/>
                </a:lnTo>
                <a:lnTo>
                  <a:pt x="328767" y="31994"/>
                </a:lnTo>
                <a:lnTo>
                  <a:pt x="325195" y="30804"/>
                </a:lnTo>
                <a:lnTo>
                  <a:pt x="320823" y="29765"/>
                </a:lnTo>
                <a:lnTo>
                  <a:pt x="315670" y="28870"/>
                </a:lnTo>
                <a:lnTo>
                  <a:pt x="310508" y="27879"/>
                </a:lnTo>
                <a:lnTo>
                  <a:pt x="304554" y="27384"/>
                </a:lnTo>
                <a:lnTo>
                  <a:pt x="349542" y="27384"/>
                </a:lnTo>
                <a:lnTo>
                  <a:pt x="349429" y="30804"/>
                </a:lnTo>
                <a:lnTo>
                  <a:pt x="349199" y="32099"/>
                </a:lnTo>
                <a:lnTo>
                  <a:pt x="348208" y="34280"/>
                </a:lnTo>
                <a:lnTo>
                  <a:pt x="347560" y="35128"/>
                </a:lnTo>
                <a:lnTo>
                  <a:pt x="346074" y="36214"/>
                </a:lnTo>
                <a:lnTo>
                  <a:pt x="345131" y="36462"/>
                </a:lnTo>
                <a:close/>
              </a:path>
              <a:path w="565784" h="266700">
                <a:moveTo>
                  <a:pt x="341089" y="120406"/>
                </a:moveTo>
                <a:lnTo>
                  <a:pt x="226668" y="120406"/>
                </a:lnTo>
                <a:lnTo>
                  <a:pt x="230135" y="118415"/>
                </a:lnTo>
                <a:lnTo>
                  <a:pt x="234012" y="116434"/>
                </a:lnTo>
                <a:lnTo>
                  <a:pt x="238279" y="114453"/>
                </a:lnTo>
                <a:lnTo>
                  <a:pt x="242641" y="112367"/>
                </a:lnTo>
                <a:lnTo>
                  <a:pt x="280694" y="103585"/>
                </a:lnTo>
                <a:lnTo>
                  <a:pt x="287238" y="103585"/>
                </a:lnTo>
                <a:lnTo>
                  <a:pt x="329385" y="112493"/>
                </a:lnTo>
                <a:lnTo>
                  <a:pt x="335571" y="116159"/>
                </a:lnTo>
                <a:lnTo>
                  <a:pt x="341089" y="120406"/>
                </a:lnTo>
                <a:close/>
              </a:path>
              <a:path w="565784" h="266700">
                <a:moveTo>
                  <a:pt x="341961" y="238422"/>
                </a:moveTo>
                <a:lnTo>
                  <a:pt x="286400" y="238422"/>
                </a:lnTo>
                <a:lnTo>
                  <a:pt x="293791" y="236841"/>
                </a:lnTo>
                <a:lnTo>
                  <a:pt x="300040" y="233659"/>
                </a:lnTo>
                <a:lnTo>
                  <a:pt x="324595" y="202560"/>
                </a:lnTo>
                <a:lnTo>
                  <a:pt x="326576" y="195807"/>
                </a:lnTo>
                <a:lnTo>
                  <a:pt x="327577" y="188863"/>
                </a:lnTo>
                <a:lnTo>
                  <a:pt x="327577" y="174080"/>
                </a:lnTo>
                <a:lnTo>
                  <a:pt x="326777" y="167089"/>
                </a:lnTo>
                <a:lnTo>
                  <a:pt x="325195" y="160735"/>
                </a:lnTo>
                <a:lnTo>
                  <a:pt x="323700" y="154382"/>
                </a:lnTo>
                <a:lnTo>
                  <a:pt x="321176" y="149029"/>
                </a:lnTo>
                <a:lnTo>
                  <a:pt x="317604" y="144657"/>
                </a:lnTo>
                <a:lnTo>
                  <a:pt x="314032" y="140199"/>
                </a:lnTo>
                <a:lnTo>
                  <a:pt x="309212" y="136770"/>
                </a:lnTo>
                <a:lnTo>
                  <a:pt x="297211" y="132008"/>
                </a:lnTo>
                <a:lnTo>
                  <a:pt x="289819" y="130817"/>
                </a:lnTo>
                <a:lnTo>
                  <a:pt x="350278" y="130817"/>
                </a:lnTo>
                <a:lnTo>
                  <a:pt x="362158" y="170706"/>
                </a:lnTo>
                <a:lnTo>
                  <a:pt x="362377" y="177852"/>
                </a:lnTo>
                <a:lnTo>
                  <a:pt x="362279" y="181721"/>
                </a:lnTo>
                <a:lnTo>
                  <a:pt x="354230" y="219208"/>
                </a:lnTo>
                <a:lnTo>
                  <a:pt x="346193" y="233199"/>
                </a:lnTo>
                <a:lnTo>
                  <a:pt x="341961" y="238422"/>
                </a:lnTo>
                <a:close/>
              </a:path>
              <a:path w="565784" h="266700">
                <a:moveTo>
                  <a:pt x="450203" y="263578"/>
                </a:moveTo>
                <a:lnTo>
                  <a:pt x="442173" y="263578"/>
                </a:lnTo>
                <a:lnTo>
                  <a:pt x="438601" y="263378"/>
                </a:lnTo>
                <a:lnTo>
                  <a:pt x="428923" y="259215"/>
                </a:lnTo>
                <a:lnTo>
                  <a:pt x="429019" y="257920"/>
                </a:lnTo>
                <a:lnTo>
                  <a:pt x="429219" y="256634"/>
                </a:lnTo>
                <a:lnTo>
                  <a:pt x="429714" y="255138"/>
                </a:lnTo>
                <a:lnTo>
                  <a:pt x="430514" y="253452"/>
                </a:lnTo>
                <a:lnTo>
                  <a:pt x="528594" y="33785"/>
                </a:lnTo>
                <a:lnTo>
                  <a:pt x="401834" y="33785"/>
                </a:lnTo>
                <a:lnTo>
                  <a:pt x="399948" y="32442"/>
                </a:lnTo>
                <a:lnTo>
                  <a:pt x="397376" y="27089"/>
                </a:lnTo>
                <a:lnTo>
                  <a:pt x="396729" y="23365"/>
                </a:lnTo>
                <a:lnTo>
                  <a:pt x="396764" y="15478"/>
                </a:lnTo>
                <a:lnTo>
                  <a:pt x="403130" y="3571"/>
                </a:lnTo>
                <a:lnTo>
                  <a:pt x="556969" y="3571"/>
                </a:lnTo>
                <a:lnTo>
                  <a:pt x="558607" y="3771"/>
                </a:lnTo>
                <a:lnTo>
                  <a:pt x="561379" y="4562"/>
                </a:lnTo>
                <a:lnTo>
                  <a:pt x="562427" y="5362"/>
                </a:lnTo>
                <a:lnTo>
                  <a:pt x="563122" y="6553"/>
                </a:lnTo>
                <a:lnTo>
                  <a:pt x="563913" y="7743"/>
                </a:lnTo>
                <a:lnTo>
                  <a:pt x="564504" y="9277"/>
                </a:lnTo>
                <a:lnTo>
                  <a:pt x="565304" y="13049"/>
                </a:lnTo>
                <a:lnTo>
                  <a:pt x="565504" y="15478"/>
                </a:lnTo>
                <a:lnTo>
                  <a:pt x="565399" y="23022"/>
                </a:lnTo>
                <a:lnTo>
                  <a:pt x="564975" y="27089"/>
                </a:lnTo>
                <a:lnTo>
                  <a:pt x="564704" y="28727"/>
                </a:lnTo>
                <a:lnTo>
                  <a:pt x="564313" y="30508"/>
                </a:lnTo>
                <a:lnTo>
                  <a:pt x="563971" y="32442"/>
                </a:lnTo>
                <a:lnTo>
                  <a:pt x="563561" y="34033"/>
                </a:lnTo>
                <a:lnTo>
                  <a:pt x="562370" y="37404"/>
                </a:lnTo>
                <a:lnTo>
                  <a:pt x="561684" y="39138"/>
                </a:lnTo>
                <a:lnTo>
                  <a:pt x="560884" y="40929"/>
                </a:lnTo>
                <a:lnTo>
                  <a:pt x="467024" y="257424"/>
                </a:lnTo>
                <a:lnTo>
                  <a:pt x="466176" y="258710"/>
                </a:lnTo>
                <a:lnTo>
                  <a:pt x="464195" y="260701"/>
                </a:lnTo>
                <a:lnTo>
                  <a:pt x="462909" y="261492"/>
                </a:lnTo>
                <a:lnTo>
                  <a:pt x="461318" y="262092"/>
                </a:lnTo>
                <a:lnTo>
                  <a:pt x="459832" y="262682"/>
                </a:lnTo>
                <a:lnTo>
                  <a:pt x="457899" y="263082"/>
                </a:lnTo>
                <a:lnTo>
                  <a:pt x="453136" y="263473"/>
                </a:lnTo>
                <a:lnTo>
                  <a:pt x="450203" y="263578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4628" y="6497943"/>
            <a:ext cx="138518" cy="985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70F6D81-8DEA-48FC-9F4E-DBABB56D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8400"/>
            <a:ext cx="3086100" cy="22671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4" y="667011"/>
            <a:ext cx="1125938" cy="3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2314" y="1836470"/>
            <a:ext cx="126807" cy="12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472" y="1749852"/>
            <a:ext cx="3920538" cy="351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314" y="2322249"/>
            <a:ext cx="126807" cy="12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5831" y="2235629"/>
            <a:ext cx="2306955" cy="351790"/>
            <a:chOff x="885831" y="2235629"/>
            <a:chExt cx="2306955" cy="351790"/>
          </a:xfrm>
        </p:grpSpPr>
        <p:sp>
          <p:nvSpPr>
            <p:cNvPr id="7" name="object 7"/>
            <p:cNvSpPr/>
            <p:nvPr/>
          </p:nvSpPr>
          <p:spPr>
            <a:xfrm>
              <a:off x="920210" y="2235629"/>
              <a:ext cx="2257015" cy="351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5831" y="2560274"/>
              <a:ext cx="2306955" cy="0"/>
            </a:xfrm>
            <a:custGeom>
              <a:avLst/>
              <a:gdLst/>
              <a:ahLst/>
              <a:cxnLst/>
              <a:rect l="l" t="t" r="r" b="b"/>
              <a:pathLst>
                <a:path w="2306955">
                  <a:moveTo>
                    <a:pt x="0" y="0"/>
                  </a:moveTo>
                  <a:lnTo>
                    <a:pt x="2306689" y="0"/>
                  </a:lnTo>
                </a:path>
              </a:pathLst>
            </a:custGeom>
            <a:ln w="2659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454626" y="6497192"/>
            <a:ext cx="138228" cy="99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1033427-BEC0-443E-8819-1DCAC73E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4600"/>
            <a:ext cx="3086100" cy="187367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44" y="665082"/>
            <a:ext cx="5428905" cy="484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063" y="1748515"/>
            <a:ext cx="5307995" cy="35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316" y="2322258"/>
            <a:ext cx="126807" cy="126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179" y="2234293"/>
            <a:ext cx="2859100" cy="283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059" y="6497142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6053" y="99127"/>
                </a:moveTo>
                <a:lnTo>
                  <a:pt x="26433" y="99127"/>
                </a:lnTo>
                <a:lnTo>
                  <a:pt x="22908" y="98622"/>
                </a:lnTo>
                <a:lnTo>
                  <a:pt x="125" y="62408"/>
                </a:lnTo>
                <a:lnTo>
                  <a:pt x="0" y="46587"/>
                </a:lnTo>
                <a:lnTo>
                  <a:pt x="86" y="44796"/>
                </a:lnTo>
                <a:lnTo>
                  <a:pt x="14926" y="8334"/>
                </a:lnTo>
                <a:lnTo>
                  <a:pt x="17898" y="5753"/>
                </a:lnTo>
                <a:lnTo>
                  <a:pt x="21423" y="3724"/>
                </a:lnTo>
                <a:lnTo>
                  <a:pt x="29652" y="742"/>
                </a:lnTo>
                <a:lnTo>
                  <a:pt x="34472" y="0"/>
                </a:lnTo>
                <a:lnTo>
                  <a:pt x="41711" y="0"/>
                </a:lnTo>
                <a:lnTo>
                  <a:pt x="54656" y="2533"/>
                </a:lnTo>
                <a:lnTo>
                  <a:pt x="55751" y="2933"/>
                </a:lnTo>
                <a:lnTo>
                  <a:pt x="56446" y="3276"/>
                </a:lnTo>
                <a:lnTo>
                  <a:pt x="56742" y="3571"/>
                </a:lnTo>
                <a:lnTo>
                  <a:pt x="57142" y="3771"/>
                </a:lnTo>
                <a:lnTo>
                  <a:pt x="57437" y="4067"/>
                </a:lnTo>
                <a:lnTo>
                  <a:pt x="57637" y="4467"/>
                </a:lnTo>
                <a:lnTo>
                  <a:pt x="57837" y="4762"/>
                </a:lnTo>
                <a:lnTo>
                  <a:pt x="57980" y="5114"/>
                </a:lnTo>
                <a:lnTo>
                  <a:pt x="58163" y="5753"/>
                </a:lnTo>
                <a:lnTo>
                  <a:pt x="58228" y="6696"/>
                </a:lnTo>
                <a:lnTo>
                  <a:pt x="58332" y="7191"/>
                </a:lnTo>
                <a:lnTo>
                  <a:pt x="58335" y="10125"/>
                </a:lnTo>
                <a:lnTo>
                  <a:pt x="34472" y="10125"/>
                </a:lnTo>
                <a:lnTo>
                  <a:pt x="30500" y="11068"/>
                </a:lnTo>
                <a:lnTo>
                  <a:pt x="12545" y="44796"/>
                </a:lnTo>
                <a:lnTo>
                  <a:pt x="55381" y="44796"/>
                </a:lnTo>
                <a:lnTo>
                  <a:pt x="56894" y="46587"/>
                </a:lnTo>
                <a:lnTo>
                  <a:pt x="58812" y="48673"/>
                </a:lnTo>
                <a:lnTo>
                  <a:pt x="30995" y="48673"/>
                </a:lnTo>
                <a:lnTo>
                  <a:pt x="29157" y="48816"/>
                </a:lnTo>
                <a:lnTo>
                  <a:pt x="17003" y="52540"/>
                </a:lnTo>
                <a:lnTo>
                  <a:pt x="15517" y="53235"/>
                </a:lnTo>
                <a:lnTo>
                  <a:pt x="14126" y="54026"/>
                </a:lnTo>
                <a:lnTo>
                  <a:pt x="12840" y="54921"/>
                </a:lnTo>
                <a:lnTo>
                  <a:pt x="12915" y="62408"/>
                </a:lnTo>
                <a:lnTo>
                  <a:pt x="28519" y="88707"/>
                </a:lnTo>
                <a:lnTo>
                  <a:pt x="55645" y="88707"/>
                </a:lnTo>
                <a:lnTo>
                  <a:pt x="52579" y="92126"/>
                </a:lnTo>
                <a:lnTo>
                  <a:pt x="49150" y="94555"/>
                </a:lnTo>
                <a:lnTo>
                  <a:pt x="44988" y="96441"/>
                </a:lnTo>
                <a:lnTo>
                  <a:pt x="40920" y="98232"/>
                </a:lnTo>
                <a:lnTo>
                  <a:pt x="36053" y="99127"/>
                </a:lnTo>
                <a:close/>
              </a:path>
              <a:path w="63500" h="99695">
                <a:moveTo>
                  <a:pt x="56694" y="13544"/>
                </a:moveTo>
                <a:lnTo>
                  <a:pt x="55703" y="13544"/>
                </a:lnTo>
                <a:lnTo>
                  <a:pt x="54903" y="13401"/>
                </a:lnTo>
                <a:lnTo>
                  <a:pt x="53805" y="13049"/>
                </a:lnTo>
                <a:lnTo>
                  <a:pt x="53027" y="12706"/>
                </a:lnTo>
                <a:lnTo>
                  <a:pt x="51884" y="12306"/>
                </a:lnTo>
                <a:lnTo>
                  <a:pt x="50493" y="11906"/>
                </a:lnTo>
                <a:lnTo>
                  <a:pt x="49198" y="11411"/>
                </a:lnTo>
                <a:lnTo>
                  <a:pt x="47617" y="11020"/>
                </a:lnTo>
                <a:lnTo>
                  <a:pt x="45731" y="10715"/>
                </a:lnTo>
                <a:lnTo>
                  <a:pt x="43845" y="10325"/>
                </a:lnTo>
                <a:lnTo>
                  <a:pt x="41616" y="10125"/>
                </a:lnTo>
                <a:lnTo>
                  <a:pt x="58335" y="10125"/>
                </a:lnTo>
                <a:lnTo>
                  <a:pt x="58228" y="11458"/>
                </a:lnTo>
                <a:lnTo>
                  <a:pt x="58132" y="11953"/>
                </a:lnTo>
                <a:lnTo>
                  <a:pt x="57956" y="12306"/>
                </a:lnTo>
                <a:lnTo>
                  <a:pt x="57837" y="12754"/>
                </a:lnTo>
                <a:lnTo>
                  <a:pt x="57637" y="13049"/>
                </a:lnTo>
                <a:lnTo>
                  <a:pt x="57037" y="13449"/>
                </a:lnTo>
                <a:lnTo>
                  <a:pt x="56694" y="13544"/>
                </a:lnTo>
                <a:close/>
              </a:path>
              <a:path w="63500" h="99695">
                <a:moveTo>
                  <a:pt x="55381" y="44796"/>
                </a:moveTo>
                <a:lnTo>
                  <a:pt x="12545" y="44796"/>
                </a:lnTo>
                <a:lnTo>
                  <a:pt x="13831" y="44005"/>
                </a:lnTo>
                <a:lnTo>
                  <a:pt x="15269" y="43262"/>
                </a:lnTo>
                <a:lnTo>
                  <a:pt x="16860" y="42567"/>
                </a:lnTo>
                <a:lnTo>
                  <a:pt x="18546" y="41777"/>
                </a:lnTo>
                <a:lnTo>
                  <a:pt x="20327" y="41081"/>
                </a:lnTo>
                <a:lnTo>
                  <a:pt x="24099" y="39891"/>
                </a:lnTo>
                <a:lnTo>
                  <a:pt x="26080" y="39443"/>
                </a:lnTo>
                <a:lnTo>
                  <a:pt x="28166" y="39148"/>
                </a:lnTo>
                <a:lnTo>
                  <a:pt x="30348" y="38748"/>
                </a:lnTo>
                <a:lnTo>
                  <a:pt x="32681" y="38548"/>
                </a:lnTo>
                <a:lnTo>
                  <a:pt x="40320" y="38548"/>
                </a:lnTo>
                <a:lnTo>
                  <a:pt x="44692" y="39243"/>
                </a:lnTo>
                <a:lnTo>
                  <a:pt x="51836" y="42024"/>
                </a:lnTo>
                <a:lnTo>
                  <a:pt x="54713" y="44005"/>
                </a:lnTo>
                <a:lnTo>
                  <a:pt x="55381" y="44796"/>
                </a:lnTo>
                <a:close/>
              </a:path>
              <a:path w="63500" h="99695">
                <a:moveTo>
                  <a:pt x="55645" y="88707"/>
                </a:moveTo>
                <a:lnTo>
                  <a:pt x="34767" y="88707"/>
                </a:lnTo>
                <a:lnTo>
                  <a:pt x="37491" y="88107"/>
                </a:lnTo>
                <a:lnTo>
                  <a:pt x="39777" y="86916"/>
                </a:lnTo>
                <a:lnTo>
                  <a:pt x="42159" y="85725"/>
                </a:lnTo>
                <a:lnTo>
                  <a:pt x="44092" y="84144"/>
                </a:lnTo>
                <a:lnTo>
                  <a:pt x="45578" y="82153"/>
                </a:lnTo>
                <a:lnTo>
                  <a:pt x="47169" y="80067"/>
                </a:lnTo>
                <a:lnTo>
                  <a:pt x="48312" y="77791"/>
                </a:lnTo>
                <a:lnTo>
                  <a:pt x="49007" y="75305"/>
                </a:lnTo>
                <a:lnTo>
                  <a:pt x="49798" y="72828"/>
                </a:lnTo>
                <a:lnTo>
                  <a:pt x="50136" y="70647"/>
                </a:lnTo>
                <a:lnTo>
                  <a:pt x="50198" y="64694"/>
                </a:lnTo>
                <a:lnTo>
                  <a:pt x="49869" y="62017"/>
                </a:lnTo>
                <a:lnTo>
                  <a:pt x="48702" y="57455"/>
                </a:lnTo>
                <a:lnTo>
                  <a:pt x="47712" y="55464"/>
                </a:lnTo>
                <a:lnTo>
                  <a:pt x="46321" y="53883"/>
                </a:lnTo>
                <a:lnTo>
                  <a:pt x="45035" y="52188"/>
                </a:lnTo>
                <a:lnTo>
                  <a:pt x="43245" y="50902"/>
                </a:lnTo>
                <a:lnTo>
                  <a:pt x="40968" y="50006"/>
                </a:lnTo>
                <a:lnTo>
                  <a:pt x="38787" y="49120"/>
                </a:lnTo>
                <a:lnTo>
                  <a:pt x="36053" y="48673"/>
                </a:lnTo>
                <a:lnTo>
                  <a:pt x="58812" y="48673"/>
                </a:lnTo>
                <a:lnTo>
                  <a:pt x="59171" y="49063"/>
                </a:lnTo>
                <a:lnTo>
                  <a:pt x="60761" y="51997"/>
                </a:lnTo>
                <a:lnTo>
                  <a:pt x="61685" y="55464"/>
                </a:lnTo>
                <a:lnTo>
                  <a:pt x="62647" y="58741"/>
                </a:lnTo>
                <a:lnTo>
                  <a:pt x="63103" y="62113"/>
                </a:lnTo>
                <a:lnTo>
                  <a:pt x="63142" y="70647"/>
                </a:lnTo>
                <a:lnTo>
                  <a:pt x="62495" y="74762"/>
                </a:lnTo>
                <a:lnTo>
                  <a:pt x="61177" y="78829"/>
                </a:lnTo>
                <a:lnTo>
                  <a:pt x="59913" y="82601"/>
                </a:lnTo>
                <a:lnTo>
                  <a:pt x="57932" y="86078"/>
                </a:lnTo>
                <a:lnTo>
                  <a:pt x="55645" y="887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54945" y="2709114"/>
            <a:ext cx="7234555" cy="2783205"/>
            <a:chOff x="954945" y="2709114"/>
            <a:chExt cx="7234555" cy="2783205"/>
          </a:xfrm>
        </p:grpSpPr>
        <p:sp>
          <p:nvSpPr>
            <p:cNvPr id="11" name="object 11"/>
            <p:cNvSpPr/>
            <p:nvPr/>
          </p:nvSpPr>
          <p:spPr>
            <a:xfrm>
              <a:off x="969232" y="2709126"/>
              <a:ext cx="0" cy="2783205"/>
            </a:xfrm>
            <a:custGeom>
              <a:avLst/>
              <a:gdLst/>
              <a:ahLst/>
              <a:cxnLst/>
              <a:rect l="l" t="t" r="r" b="b"/>
              <a:pathLst>
                <a:path h="2783204">
                  <a:moveTo>
                    <a:pt x="0" y="0"/>
                  </a:moveTo>
                  <a:lnTo>
                    <a:pt x="0" y="2782996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3465" y="2709126"/>
              <a:ext cx="0" cy="2783205"/>
            </a:xfrm>
            <a:custGeom>
              <a:avLst/>
              <a:gdLst/>
              <a:ahLst/>
              <a:cxnLst/>
              <a:rect l="l" t="t" r="r" b="b"/>
              <a:pathLst>
                <a:path h="2783204">
                  <a:moveTo>
                    <a:pt x="0" y="0"/>
                  </a:moveTo>
                  <a:lnTo>
                    <a:pt x="0" y="2782996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8285" y="2709126"/>
              <a:ext cx="0" cy="2783205"/>
            </a:xfrm>
            <a:custGeom>
              <a:avLst/>
              <a:gdLst/>
              <a:ahLst/>
              <a:cxnLst/>
              <a:rect l="l" t="t" r="r" b="b"/>
              <a:pathLst>
                <a:path h="2783204">
                  <a:moveTo>
                    <a:pt x="0" y="0"/>
                  </a:moveTo>
                  <a:lnTo>
                    <a:pt x="0" y="2782996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4807" y="2709126"/>
              <a:ext cx="0" cy="2783205"/>
            </a:xfrm>
            <a:custGeom>
              <a:avLst/>
              <a:gdLst/>
              <a:ahLst/>
              <a:cxnLst/>
              <a:rect l="l" t="t" r="r" b="b"/>
              <a:pathLst>
                <a:path h="2783204">
                  <a:moveTo>
                    <a:pt x="0" y="0"/>
                  </a:moveTo>
                  <a:lnTo>
                    <a:pt x="0" y="2782996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958" y="272340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958" y="318248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4958" y="364156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4958" y="410064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4958" y="455972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4958" y="501880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4958" y="547788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3739" y="2873209"/>
              <a:ext cx="425712" cy="1579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0634" y="2884075"/>
              <a:ext cx="448945" cy="185420"/>
            </a:xfrm>
            <a:custGeom>
              <a:avLst/>
              <a:gdLst/>
              <a:ahLst/>
              <a:cxnLst/>
              <a:rect l="l" t="t" r="r" b="b"/>
              <a:pathLst>
                <a:path w="448944" h="185419">
                  <a:moveTo>
                    <a:pt x="106709" y="24117"/>
                  </a:moveTo>
                  <a:lnTo>
                    <a:pt x="3524" y="24117"/>
                  </a:lnTo>
                  <a:lnTo>
                    <a:pt x="2876" y="23917"/>
                  </a:lnTo>
                  <a:lnTo>
                    <a:pt x="0" y="16125"/>
                  </a:lnTo>
                  <a:lnTo>
                    <a:pt x="0" y="7991"/>
                  </a:lnTo>
                  <a:lnTo>
                    <a:pt x="2286" y="752"/>
                  </a:lnTo>
                  <a:lnTo>
                    <a:pt x="2876" y="247"/>
                  </a:lnTo>
                  <a:lnTo>
                    <a:pt x="3524" y="0"/>
                  </a:lnTo>
                  <a:lnTo>
                    <a:pt x="106709" y="0"/>
                  </a:lnTo>
                  <a:lnTo>
                    <a:pt x="107309" y="247"/>
                  </a:lnTo>
                  <a:lnTo>
                    <a:pt x="107805" y="752"/>
                  </a:lnTo>
                  <a:lnTo>
                    <a:pt x="108395" y="1143"/>
                  </a:lnTo>
                  <a:lnTo>
                    <a:pt x="108890" y="1790"/>
                  </a:lnTo>
                  <a:lnTo>
                    <a:pt x="109691" y="3571"/>
                  </a:lnTo>
                  <a:lnTo>
                    <a:pt x="109986" y="4819"/>
                  </a:lnTo>
                  <a:lnTo>
                    <a:pt x="110386" y="7991"/>
                  </a:lnTo>
                  <a:lnTo>
                    <a:pt x="110386" y="16125"/>
                  </a:lnTo>
                  <a:lnTo>
                    <a:pt x="107309" y="23917"/>
                  </a:lnTo>
                  <a:lnTo>
                    <a:pt x="106709" y="24117"/>
                  </a:lnTo>
                  <a:close/>
                </a:path>
                <a:path w="448944" h="185419">
                  <a:moveTo>
                    <a:pt x="57998" y="145257"/>
                  </a:moveTo>
                  <a:lnTo>
                    <a:pt x="52340" y="145257"/>
                  </a:lnTo>
                  <a:lnTo>
                    <a:pt x="50006" y="145114"/>
                  </a:lnTo>
                  <a:lnTo>
                    <a:pt x="48120" y="144819"/>
                  </a:lnTo>
                  <a:lnTo>
                    <a:pt x="46234" y="144619"/>
                  </a:lnTo>
                  <a:lnTo>
                    <a:pt x="40386" y="141190"/>
                  </a:lnTo>
                  <a:lnTo>
                    <a:pt x="40386" y="24117"/>
                  </a:lnTo>
                  <a:lnTo>
                    <a:pt x="69847" y="24117"/>
                  </a:lnTo>
                  <a:lnTo>
                    <a:pt x="69847" y="141190"/>
                  </a:lnTo>
                  <a:lnTo>
                    <a:pt x="69599" y="141838"/>
                  </a:lnTo>
                  <a:lnTo>
                    <a:pt x="69104" y="142438"/>
                  </a:lnTo>
                  <a:lnTo>
                    <a:pt x="68714" y="143028"/>
                  </a:lnTo>
                  <a:lnTo>
                    <a:pt x="67913" y="143524"/>
                  </a:lnTo>
                  <a:lnTo>
                    <a:pt x="65637" y="144314"/>
                  </a:lnTo>
                  <a:lnTo>
                    <a:pt x="64142" y="144619"/>
                  </a:lnTo>
                  <a:lnTo>
                    <a:pt x="62265" y="144819"/>
                  </a:lnTo>
                  <a:lnTo>
                    <a:pt x="60379" y="145114"/>
                  </a:lnTo>
                  <a:lnTo>
                    <a:pt x="57998" y="145257"/>
                  </a:lnTo>
                  <a:close/>
                </a:path>
                <a:path w="448944" h="185419">
                  <a:moveTo>
                    <a:pt x="158726" y="184996"/>
                  </a:moveTo>
                  <a:lnTo>
                    <a:pt x="149991" y="184996"/>
                  </a:lnTo>
                  <a:lnTo>
                    <a:pt x="147610" y="184853"/>
                  </a:lnTo>
                  <a:lnTo>
                    <a:pt x="145829" y="184548"/>
                  </a:lnTo>
                  <a:lnTo>
                    <a:pt x="144038" y="184358"/>
                  </a:lnTo>
                  <a:lnTo>
                    <a:pt x="142705" y="183958"/>
                  </a:lnTo>
                  <a:lnTo>
                    <a:pt x="140914" y="182767"/>
                  </a:lnTo>
                  <a:lnTo>
                    <a:pt x="140418" y="182024"/>
                  </a:lnTo>
                  <a:lnTo>
                    <a:pt x="140321" y="179786"/>
                  </a:lnTo>
                  <a:lnTo>
                    <a:pt x="140466" y="179148"/>
                  </a:lnTo>
                  <a:lnTo>
                    <a:pt x="141066" y="177852"/>
                  </a:lnTo>
                  <a:lnTo>
                    <a:pt x="154316" y="144514"/>
                  </a:lnTo>
                  <a:lnTo>
                    <a:pt x="149991" y="139456"/>
                  </a:lnTo>
                  <a:lnTo>
                    <a:pt x="115615" y="47930"/>
                  </a:lnTo>
                  <a:lnTo>
                    <a:pt x="114720" y="45348"/>
                  </a:lnTo>
                  <a:lnTo>
                    <a:pt x="114362" y="43758"/>
                  </a:lnTo>
                  <a:lnTo>
                    <a:pt x="114334" y="40434"/>
                  </a:lnTo>
                  <a:lnTo>
                    <a:pt x="114720" y="39491"/>
                  </a:lnTo>
                  <a:lnTo>
                    <a:pt x="116510" y="37909"/>
                  </a:lnTo>
                  <a:lnTo>
                    <a:pt x="117996" y="37357"/>
                  </a:lnTo>
                  <a:lnTo>
                    <a:pt x="122168" y="36766"/>
                  </a:lnTo>
                  <a:lnTo>
                    <a:pt x="124988" y="36614"/>
                  </a:lnTo>
                  <a:lnTo>
                    <a:pt x="131741" y="36614"/>
                  </a:lnTo>
                  <a:lnTo>
                    <a:pt x="134218" y="36719"/>
                  </a:lnTo>
                  <a:lnTo>
                    <a:pt x="136008" y="36909"/>
                  </a:lnTo>
                  <a:lnTo>
                    <a:pt x="137894" y="37014"/>
                  </a:lnTo>
                  <a:lnTo>
                    <a:pt x="139333" y="37309"/>
                  </a:lnTo>
                  <a:lnTo>
                    <a:pt x="140323" y="37805"/>
                  </a:lnTo>
                  <a:lnTo>
                    <a:pt x="141409" y="38205"/>
                  </a:lnTo>
                  <a:lnTo>
                    <a:pt x="142209" y="38852"/>
                  </a:lnTo>
                  <a:lnTo>
                    <a:pt x="142705" y="39738"/>
                  </a:lnTo>
                  <a:lnTo>
                    <a:pt x="143264" y="40586"/>
                  </a:lnTo>
                  <a:lnTo>
                    <a:pt x="143848" y="41977"/>
                  </a:lnTo>
                  <a:lnTo>
                    <a:pt x="144343" y="43758"/>
                  </a:lnTo>
                  <a:lnTo>
                    <a:pt x="167851" y="110291"/>
                  </a:lnTo>
                  <a:lnTo>
                    <a:pt x="195112" y="110291"/>
                  </a:lnTo>
                  <a:lnTo>
                    <a:pt x="183481" y="144514"/>
                  </a:lnTo>
                  <a:lnTo>
                    <a:pt x="171423" y="179786"/>
                  </a:lnTo>
                  <a:lnTo>
                    <a:pt x="170832" y="181672"/>
                  </a:lnTo>
                  <a:lnTo>
                    <a:pt x="169041" y="183015"/>
                  </a:lnTo>
                  <a:lnTo>
                    <a:pt x="163088" y="184605"/>
                  </a:lnTo>
                  <a:lnTo>
                    <a:pt x="158726" y="184996"/>
                  </a:lnTo>
                  <a:close/>
                </a:path>
                <a:path w="448944" h="185419">
                  <a:moveTo>
                    <a:pt x="195112" y="110291"/>
                  </a:moveTo>
                  <a:lnTo>
                    <a:pt x="168156" y="110291"/>
                  </a:lnTo>
                  <a:lnTo>
                    <a:pt x="189587" y="42424"/>
                  </a:lnTo>
                  <a:lnTo>
                    <a:pt x="189978" y="40434"/>
                  </a:lnTo>
                  <a:lnTo>
                    <a:pt x="199360" y="36614"/>
                  </a:lnTo>
                  <a:lnTo>
                    <a:pt x="206599" y="36614"/>
                  </a:lnTo>
                  <a:lnTo>
                    <a:pt x="209228" y="36766"/>
                  </a:lnTo>
                  <a:lnTo>
                    <a:pt x="213495" y="37357"/>
                  </a:lnTo>
                  <a:lnTo>
                    <a:pt x="215086" y="37957"/>
                  </a:lnTo>
                  <a:lnTo>
                    <a:pt x="216076" y="38852"/>
                  </a:lnTo>
                  <a:lnTo>
                    <a:pt x="217067" y="39643"/>
                  </a:lnTo>
                  <a:lnTo>
                    <a:pt x="217519" y="40634"/>
                  </a:lnTo>
                  <a:lnTo>
                    <a:pt x="217516" y="43758"/>
                  </a:lnTo>
                  <a:lnTo>
                    <a:pt x="217267" y="45101"/>
                  </a:lnTo>
                  <a:lnTo>
                    <a:pt x="195112" y="110291"/>
                  </a:lnTo>
                  <a:close/>
                </a:path>
                <a:path w="448944" h="185419">
                  <a:moveTo>
                    <a:pt x="326221" y="52835"/>
                  </a:moveTo>
                  <a:lnTo>
                    <a:pt x="257825" y="52835"/>
                  </a:lnTo>
                  <a:lnTo>
                    <a:pt x="260797" y="49863"/>
                  </a:lnTo>
                  <a:lnTo>
                    <a:pt x="283866" y="36023"/>
                  </a:lnTo>
                  <a:lnTo>
                    <a:pt x="287038" y="35223"/>
                  </a:lnTo>
                  <a:lnTo>
                    <a:pt x="290363" y="34833"/>
                  </a:lnTo>
                  <a:lnTo>
                    <a:pt x="301078" y="34833"/>
                  </a:lnTo>
                  <a:lnTo>
                    <a:pt x="307279" y="36271"/>
                  </a:lnTo>
                  <a:lnTo>
                    <a:pt x="312442" y="39148"/>
                  </a:lnTo>
                  <a:lnTo>
                    <a:pt x="317604" y="41919"/>
                  </a:lnTo>
                  <a:lnTo>
                    <a:pt x="321767" y="45844"/>
                  </a:lnTo>
                  <a:lnTo>
                    <a:pt x="324948" y="50902"/>
                  </a:lnTo>
                  <a:lnTo>
                    <a:pt x="326221" y="52835"/>
                  </a:lnTo>
                  <a:close/>
                </a:path>
                <a:path w="448944" h="185419">
                  <a:moveTo>
                    <a:pt x="250929" y="184996"/>
                  </a:moveTo>
                  <a:lnTo>
                    <a:pt x="245366" y="184996"/>
                  </a:lnTo>
                  <a:lnTo>
                    <a:pt x="243090" y="184901"/>
                  </a:lnTo>
                  <a:lnTo>
                    <a:pt x="234155" y="181033"/>
                  </a:lnTo>
                  <a:lnTo>
                    <a:pt x="234155" y="40386"/>
                  </a:lnTo>
                  <a:lnTo>
                    <a:pt x="243785" y="36614"/>
                  </a:lnTo>
                  <a:lnTo>
                    <a:pt x="248252" y="36614"/>
                  </a:lnTo>
                  <a:lnTo>
                    <a:pt x="250081" y="36719"/>
                  </a:lnTo>
                  <a:lnTo>
                    <a:pt x="253158" y="37109"/>
                  </a:lnTo>
                  <a:lnTo>
                    <a:pt x="254396" y="37405"/>
                  </a:lnTo>
                  <a:lnTo>
                    <a:pt x="255291" y="37805"/>
                  </a:lnTo>
                  <a:lnTo>
                    <a:pt x="256282" y="38205"/>
                  </a:lnTo>
                  <a:lnTo>
                    <a:pt x="256929" y="38700"/>
                  </a:lnTo>
                  <a:lnTo>
                    <a:pt x="257225" y="39291"/>
                  </a:lnTo>
                  <a:lnTo>
                    <a:pt x="257625" y="39786"/>
                  </a:lnTo>
                  <a:lnTo>
                    <a:pt x="257825" y="40386"/>
                  </a:lnTo>
                  <a:lnTo>
                    <a:pt x="257825" y="52835"/>
                  </a:lnTo>
                  <a:lnTo>
                    <a:pt x="326221" y="52835"/>
                  </a:lnTo>
                  <a:lnTo>
                    <a:pt x="328215" y="55864"/>
                  </a:lnTo>
                  <a:lnTo>
                    <a:pt x="329416" y="58788"/>
                  </a:lnTo>
                  <a:lnTo>
                    <a:pt x="283714" y="58788"/>
                  </a:lnTo>
                  <a:lnTo>
                    <a:pt x="281885" y="59084"/>
                  </a:lnTo>
                  <a:lnTo>
                    <a:pt x="279999" y="59684"/>
                  </a:lnTo>
                  <a:lnTo>
                    <a:pt x="278209" y="60179"/>
                  </a:lnTo>
                  <a:lnTo>
                    <a:pt x="276380" y="61074"/>
                  </a:lnTo>
                  <a:lnTo>
                    <a:pt x="262292" y="74714"/>
                  </a:lnTo>
                  <a:lnTo>
                    <a:pt x="262292" y="107605"/>
                  </a:lnTo>
                  <a:lnTo>
                    <a:pt x="280742" y="123235"/>
                  </a:lnTo>
                  <a:lnTo>
                    <a:pt x="328379" y="123235"/>
                  </a:lnTo>
                  <a:lnTo>
                    <a:pt x="326834" y="126607"/>
                  </a:lnTo>
                  <a:lnTo>
                    <a:pt x="321844" y="133351"/>
                  </a:lnTo>
                  <a:lnTo>
                    <a:pt x="262292" y="133351"/>
                  </a:lnTo>
                  <a:lnTo>
                    <a:pt x="262292" y="181033"/>
                  </a:lnTo>
                  <a:lnTo>
                    <a:pt x="262035" y="181719"/>
                  </a:lnTo>
                  <a:lnTo>
                    <a:pt x="261540" y="182319"/>
                  </a:lnTo>
                  <a:lnTo>
                    <a:pt x="261149" y="182910"/>
                  </a:lnTo>
                  <a:lnTo>
                    <a:pt x="260406" y="183415"/>
                  </a:lnTo>
                  <a:lnTo>
                    <a:pt x="258215" y="184205"/>
                  </a:lnTo>
                  <a:lnTo>
                    <a:pt x="256777" y="184501"/>
                  </a:lnTo>
                  <a:lnTo>
                    <a:pt x="253205" y="184901"/>
                  </a:lnTo>
                  <a:lnTo>
                    <a:pt x="250929" y="184996"/>
                  </a:lnTo>
                  <a:close/>
                </a:path>
                <a:path w="448944" h="185419">
                  <a:moveTo>
                    <a:pt x="328379" y="123235"/>
                  </a:moveTo>
                  <a:lnTo>
                    <a:pt x="288286" y="123235"/>
                  </a:lnTo>
                  <a:lnTo>
                    <a:pt x="291410" y="122292"/>
                  </a:lnTo>
                  <a:lnTo>
                    <a:pt x="296563" y="118520"/>
                  </a:lnTo>
                  <a:lnTo>
                    <a:pt x="298649" y="116091"/>
                  </a:lnTo>
                  <a:lnTo>
                    <a:pt x="300240" y="113110"/>
                  </a:lnTo>
                  <a:lnTo>
                    <a:pt x="301926" y="110033"/>
                  </a:lnTo>
                  <a:lnTo>
                    <a:pt x="303164" y="106614"/>
                  </a:lnTo>
                  <a:lnTo>
                    <a:pt x="304755" y="99070"/>
                  </a:lnTo>
                  <a:lnTo>
                    <a:pt x="305146" y="95308"/>
                  </a:lnTo>
                  <a:lnTo>
                    <a:pt x="305146" y="87268"/>
                  </a:lnTo>
                  <a:lnTo>
                    <a:pt x="304803" y="83201"/>
                  </a:lnTo>
                  <a:lnTo>
                    <a:pt x="304107" y="79325"/>
                  </a:lnTo>
                  <a:lnTo>
                    <a:pt x="303517" y="75362"/>
                  </a:lnTo>
                  <a:lnTo>
                    <a:pt x="302421" y="71885"/>
                  </a:lnTo>
                  <a:lnTo>
                    <a:pt x="300831" y="68914"/>
                  </a:lnTo>
                  <a:lnTo>
                    <a:pt x="299345" y="65837"/>
                  </a:lnTo>
                  <a:lnTo>
                    <a:pt x="297364" y="63408"/>
                  </a:lnTo>
                  <a:lnTo>
                    <a:pt x="294877" y="61617"/>
                  </a:lnTo>
                  <a:lnTo>
                    <a:pt x="292401" y="59731"/>
                  </a:lnTo>
                  <a:lnTo>
                    <a:pt x="289277" y="58788"/>
                  </a:lnTo>
                  <a:lnTo>
                    <a:pt x="329416" y="58788"/>
                  </a:lnTo>
                  <a:lnTo>
                    <a:pt x="330597" y="61665"/>
                  </a:lnTo>
                  <a:lnTo>
                    <a:pt x="333544" y="74714"/>
                  </a:lnTo>
                  <a:lnTo>
                    <a:pt x="333630" y="75362"/>
                  </a:lnTo>
                  <a:lnTo>
                    <a:pt x="334321" y="81906"/>
                  </a:lnTo>
                  <a:lnTo>
                    <a:pt x="334228" y="99070"/>
                  </a:lnTo>
                  <a:lnTo>
                    <a:pt x="333378" y="106271"/>
                  </a:lnTo>
                  <a:lnTo>
                    <a:pt x="329606" y="120559"/>
                  </a:lnTo>
                  <a:lnTo>
                    <a:pt x="328379" y="123235"/>
                  </a:lnTo>
                  <a:close/>
                </a:path>
                <a:path w="448944" h="185419">
                  <a:moveTo>
                    <a:pt x="297906" y="147048"/>
                  </a:moveTo>
                  <a:lnTo>
                    <a:pt x="287981" y="147048"/>
                  </a:lnTo>
                  <a:lnTo>
                    <a:pt x="285305" y="146753"/>
                  </a:lnTo>
                  <a:lnTo>
                    <a:pt x="282828" y="146153"/>
                  </a:lnTo>
                  <a:lnTo>
                    <a:pt x="280447" y="145657"/>
                  </a:lnTo>
                  <a:lnTo>
                    <a:pt x="262292" y="133351"/>
                  </a:lnTo>
                  <a:lnTo>
                    <a:pt x="321844" y="133351"/>
                  </a:lnTo>
                  <a:lnTo>
                    <a:pt x="319490" y="136532"/>
                  </a:lnTo>
                  <a:lnTo>
                    <a:pt x="314928" y="140352"/>
                  </a:lnTo>
                  <a:lnTo>
                    <a:pt x="304107" y="145705"/>
                  </a:lnTo>
                  <a:lnTo>
                    <a:pt x="297906" y="147048"/>
                  </a:lnTo>
                  <a:close/>
                </a:path>
                <a:path w="448944" h="185419">
                  <a:moveTo>
                    <a:pt x="409121" y="147048"/>
                  </a:moveTo>
                  <a:lnTo>
                    <a:pt x="395329" y="147048"/>
                  </a:lnTo>
                  <a:lnTo>
                    <a:pt x="387585" y="145953"/>
                  </a:lnTo>
                  <a:lnTo>
                    <a:pt x="356471" y="123283"/>
                  </a:lnTo>
                  <a:lnTo>
                    <a:pt x="351028" y="101308"/>
                  </a:lnTo>
                  <a:lnTo>
                    <a:pt x="351028" y="83154"/>
                  </a:lnTo>
                  <a:lnTo>
                    <a:pt x="368887" y="45053"/>
                  </a:lnTo>
                  <a:lnTo>
                    <a:pt x="393843" y="34833"/>
                  </a:lnTo>
                  <a:lnTo>
                    <a:pt x="410112" y="34833"/>
                  </a:lnTo>
                  <a:lnTo>
                    <a:pt x="417208" y="36071"/>
                  </a:lnTo>
                  <a:lnTo>
                    <a:pt x="423057" y="38548"/>
                  </a:lnTo>
                  <a:lnTo>
                    <a:pt x="429010" y="40929"/>
                  </a:lnTo>
                  <a:lnTo>
                    <a:pt x="433877" y="44301"/>
                  </a:lnTo>
                  <a:lnTo>
                    <a:pt x="437649" y="48673"/>
                  </a:lnTo>
                  <a:lnTo>
                    <a:pt x="441516" y="53035"/>
                  </a:lnTo>
                  <a:lnTo>
                    <a:pt x="442388" y="54626"/>
                  </a:lnTo>
                  <a:lnTo>
                    <a:pt x="397463" y="54626"/>
                  </a:lnTo>
                  <a:lnTo>
                    <a:pt x="394339" y="55321"/>
                  </a:lnTo>
                  <a:lnTo>
                    <a:pt x="391662" y="56702"/>
                  </a:lnTo>
                  <a:lnTo>
                    <a:pt x="389081" y="57998"/>
                  </a:lnTo>
                  <a:lnTo>
                    <a:pt x="386899" y="59779"/>
                  </a:lnTo>
                  <a:lnTo>
                    <a:pt x="379603" y="79925"/>
                  </a:lnTo>
                  <a:lnTo>
                    <a:pt x="448813" y="79925"/>
                  </a:lnTo>
                  <a:lnTo>
                    <a:pt x="448813" y="91431"/>
                  </a:lnTo>
                  <a:lnTo>
                    <a:pt x="448012" y="94012"/>
                  </a:lnTo>
                  <a:lnTo>
                    <a:pt x="444936" y="97289"/>
                  </a:lnTo>
                  <a:lnTo>
                    <a:pt x="442859" y="98079"/>
                  </a:lnTo>
                  <a:lnTo>
                    <a:pt x="379603" y="98079"/>
                  </a:lnTo>
                  <a:lnTo>
                    <a:pt x="379603" y="102347"/>
                  </a:lnTo>
                  <a:lnTo>
                    <a:pt x="401978" y="125912"/>
                  </a:lnTo>
                  <a:lnTo>
                    <a:pt x="444032" y="125912"/>
                  </a:lnTo>
                  <a:lnTo>
                    <a:pt x="443993" y="131417"/>
                  </a:lnTo>
                  <a:lnTo>
                    <a:pt x="443898" y="133703"/>
                  </a:lnTo>
                  <a:lnTo>
                    <a:pt x="443793" y="134646"/>
                  </a:lnTo>
                  <a:lnTo>
                    <a:pt x="443602" y="135437"/>
                  </a:lnTo>
                  <a:lnTo>
                    <a:pt x="443498" y="136227"/>
                  </a:lnTo>
                  <a:lnTo>
                    <a:pt x="413732" y="146753"/>
                  </a:lnTo>
                  <a:lnTo>
                    <a:pt x="409121" y="147048"/>
                  </a:lnTo>
                  <a:close/>
                </a:path>
                <a:path w="448944" h="185419">
                  <a:moveTo>
                    <a:pt x="448813" y="79925"/>
                  </a:moveTo>
                  <a:lnTo>
                    <a:pt x="421571" y="79925"/>
                  </a:lnTo>
                  <a:lnTo>
                    <a:pt x="421771" y="72085"/>
                  </a:lnTo>
                  <a:lnTo>
                    <a:pt x="420180" y="65932"/>
                  </a:lnTo>
                  <a:lnTo>
                    <a:pt x="416808" y="61465"/>
                  </a:lnTo>
                  <a:lnTo>
                    <a:pt x="413436" y="56902"/>
                  </a:lnTo>
                  <a:lnTo>
                    <a:pt x="408178" y="54626"/>
                  </a:lnTo>
                  <a:lnTo>
                    <a:pt x="442388" y="54626"/>
                  </a:lnTo>
                  <a:lnTo>
                    <a:pt x="444345" y="58198"/>
                  </a:lnTo>
                  <a:lnTo>
                    <a:pt x="447917" y="70104"/>
                  </a:lnTo>
                  <a:lnTo>
                    <a:pt x="448798" y="76448"/>
                  </a:lnTo>
                  <a:lnTo>
                    <a:pt x="448813" y="79925"/>
                  </a:lnTo>
                  <a:close/>
                </a:path>
                <a:path w="448944" h="185419">
                  <a:moveTo>
                    <a:pt x="444032" y="125912"/>
                  </a:moveTo>
                  <a:lnTo>
                    <a:pt x="411703" y="125912"/>
                  </a:lnTo>
                  <a:lnTo>
                    <a:pt x="415970" y="125569"/>
                  </a:lnTo>
                  <a:lnTo>
                    <a:pt x="419637" y="124874"/>
                  </a:lnTo>
                  <a:lnTo>
                    <a:pt x="437944" y="119416"/>
                  </a:lnTo>
                  <a:lnTo>
                    <a:pt x="439383" y="119063"/>
                  </a:lnTo>
                  <a:lnTo>
                    <a:pt x="441164" y="119063"/>
                  </a:lnTo>
                  <a:lnTo>
                    <a:pt x="441716" y="119216"/>
                  </a:lnTo>
                  <a:lnTo>
                    <a:pt x="442107" y="119511"/>
                  </a:lnTo>
                  <a:lnTo>
                    <a:pt x="442602" y="119711"/>
                  </a:lnTo>
                  <a:lnTo>
                    <a:pt x="443002" y="120159"/>
                  </a:lnTo>
                  <a:lnTo>
                    <a:pt x="443612" y="121597"/>
                  </a:lnTo>
                  <a:lnTo>
                    <a:pt x="443793" y="122492"/>
                  </a:lnTo>
                  <a:lnTo>
                    <a:pt x="443926" y="124073"/>
                  </a:lnTo>
                  <a:lnTo>
                    <a:pt x="444032" y="12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5677" y="3332594"/>
              <a:ext cx="92422" cy="1571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89653" y="2883490"/>
              <a:ext cx="552160" cy="1858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93225" y="3342570"/>
              <a:ext cx="645820" cy="1858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4603" y="3332150"/>
              <a:ext cx="583440" cy="1961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1478" y="3840090"/>
              <a:ext cx="86621" cy="1087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44603" y="3791230"/>
              <a:ext cx="583440" cy="1961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93078" y="3791674"/>
              <a:ext cx="1567859" cy="1958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9574" y="4299116"/>
              <a:ext cx="89450" cy="1074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4603" y="4250297"/>
              <a:ext cx="583440" cy="1961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3218" y="4260730"/>
              <a:ext cx="331470" cy="147320"/>
            </a:xfrm>
            <a:custGeom>
              <a:avLst/>
              <a:gdLst/>
              <a:ahLst/>
              <a:cxnLst/>
              <a:rect l="l" t="t" r="r" b="b"/>
              <a:pathLst>
                <a:path w="331470" h="147320">
                  <a:moveTo>
                    <a:pt x="11458" y="145857"/>
                  </a:moveTo>
                  <a:lnTo>
                    <a:pt x="7886" y="145857"/>
                  </a:lnTo>
                  <a:lnTo>
                    <a:pt x="6353" y="145753"/>
                  </a:lnTo>
                  <a:lnTo>
                    <a:pt x="0" y="142724"/>
                  </a:lnTo>
                  <a:lnTo>
                    <a:pt x="0" y="2981"/>
                  </a:lnTo>
                  <a:lnTo>
                    <a:pt x="152" y="2486"/>
                  </a:lnTo>
                  <a:lnTo>
                    <a:pt x="447" y="2085"/>
                  </a:lnTo>
                  <a:lnTo>
                    <a:pt x="742" y="1590"/>
                  </a:lnTo>
                  <a:lnTo>
                    <a:pt x="1238" y="1238"/>
                  </a:lnTo>
                  <a:lnTo>
                    <a:pt x="1933" y="1038"/>
                  </a:lnTo>
                  <a:lnTo>
                    <a:pt x="2733" y="742"/>
                  </a:lnTo>
                  <a:lnTo>
                    <a:pt x="3771" y="495"/>
                  </a:lnTo>
                  <a:lnTo>
                    <a:pt x="6353" y="104"/>
                  </a:lnTo>
                  <a:lnTo>
                    <a:pt x="7886" y="0"/>
                  </a:lnTo>
                  <a:lnTo>
                    <a:pt x="11458" y="0"/>
                  </a:lnTo>
                  <a:lnTo>
                    <a:pt x="12944" y="104"/>
                  </a:lnTo>
                  <a:lnTo>
                    <a:pt x="15430" y="495"/>
                  </a:lnTo>
                  <a:lnTo>
                    <a:pt x="16421" y="742"/>
                  </a:lnTo>
                  <a:lnTo>
                    <a:pt x="17116" y="1038"/>
                  </a:lnTo>
                  <a:lnTo>
                    <a:pt x="17907" y="1238"/>
                  </a:lnTo>
                  <a:lnTo>
                    <a:pt x="18459" y="1590"/>
                  </a:lnTo>
                  <a:lnTo>
                    <a:pt x="18754" y="2085"/>
                  </a:lnTo>
                  <a:lnTo>
                    <a:pt x="19050" y="2486"/>
                  </a:lnTo>
                  <a:lnTo>
                    <a:pt x="19202" y="2981"/>
                  </a:lnTo>
                  <a:lnTo>
                    <a:pt x="19202" y="61322"/>
                  </a:lnTo>
                  <a:lnTo>
                    <a:pt x="104033" y="61322"/>
                  </a:lnTo>
                  <a:lnTo>
                    <a:pt x="104033" y="78134"/>
                  </a:lnTo>
                  <a:lnTo>
                    <a:pt x="19202" y="78134"/>
                  </a:lnTo>
                  <a:lnTo>
                    <a:pt x="19202" y="142724"/>
                  </a:lnTo>
                  <a:lnTo>
                    <a:pt x="17116" y="144810"/>
                  </a:lnTo>
                  <a:lnTo>
                    <a:pt x="16421" y="145105"/>
                  </a:lnTo>
                  <a:lnTo>
                    <a:pt x="15430" y="145362"/>
                  </a:lnTo>
                  <a:lnTo>
                    <a:pt x="14135" y="145553"/>
                  </a:lnTo>
                  <a:lnTo>
                    <a:pt x="12944" y="145753"/>
                  </a:lnTo>
                  <a:lnTo>
                    <a:pt x="11458" y="145857"/>
                  </a:lnTo>
                  <a:close/>
                </a:path>
                <a:path w="331470" h="147320">
                  <a:moveTo>
                    <a:pt x="104033" y="61322"/>
                  </a:moveTo>
                  <a:lnTo>
                    <a:pt x="84982" y="61322"/>
                  </a:lnTo>
                  <a:lnTo>
                    <a:pt x="84982" y="2981"/>
                  </a:lnTo>
                  <a:lnTo>
                    <a:pt x="85135" y="2486"/>
                  </a:lnTo>
                  <a:lnTo>
                    <a:pt x="85430" y="2085"/>
                  </a:lnTo>
                  <a:lnTo>
                    <a:pt x="85725" y="1590"/>
                  </a:lnTo>
                  <a:lnTo>
                    <a:pt x="86221" y="1238"/>
                  </a:lnTo>
                  <a:lnTo>
                    <a:pt x="86916" y="1038"/>
                  </a:lnTo>
                  <a:lnTo>
                    <a:pt x="87707" y="742"/>
                  </a:lnTo>
                  <a:lnTo>
                    <a:pt x="88707" y="495"/>
                  </a:lnTo>
                  <a:lnTo>
                    <a:pt x="91088" y="104"/>
                  </a:lnTo>
                  <a:lnTo>
                    <a:pt x="92622" y="0"/>
                  </a:lnTo>
                  <a:lnTo>
                    <a:pt x="96298" y="0"/>
                  </a:lnTo>
                  <a:lnTo>
                    <a:pt x="97784" y="104"/>
                  </a:lnTo>
                  <a:lnTo>
                    <a:pt x="100261" y="495"/>
                  </a:lnTo>
                  <a:lnTo>
                    <a:pt x="101251" y="742"/>
                  </a:lnTo>
                  <a:lnTo>
                    <a:pt x="101947" y="1038"/>
                  </a:lnTo>
                  <a:lnTo>
                    <a:pt x="102747" y="1238"/>
                  </a:lnTo>
                  <a:lnTo>
                    <a:pt x="103290" y="1590"/>
                  </a:lnTo>
                  <a:lnTo>
                    <a:pt x="103585" y="2085"/>
                  </a:lnTo>
                  <a:lnTo>
                    <a:pt x="103880" y="2486"/>
                  </a:lnTo>
                  <a:lnTo>
                    <a:pt x="104033" y="2981"/>
                  </a:lnTo>
                  <a:lnTo>
                    <a:pt x="104033" y="61322"/>
                  </a:lnTo>
                  <a:close/>
                </a:path>
                <a:path w="331470" h="147320">
                  <a:moveTo>
                    <a:pt x="96298" y="145857"/>
                  </a:moveTo>
                  <a:lnTo>
                    <a:pt x="92622" y="145857"/>
                  </a:lnTo>
                  <a:lnTo>
                    <a:pt x="91088" y="145753"/>
                  </a:lnTo>
                  <a:lnTo>
                    <a:pt x="84982" y="142724"/>
                  </a:lnTo>
                  <a:lnTo>
                    <a:pt x="84982" y="78134"/>
                  </a:lnTo>
                  <a:lnTo>
                    <a:pt x="104033" y="78134"/>
                  </a:lnTo>
                  <a:lnTo>
                    <a:pt x="104033" y="142724"/>
                  </a:lnTo>
                  <a:lnTo>
                    <a:pt x="101947" y="144810"/>
                  </a:lnTo>
                  <a:lnTo>
                    <a:pt x="101251" y="145105"/>
                  </a:lnTo>
                  <a:lnTo>
                    <a:pt x="100261" y="145362"/>
                  </a:lnTo>
                  <a:lnTo>
                    <a:pt x="97784" y="145753"/>
                  </a:lnTo>
                  <a:lnTo>
                    <a:pt x="96298" y="145857"/>
                  </a:lnTo>
                  <a:close/>
                </a:path>
                <a:path w="331470" h="147320">
                  <a:moveTo>
                    <a:pt x="188568" y="147191"/>
                  </a:moveTo>
                  <a:lnTo>
                    <a:pt x="175566" y="147191"/>
                  </a:lnTo>
                  <a:lnTo>
                    <a:pt x="168327" y="146048"/>
                  </a:lnTo>
                  <a:lnTo>
                    <a:pt x="136780" y="116387"/>
                  </a:lnTo>
                  <a:lnTo>
                    <a:pt x="133646" y="101604"/>
                  </a:lnTo>
                  <a:lnTo>
                    <a:pt x="133646" y="83944"/>
                  </a:lnTo>
                  <a:lnTo>
                    <a:pt x="150868" y="46930"/>
                  </a:lnTo>
                  <a:lnTo>
                    <a:pt x="174528" y="36757"/>
                  </a:lnTo>
                  <a:lnTo>
                    <a:pt x="189711" y="36757"/>
                  </a:lnTo>
                  <a:lnTo>
                    <a:pt x="196407" y="38052"/>
                  </a:lnTo>
                  <a:lnTo>
                    <a:pt x="201960" y="40634"/>
                  </a:lnTo>
                  <a:lnTo>
                    <a:pt x="207523" y="43110"/>
                  </a:lnTo>
                  <a:lnTo>
                    <a:pt x="212085" y="46539"/>
                  </a:lnTo>
                  <a:lnTo>
                    <a:pt x="215904" y="51197"/>
                  </a:lnTo>
                  <a:lnTo>
                    <a:pt x="176566" y="51197"/>
                  </a:lnTo>
                  <a:lnTo>
                    <a:pt x="172547" y="52092"/>
                  </a:lnTo>
                  <a:lnTo>
                    <a:pt x="169070" y="53873"/>
                  </a:lnTo>
                  <a:lnTo>
                    <a:pt x="165698" y="55559"/>
                  </a:lnTo>
                  <a:lnTo>
                    <a:pt x="162822" y="57845"/>
                  </a:lnTo>
                  <a:lnTo>
                    <a:pt x="153001" y="82306"/>
                  </a:lnTo>
                  <a:lnTo>
                    <a:pt x="226078" y="82306"/>
                  </a:lnTo>
                  <a:lnTo>
                    <a:pt x="226078" y="90640"/>
                  </a:lnTo>
                  <a:lnTo>
                    <a:pt x="225325" y="92726"/>
                  </a:lnTo>
                  <a:lnTo>
                    <a:pt x="223839" y="93917"/>
                  </a:lnTo>
                  <a:lnTo>
                    <a:pt x="222449" y="95108"/>
                  </a:lnTo>
                  <a:lnTo>
                    <a:pt x="220810" y="95698"/>
                  </a:lnTo>
                  <a:lnTo>
                    <a:pt x="153001" y="95698"/>
                  </a:lnTo>
                  <a:lnTo>
                    <a:pt x="153028" y="101604"/>
                  </a:lnTo>
                  <a:lnTo>
                    <a:pt x="179690" y="132313"/>
                  </a:lnTo>
                  <a:lnTo>
                    <a:pt x="221753" y="132313"/>
                  </a:lnTo>
                  <a:lnTo>
                    <a:pt x="221706" y="133599"/>
                  </a:lnTo>
                  <a:lnTo>
                    <a:pt x="193035" y="146848"/>
                  </a:lnTo>
                  <a:lnTo>
                    <a:pt x="188568" y="147191"/>
                  </a:lnTo>
                  <a:close/>
                </a:path>
                <a:path w="331470" h="147320">
                  <a:moveTo>
                    <a:pt x="226078" y="82306"/>
                  </a:moveTo>
                  <a:lnTo>
                    <a:pt x="207466" y="82306"/>
                  </a:lnTo>
                  <a:lnTo>
                    <a:pt x="207770" y="72581"/>
                  </a:lnTo>
                  <a:lnTo>
                    <a:pt x="205637" y="64989"/>
                  </a:lnTo>
                  <a:lnTo>
                    <a:pt x="201074" y="59531"/>
                  </a:lnTo>
                  <a:lnTo>
                    <a:pt x="196607" y="53978"/>
                  </a:lnTo>
                  <a:lnTo>
                    <a:pt x="189959" y="51197"/>
                  </a:lnTo>
                  <a:lnTo>
                    <a:pt x="215904" y="51197"/>
                  </a:lnTo>
                  <a:lnTo>
                    <a:pt x="219229" y="55169"/>
                  </a:lnTo>
                  <a:lnTo>
                    <a:pt x="221858" y="60179"/>
                  </a:lnTo>
                  <a:lnTo>
                    <a:pt x="225230" y="71685"/>
                  </a:lnTo>
                  <a:lnTo>
                    <a:pt x="226078" y="77839"/>
                  </a:lnTo>
                  <a:lnTo>
                    <a:pt x="226078" y="82306"/>
                  </a:lnTo>
                  <a:close/>
                </a:path>
                <a:path w="331470" h="147320">
                  <a:moveTo>
                    <a:pt x="221753" y="132313"/>
                  </a:moveTo>
                  <a:lnTo>
                    <a:pt x="190501" y="132313"/>
                  </a:lnTo>
                  <a:lnTo>
                    <a:pt x="194721" y="131913"/>
                  </a:lnTo>
                  <a:lnTo>
                    <a:pt x="202160" y="130322"/>
                  </a:lnTo>
                  <a:lnTo>
                    <a:pt x="205389" y="129436"/>
                  </a:lnTo>
                  <a:lnTo>
                    <a:pt x="208066" y="128445"/>
                  </a:lnTo>
                  <a:lnTo>
                    <a:pt x="210847" y="127445"/>
                  </a:lnTo>
                  <a:lnTo>
                    <a:pt x="213076" y="126607"/>
                  </a:lnTo>
                  <a:lnTo>
                    <a:pt x="214762" y="125912"/>
                  </a:lnTo>
                  <a:lnTo>
                    <a:pt x="216553" y="125121"/>
                  </a:lnTo>
                  <a:lnTo>
                    <a:pt x="217886" y="124721"/>
                  </a:lnTo>
                  <a:lnTo>
                    <a:pt x="219277" y="124721"/>
                  </a:lnTo>
                  <a:lnTo>
                    <a:pt x="219724" y="124874"/>
                  </a:lnTo>
                  <a:lnTo>
                    <a:pt x="220124" y="125169"/>
                  </a:lnTo>
                  <a:lnTo>
                    <a:pt x="220620" y="125369"/>
                  </a:lnTo>
                  <a:lnTo>
                    <a:pt x="220963" y="125712"/>
                  </a:lnTo>
                  <a:lnTo>
                    <a:pt x="221363" y="126702"/>
                  </a:lnTo>
                  <a:lnTo>
                    <a:pt x="221506" y="127445"/>
                  </a:lnTo>
                  <a:lnTo>
                    <a:pt x="221724" y="129779"/>
                  </a:lnTo>
                  <a:lnTo>
                    <a:pt x="221753" y="132313"/>
                  </a:lnTo>
                  <a:close/>
                </a:path>
                <a:path w="331470" h="147320">
                  <a:moveTo>
                    <a:pt x="252900" y="145857"/>
                  </a:moveTo>
                  <a:lnTo>
                    <a:pt x="248633" y="145857"/>
                  </a:lnTo>
                  <a:lnTo>
                    <a:pt x="246842" y="145753"/>
                  </a:lnTo>
                  <a:lnTo>
                    <a:pt x="241633" y="143667"/>
                  </a:lnTo>
                  <a:lnTo>
                    <a:pt x="241689" y="142085"/>
                  </a:lnTo>
                  <a:lnTo>
                    <a:pt x="242032" y="141190"/>
                  </a:lnTo>
                  <a:lnTo>
                    <a:pt x="242632" y="140199"/>
                  </a:lnTo>
                  <a:lnTo>
                    <a:pt x="273884" y="91231"/>
                  </a:lnTo>
                  <a:lnTo>
                    <a:pt x="244413" y="43901"/>
                  </a:lnTo>
                  <a:lnTo>
                    <a:pt x="243823" y="42910"/>
                  </a:lnTo>
                  <a:lnTo>
                    <a:pt x="243471" y="42072"/>
                  </a:lnTo>
                  <a:lnTo>
                    <a:pt x="243375" y="40681"/>
                  </a:lnTo>
                  <a:lnTo>
                    <a:pt x="243718" y="40081"/>
                  </a:lnTo>
                  <a:lnTo>
                    <a:pt x="245109" y="39090"/>
                  </a:lnTo>
                  <a:lnTo>
                    <a:pt x="246157" y="38795"/>
                  </a:lnTo>
                  <a:lnTo>
                    <a:pt x="247538" y="38700"/>
                  </a:lnTo>
                  <a:lnTo>
                    <a:pt x="249033" y="38500"/>
                  </a:lnTo>
                  <a:lnTo>
                    <a:pt x="250967" y="38395"/>
                  </a:lnTo>
                  <a:lnTo>
                    <a:pt x="255529" y="38395"/>
                  </a:lnTo>
                  <a:lnTo>
                    <a:pt x="257263" y="38452"/>
                  </a:lnTo>
                  <a:lnTo>
                    <a:pt x="259844" y="38643"/>
                  </a:lnTo>
                  <a:lnTo>
                    <a:pt x="260835" y="38843"/>
                  </a:lnTo>
                  <a:lnTo>
                    <a:pt x="261530" y="39138"/>
                  </a:lnTo>
                  <a:lnTo>
                    <a:pt x="262321" y="39338"/>
                  </a:lnTo>
                  <a:lnTo>
                    <a:pt x="262921" y="39643"/>
                  </a:lnTo>
                  <a:lnTo>
                    <a:pt x="263384" y="40081"/>
                  </a:lnTo>
                  <a:lnTo>
                    <a:pt x="263711" y="40329"/>
                  </a:lnTo>
                  <a:lnTo>
                    <a:pt x="264064" y="40729"/>
                  </a:lnTo>
                  <a:lnTo>
                    <a:pt x="287276" y="78734"/>
                  </a:lnTo>
                  <a:lnTo>
                    <a:pt x="306655" y="78734"/>
                  </a:lnTo>
                  <a:lnTo>
                    <a:pt x="299183" y="90640"/>
                  </a:lnTo>
                  <a:lnTo>
                    <a:pt x="306804" y="102842"/>
                  </a:lnTo>
                  <a:lnTo>
                    <a:pt x="285791" y="102842"/>
                  </a:lnTo>
                  <a:lnTo>
                    <a:pt x="261825" y="142581"/>
                  </a:lnTo>
                  <a:lnTo>
                    <a:pt x="261530" y="143171"/>
                  </a:lnTo>
                  <a:lnTo>
                    <a:pt x="261130" y="143667"/>
                  </a:lnTo>
                  <a:lnTo>
                    <a:pt x="260635" y="144067"/>
                  </a:lnTo>
                  <a:lnTo>
                    <a:pt x="260244" y="144467"/>
                  </a:lnTo>
                  <a:lnTo>
                    <a:pt x="259644" y="144810"/>
                  </a:lnTo>
                  <a:lnTo>
                    <a:pt x="258854" y="145105"/>
                  </a:lnTo>
                  <a:lnTo>
                    <a:pt x="258158" y="145305"/>
                  </a:lnTo>
                  <a:lnTo>
                    <a:pt x="257168" y="145457"/>
                  </a:lnTo>
                  <a:lnTo>
                    <a:pt x="255872" y="145553"/>
                  </a:lnTo>
                  <a:lnTo>
                    <a:pt x="254586" y="145753"/>
                  </a:lnTo>
                  <a:lnTo>
                    <a:pt x="252900" y="145857"/>
                  </a:lnTo>
                  <a:close/>
                </a:path>
                <a:path w="331470" h="147320">
                  <a:moveTo>
                    <a:pt x="306655" y="78734"/>
                  </a:moveTo>
                  <a:lnTo>
                    <a:pt x="287276" y="78734"/>
                  </a:lnTo>
                  <a:lnTo>
                    <a:pt x="310499" y="41224"/>
                  </a:lnTo>
                  <a:lnTo>
                    <a:pt x="311394" y="40033"/>
                  </a:lnTo>
                  <a:lnTo>
                    <a:pt x="311784" y="39643"/>
                  </a:lnTo>
                  <a:lnTo>
                    <a:pt x="312280" y="39338"/>
                  </a:lnTo>
                  <a:lnTo>
                    <a:pt x="313104" y="39043"/>
                  </a:lnTo>
                  <a:lnTo>
                    <a:pt x="313575" y="38843"/>
                  </a:lnTo>
                  <a:lnTo>
                    <a:pt x="314461" y="38643"/>
                  </a:lnTo>
                  <a:lnTo>
                    <a:pt x="316747" y="38452"/>
                  </a:lnTo>
                  <a:lnTo>
                    <a:pt x="318338" y="38395"/>
                  </a:lnTo>
                  <a:lnTo>
                    <a:pt x="322500" y="38395"/>
                  </a:lnTo>
                  <a:lnTo>
                    <a:pt x="324291" y="38500"/>
                  </a:lnTo>
                  <a:lnTo>
                    <a:pt x="325682" y="38700"/>
                  </a:lnTo>
                  <a:lnTo>
                    <a:pt x="327063" y="38795"/>
                  </a:lnTo>
                  <a:lnTo>
                    <a:pt x="328063" y="39043"/>
                  </a:lnTo>
                  <a:lnTo>
                    <a:pt x="328653" y="39443"/>
                  </a:lnTo>
                  <a:lnTo>
                    <a:pt x="329349" y="39833"/>
                  </a:lnTo>
                  <a:lnTo>
                    <a:pt x="329593" y="40329"/>
                  </a:lnTo>
                  <a:lnTo>
                    <a:pt x="329489" y="42072"/>
                  </a:lnTo>
                  <a:lnTo>
                    <a:pt x="329196" y="42815"/>
                  </a:lnTo>
                  <a:lnTo>
                    <a:pt x="306655" y="78734"/>
                  </a:lnTo>
                  <a:close/>
                </a:path>
                <a:path w="331470" h="147320">
                  <a:moveTo>
                    <a:pt x="323491" y="145857"/>
                  </a:moveTo>
                  <a:lnTo>
                    <a:pt x="318928" y="145857"/>
                  </a:lnTo>
                  <a:lnTo>
                    <a:pt x="317147" y="145753"/>
                  </a:lnTo>
                  <a:lnTo>
                    <a:pt x="315852" y="145553"/>
                  </a:lnTo>
                  <a:lnTo>
                    <a:pt x="314566" y="145457"/>
                  </a:lnTo>
                  <a:lnTo>
                    <a:pt x="309899" y="142581"/>
                  </a:lnTo>
                  <a:lnTo>
                    <a:pt x="285791" y="102842"/>
                  </a:lnTo>
                  <a:lnTo>
                    <a:pt x="306804" y="102842"/>
                  </a:lnTo>
                  <a:lnTo>
                    <a:pt x="330139" y="140199"/>
                  </a:lnTo>
                  <a:lnTo>
                    <a:pt x="330739" y="141190"/>
                  </a:lnTo>
                  <a:lnTo>
                    <a:pt x="331035" y="142085"/>
                  </a:lnTo>
                  <a:lnTo>
                    <a:pt x="330980" y="143667"/>
                  </a:lnTo>
                  <a:lnTo>
                    <a:pt x="325329" y="145753"/>
                  </a:lnTo>
                  <a:lnTo>
                    <a:pt x="323491" y="145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4084" y="4756567"/>
              <a:ext cx="71095" cy="11043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4603" y="4709377"/>
              <a:ext cx="918352" cy="1961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81948" y="4716822"/>
              <a:ext cx="527003" cy="1888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5077" y="5215793"/>
              <a:ext cx="79182" cy="1102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58744" y="5168466"/>
              <a:ext cx="569295" cy="19615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84893" y="5168457"/>
              <a:ext cx="892473" cy="15761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B71EF95-5A4F-440B-ABF9-AF80DD03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8400"/>
            <a:ext cx="3086100" cy="20610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44" y="665082"/>
            <a:ext cx="5428905" cy="484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063" y="1748515"/>
            <a:ext cx="5307995" cy="35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316" y="2322258"/>
            <a:ext cx="126807" cy="126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8812" y="2234301"/>
            <a:ext cx="3244667" cy="352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4515" y="5148967"/>
            <a:ext cx="2461647" cy="352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1352" y="6498486"/>
            <a:ext cx="62865" cy="97155"/>
          </a:xfrm>
          <a:custGeom>
            <a:avLst/>
            <a:gdLst/>
            <a:ahLst/>
            <a:cxnLst/>
            <a:rect l="l" t="t" r="r" b="b"/>
            <a:pathLst>
              <a:path w="62865" h="97154">
                <a:moveTo>
                  <a:pt x="16916" y="96736"/>
                </a:moveTo>
                <a:lnTo>
                  <a:pt x="13001" y="96146"/>
                </a:lnTo>
                <a:lnTo>
                  <a:pt x="12106" y="95450"/>
                </a:lnTo>
                <a:lnTo>
                  <a:pt x="11906" y="95050"/>
                </a:lnTo>
                <a:lnTo>
                  <a:pt x="12211" y="93565"/>
                </a:lnTo>
                <a:lnTo>
                  <a:pt x="48968" y="11163"/>
                </a:lnTo>
                <a:lnTo>
                  <a:pt x="1838" y="11163"/>
                </a:lnTo>
                <a:lnTo>
                  <a:pt x="1095" y="10668"/>
                </a:lnTo>
                <a:lnTo>
                  <a:pt x="200" y="8677"/>
                </a:lnTo>
                <a:lnTo>
                  <a:pt x="0" y="7286"/>
                </a:lnTo>
                <a:lnTo>
                  <a:pt x="247" y="2428"/>
                </a:lnTo>
                <a:lnTo>
                  <a:pt x="895" y="838"/>
                </a:lnTo>
                <a:lnTo>
                  <a:pt x="1885" y="95"/>
                </a:lnTo>
                <a:lnTo>
                  <a:pt x="59636" y="0"/>
                </a:lnTo>
                <a:lnTo>
                  <a:pt x="61217" y="400"/>
                </a:lnTo>
                <a:lnTo>
                  <a:pt x="61617" y="695"/>
                </a:lnTo>
                <a:lnTo>
                  <a:pt x="62408" y="2133"/>
                </a:lnTo>
                <a:lnTo>
                  <a:pt x="62808" y="4410"/>
                </a:lnTo>
                <a:lnTo>
                  <a:pt x="62265" y="10668"/>
                </a:lnTo>
                <a:lnTo>
                  <a:pt x="61027" y="13839"/>
                </a:lnTo>
                <a:lnTo>
                  <a:pt x="25851" y="94850"/>
                </a:lnTo>
                <a:lnTo>
                  <a:pt x="24555" y="95993"/>
                </a:lnTo>
                <a:lnTo>
                  <a:pt x="23469" y="9648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54945" y="2709114"/>
            <a:ext cx="7234555" cy="2324100"/>
            <a:chOff x="954945" y="2709114"/>
            <a:chExt cx="7234555" cy="2324100"/>
          </a:xfrm>
        </p:grpSpPr>
        <p:sp>
          <p:nvSpPr>
            <p:cNvPr id="12" name="object 12"/>
            <p:cNvSpPr/>
            <p:nvPr/>
          </p:nvSpPr>
          <p:spPr>
            <a:xfrm>
              <a:off x="969232" y="2709126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0"/>
                  </a:moveTo>
                  <a:lnTo>
                    <a:pt x="0" y="2323922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3465" y="2709126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0"/>
                  </a:moveTo>
                  <a:lnTo>
                    <a:pt x="0" y="2323922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8285" y="2709126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0"/>
                  </a:moveTo>
                  <a:lnTo>
                    <a:pt x="0" y="2323922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4807" y="2709126"/>
              <a:ext cx="0" cy="2324100"/>
            </a:xfrm>
            <a:custGeom>
              <a:avLst/>
              <a:gdLst/>
              <a:ahLst/>
              <a:cxnLst/>
              <a:rect l="l" t="t" r="r" b="b"/>
              <a:pathLst>
                <a:path h="2324100">
                  <a:moveTo>
                    <a:pt x="0" y="0"/>
                  </a:moveTo>
                  <a:lnTo>
                    <a:pt x="0" y="2323922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958" y="272340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4958" y="318248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4958" y="364156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4958" y="410064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4958" y="455972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4958" y="5018801"/>
              <a:ext cx="7234555" cy="0"/>
            </a:xfrm>
            <a:custGeom>
              <a:avLst/>
              <a:gdLst/>
              <a:ahLst/>
              <a:cxnLst/>
              <a:rect l="l" t="t" r="r" b="b"/>
              <a:pathLst>
                <a:path w="7234555">
                  <a:moveTo>
                    <a:pt x="0" y="0"/>
                  </a:moveTo>
                  <a:lnTo>
                    <a:pt x="7234066" y="0"/>
                  </a:lnTo>
                </a:path>
              </a:pathLst>
            </a:custGeom>
            <a:ln w="28574">
              <a:solidFill>
                <a:srgbClr val="45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3739" y="2873209"/>
              <a:ext cx="425712" cy="157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0634" y="2884075"/>
              <a:ext cx="448945" cy="185420"/>
            </a:xfrm>
            <a:custGeom>
              <a:avLst/>
              <a:gdLst/>
              <a:ahLst/>
              <a:cxnLst/>
              <a:rect l="l" t="t" r="r" b="b"/>
              <a:pathLst>
                <a:path w="448944" h="185419">
                  <a:moveTo>
                    <a:pt x="106709" y="24117"/>
                  </a:moveTo>
                  <a:lnTo>
                    <a:pt x="3524" y="24117"/>
                  </a:lnTo>
                  <a:lnTo>
                    <a:pt x="2876" y="23917"/>
                  </a:lnTo>
                  <a:lnTo>
                    <a:pt x="0" y="16125"/>
                  </a:lnTo>
                  <a:lnTo>
                    <a:pt x="0" y="7991"/>
                  </a:lnTo>
                  <a:lnTo>
                    <a:pt x="2286" y="752"/>
                  </a:lnTo>
                  <a:lnTo>
                    <a:pt x="2876" y="247"/>
                  </a:lnTo>
                  <a:lnTo>
                    <a:pt x="3524" y="0"/>
                  </a:lnTo>
                  <a:lnTo>
                    <a:pt x="106709" y="0"/>
                  </a:lnTo>
                  <a:lnTo>
                    <a:pt x="107309" y="247"/>
                  </a:lnTo>
                  <a:lnTo>
                    <a:pt x="107805" y="752"/>
                  </a:lnTo>
                  <a:lnTo>
                    <a:pt x="108395" y="1143"/>
                  </a:lnTo>
                  <a:lnTo>
                    <a:pt x="108890" y="1790"/>
                  </a:lnTo>
                  <a:lnTo>
                    <a:pt x="109691" y="3571"/>
                  </a:lnTo>
                  <a:lnTo>
                    <a:pt x="109986" y="4819"/>
                  </a:lnTo>
                  <a:lnTo>
                    <a:pt x="110386" y="7991"/>
                  </a:lnTo>
                  <a:lnTo>
                    <a:pt x="110386" y="16125"/>
                  </a:lnTo>
                  <a:lnTo>
                    <a:pt x="107309" y="23917"/>
                  </a:lnTo>
                  <a:lnTo>
                    <a:pt x="106709" y="24117"/>
                  </a:lnTo>
                  <a:close/>
                </a:path>
                <a:path w="448944" h="185419">
                  <a:moveTo>
                    <a:pt x="57998" y="145257"/>
                  </a:moveTo>
                  <a:lnTo>
                    <a:pt x="52340" y="145257"/>
                  </a:lnTo>
                  <a:lnTo>
                    <a:pt x="50006" y="145114"/>
                  </a:lnTo>
                  <a:lnTo>
                    <a:pt x="48120" y="144819"/>
                  </a:lnTo>
                  <a:lnTo>
                    <a:pt x="46234" y="144619"/>
                  </a:lnTo>
                  <a:lnTo>
                    <a:pt x="40386" y="141190"/>
                  </a:lnTo>
                  <a:lnTo>
                    <a:pt x="40386" y="24117"/>
                  </a:lnTo>
                  <a:lnTo>
                    <a:pt x="69847" y="24117"/>
                  </a:lnTo>
                  <a:lnTo>
                    <a:pt x="69847" y="141190"/>
                  </a:lnTo>
                  <a:lnTo>
                    <a:pt x="69599" y="141838"/>
                  </a:lnTo>
                  <a:lnTo>
                    <a:pt x="69104" y="142438"/>
                  </a:lnTo>
                  <a:lnTo>
                    <a:pt x="68714" y="143028"/>
                  </a:lnTo>
                  <a:lnTo>
                    <a:pt x="67913" y="143524"/>
                  </a:lnTo>
                  <a:lnTo>
                    <a:pt x="65637" y="144314"/>
                  </a:lnTo>
                  <a:lnTo>
                    <a:pt x="64142" y="144619"/>
                  </a:lnTo>
                  <a:lnTo>
                    <a:pt x="62265" y="144819"/>
                  </a:lnTo>
                  <a:lnTo>
                    <a:pt x="60379" y="145114"/>
                  </a:lnTo>
                  <a:lnTo>
                    <a:pt x="57998" y="145257"/>
                  </a:lnTo>
                  <a:close/>
                </a:path>
                <a:path w="448944" h="185419">
                  <a:moveTo>
                    <a:pt x="158726" y="184996"/>
                  </a:moveTo>
                  <a:lnTo>
                    <a:pt x="149991" y="184996"/>
                  </a:lnTo>
                  <a:lnTo>
                    <a:pt x="147610" y="184853"/>
                  </a:lnTo>
                  <a:lnTo>
                    <a:pt x="145829" y="184548"/>
                  </a:lnTo>
                  <a:lnTo>
                    <a:pt x="144038" y="184358"/>
                  </a:lnTo>
                  <a:lnTo>
                    <a:pt x="142705" y="183958"/>
                  </a:lnTo>
                  <a:lnTo>
                    <a:pt x="140914" y="182767"/>
                  </a:lnTo>
                  <a:lnTo>
                    <a:pt x="140418" y="182024"/>
                  </a:lnTo>
                  <a:lnTo>
                    <a:pt x="140321" y="179786"/>
                  </a:lnTo>
                  <a:lnTo>
                    <a:pt x="140466" y="179148"/>
                  </a:lnTo>
                  <a:lnTo>
                    <a:pt x="141066" y="177852"/>
                  </a:lnTo>
                  <a:lnTo>
                    <a:pt x="154316" y="144514"/>
                  </a:lnTo>
                  <a:lnTo>
                    <a:pt x="149991" y="139456"/>
                  </a:lnTo>
                  <a:lnTo>
                    <a:pt x="115615" y="47930"/>
                  </a:lnTo>
                  <a:lnTo>
                    <a:pt x="114720" y="45348"/>
                  </a:lnTo>
                  <a:lnTo>
                    <a:pt x="114362" y="43758"/>
                  </a:lnTo>
                  <a:lnTo>
                    <a:pt x="114334" y="40434"/>
                  </a:lnTo>
                  <a:lnTo>
                    <a:pt x="114720" y="39491"/>
                  </a:lnTo>
                  <a:lnTo>
                    <a:pt x="116510" y="37909"/>
                  </a:lnTo>
                  <a:lnTo>
                    <a:pt x="117996" y="37357"/>
                  </a:lnTo>
                  <a:lnTo>
                    <a:pt x="122168" y="36766"/>
                  </a:lnTo>
                  <a:lnTo>
                    <a:pt x="124988" y="36614"/>
                  </a:lnTo>
                  <a:lnTo>
                    <a:pt x="131741" y="36614"/>
                  </a:lnTo>
                  <a:lnTo>
                    <a:pt x="134218" y="36719"/>
                  </a:lnTo>
                  <a:lnTo>
                    <a:pt x="136008" y="36909"/>
                  </a:lnTo>
                  <a:lnTo>
                    <a:pt x="137894" y="37014"/>
                  </a:lnTo>
                  <a:lnTo>
                    <a:pt x="139333" y="37309"/>
                  </a:lnTo>
                  <a:lnTo>
                    <a:pt x="140323" y="37805"/>
                  </a:lnTo>
                  <a:lnTo>
                    <a:pt x="141409" y="38205"/>
                  </a:lnTo>
                  <a:lnTo>
                    <a:pt x="142209" y="38852"/>
                  </a:lnTo>
                  <a:lnTo>
                    <a:pt x="142705" y="39738"/>
                  </a:lnTo>
                  <a:lnTo>
                    <a:pt x="143264" y="40586"/>
                  </a:lnTo>
                  <a:lnTo>
                    <a:pt x="143848" y="41977"/>
                  </a:lnTo>
                  <a:lnTo>
                    <a:pt x="144343" y="43758"/>
                  </a:lnTo>
                  <a:lnTo>
                    <a:pt x="167851" y="110291"/>
                  </a:lnTo>
                  <a:lnTo>
                    <a:pt x="195112" y="110291"/>
                  </a:lnTo>
                  <a:lnTo>
                    <a:pt x="183481" y="144514"/>
                  </a:lnTo>
                  <a:lnTo>
                    <a:pt x="171423" y="179786"/>
                  </a:lnTo>
                  <a:lnTo>
                    <a:pt x="170832" y="181672"/>
                  </a:lnTo>
                  <a:lnTo>
                    <a:pt x="169041" y="183015"/>
                  </a:lnTo>
                  <a:lnTo>
                    <a:pt x="163088" y="184605"/>
                  </a:lnTo>
                  <a:lnTo>
                    <a:pt x="158726" y="184996"/>
                  </a:lnTo>
                  <a:close/>
                </a:path>
                <a:path w="448944" h="185419">
                  <a:moveTo>
                    <a:pt x="195112" y="110291"/>
                  </a:moveTo>
                  <a:lnTo>
                    <a:pt x="168156" y="110291"/>
                  </a:lnTo>
                  <a:lnTo>
                    <a:pt x="189587" y="42424"/>
                  </a:lnTo>
                  <a:lnTo>
                    <a:pt x="189978" y="40434"/>
                  </a:lnTo>
                  <a:lnTo>
                    <a:pt x="199360" y="36614"/>
                  </a:lnTo>
                  <a:lnTo>
                    <a:pt x="206599" y="36614"/>
                  </a:lnTo>
                  <a:lnTo>
                    <a:pt x="209228" y="36766"/>
                  </a:lnTo>
                  <a:lnTo>
                    <a:pt x="213495" y="37357"/>
                  </a:lnTo>
                  <a:lnTo>
                    <a:pt x="215086" y="37957"/>
                  </a:lnTo>
                  <a:lnTo>
                    <a:pt x="216076" y="38852"/>
                  </a:lnTo>
                  <a:lnTo>
                    <a:pt x="217067" y="39643"/>
                  </a:lnTo>
                  <a:lnTo>
                    <a:pt x="217519" y="40634"/>
                  </a:lnTo>
                  <a:lnTo>
                    <a:pt x="217516" y="43758"/>
                  </a:lnTo>
                  <a:lnTo>
                    <a:pt x="217267" y="45101"/>
                  </a:lnTo>
                  <a:lnTo>
                    <a:pt x="195112" y="110291"/>
                  </a:lnTo>
                  <a:close/>
                </a:path>
                <a:path w="448944" h="185419">
                  <a:moveTo>
                    <a:pt x="326221" y="52835"/>
                  </a:moveTo>
                  <a:lnTo>
                    <a:pt x="257825" y="52835"/>
                  </a:lnTo>
                  <a:lnTo>
                    <a:pt x="260797" y="49863"/>
                  </a:lnTo>
                  <a:lnTo>
                    <a:pt x="283866" y="36023"/>
                  </a:lnTo>
                  <a:lnTo>
                    <a:pt x="287038" y="35223"/>
                  </a:lnTo>
                  <a:lnTo>
                    <a:pt x="290363" y="34833"/>
                  </a:lnTo>
                  <a:lnTo>
                    <a:pt x="301078" y="34833"/>
                  </a:lnTo>
                  <a:lnTo>
                    <a:pt x="307279" y="36271"/>
                  </a:lnTo>
                  <a:lnTo>
                    <a:pt x="312442" y="39148"/>
                  </a:lnTo>
                  <a:lnTo>
                    <a:pt x="317604" y="41919"/>
                  </a:lnTo>
                  <a:lnTo>
                    <a:pt x="321767" y="45844"/>
                  </a:lnTo>
                  <a:lnTo>
                    <a:pt x="324948" y="50902"/>
                  </a:lnTo>
                  <a:lnTo>
                    <a:pt x="326221" y="52835"/>
                  </a:lnTo>
                  <a:close/>
                </a:path>
                <a:path w="448944" h="185419">
                  <a:moveTo>
                    <a:pt x="250929" y="184996"/>
                  </a:moveTo>
                  <a:lnTo>
                    <a:pt x="245366" y="184996"/>
                  </a:lnTo>
                  <a:lnTo>
                    <a:pt x="243090" y="184901"/>
                  </a:lnTo>
                  <a:lnTo>
                    <a:pt x="234155" y="181033"/>
                  </a:lnTo>
                  <a:lnTo>
                    <a:pt x="234155" y="40386"/>
                  </a:lnTo>
                  <a:lnTo>
                    <a:pt x="243785" y="36614"/>
                  </a:lnTo>
                  <a:lnTo>
                    <a:pt x="248252" y="36614"/>
                  </a:lnTo>
                  <a:lnTo>
                    <a:pt x="250081" y="36719"/>
                  </a:lnTo>
                  <a:lnTo>
                    <a:pt x="253158" y="37109"/>
                  </a:lnTo>
                  <a:lnTo>
                    <a:pt x="254396" y="37405"/>
                  </a:lnTo>
                  <a:lnTo>
                    <a:pt x="255291" y="37805"/>
                  </a:lnTo>
                  <a:lnTo>
                    <a:pt x="256282" y="38205"/>
                  </a:lnTo>
                  <a:lnTo>
                    <a:pt x="256929" y="38700"/>
                  </a:lnTo>
                  <a:lnTo>
                    <a:pt x="257225" y="39291"/>
                  </a:lnTo>
                  <a:lnTo>
                    <a:pt x="257625" y="39786"/>
                  </a:lnTo>
                  <a:lnTo>
                    <a:pt x="257825" y="40386"/>
                  </a:lnTo>
                  <a:lnTo>
                    <a:pt x="257825" y="52835"/>
                  </a:lnTo>
                  <a:lnTo>
                    <a:pt x="326221" y="52835"/>
                  </a:lnTo>
                  <a:lnTo>
                    <a:pt x="328215" y="55864"/>
                  </a:lnTo>
                  <a:lnTo>
                    <a:pt x="329416" y="58788"/>
                  </a:lnTo>
                  <a:lnTo>
                    <a:pt x="283714" y="58788"/>
                  </a:lnTo>
                  <a:lnTo>
                    <a:pt x="281885" y="59084"/>
                  </a:lnTo>
                  <a:lnTo>
                    <a:pt x="279999" y="59684"/>
                  </a:lnTo>
                  <a:lnTo>
                    <a:pt x="278209" y="60179"/>
                  </a:lnTo>
                  <a:lnTo>
                    <a:pt x="276380" y="61074"/>
                  </a:lnTo>
                  <a:lnTo>
                    <a:pt x="262292" y="74714"/>
                  </a:lnTo>
                  <a:lnTo>
                    <a:pt x="262292" y="107605"/>
                  </a:lnTo>
                  <a:lnTo>
                    <a:pt x="280742" y="123235"/>
                  </a:lnTo>
                  <a:lnTo>
                    <a:pt x="328379" y="123235"/>
                  </a:lnTo>
                  <a:lnTo>
                    <a:pt x="326834" y="126607"/>
                  </a:lnTo>
                  <a:lnTo>
                    <a:pt x="321844" y="133351"/>
                  </a:lnTo>
                  <a:lnTo>
                    <a:pt x="262292" y="133351"/>
                  </a:lnTo>
                  <a:lnTo>
                    <a:pt x="262292" y="181033"/>
                  </a:lnTo>
                  <a:lnTo>
                    <a:pt x="262035" y="181719"/>
                  </a:lnTo>
                  <a:lnTo>
                    <a:pt x="261540" y="182319"/>
                  </a:lnTo>
                  <a:lnTo>
                    <a:pt x="261149" y="182910"/>
                  </a:lnTo>
                  <a:lnTo>
                    <a:pt x="260406" y="183415"/>
                  </a:lnTo>
                  <a:lnTo>
                    <a:pt x="258215" y="184205"/>
                  </a:lnTo>
                  <a:lnTo>
                    <a:pt x="256777" y="184501"/>
                  </a:lnTo>
                  <a:lnTo>
                    <a:pt x="253205" y="184901"/>
                  </a:lnTo>
                  <a:lnTo>
                    <a:pt x="250929" y="184996"/>
                  </a:lnTo>
                  <a:close/>
                </a:path>
                <a:path w="448944" h="185419">
                  <a:moveTo>
                    <a:pt x="328379" y="123235"/>
                  </a:moveTo>
                  <a:lnTo>
                    <a:pt x="288286" y="123235"/>
                  </a:lnTo>
                  <a:lnTo>
                    <a:pt x="291410" y="122292"/>
                  </a:lnTo>
                  <a:lnTo>
                    <a:pt x="296563" y="118520"/>
                  </a:lnTo>
                  <a:lnTo>
                    <a:pt x="298649" y="116091"/>
                  </a:lnTo>
                  <a:lnTo>
                    <a:pt x="300240" y="113110"/>
                  </a:lnTo>
                  <a:lnTo>
                    <a:pt x="301926" y="110033"/>
                  </a:lnTo>
                  <a:lnTo>
                    <a:pt x="303164" y="106614"/>
                  </a:lnTo>
                  <a:lnTo>
                    <a:pt x="304755" y="99070"/>
                  </a:lnTo>
                  <a:lnTo>
                    <a:pt x="305146" y="95308"/>
                  </a:lnTo>
                  <a:lnTo>
                    <a:pt x="305146" y="87268"/>
                  </a:lnTo>
                  <a:lnTo>
                    <a:pt x="304803" y="83201"/>
                  </a:lnTo>
                  <a:lnTo>
                    <a:pt x="304107" y="79325"/>
                  </a:lnTo>
                  <a:lnTo>
                    <a:pt x="303517" y="75362"/>
                  </a:lnTo>
                  <a:lnTo>
                    <a:pt x="302421" y="71885"/>
                  </a:lnTo>
                  <a:lnTo>
                    <a:pt x="300831" y="68914"/>
                  </a:lnTo>
                  <a:lnTo>
                    <a:pt x="299345" y="65837"/>
                  </a:lnTo>
                  <a:lnTo>
                    <a:pt x="297364" y="63408"/>
                  </a:lnTo>
                  <a:lnTo>
                    <a:pt x="294877" y="61617"/>
                  </a:lnTo>
                  <a:lnTo>
                    <a:pt x="292401" y="59731"/>
                  </a:lnTo>
                  <a:lnTo>
                    <a:pt x="289277" y="58788"/>
                  </a:lnTo>
                  <a:lnTo>
                    <a:pt x="329416" y="58788"/>
                  </a:lnTo>
                  <a:lnTo>
                    <a:pt x="330597" y="61665"/>
                  </a:lnTo>
                  <a:lnTo>
                    <a:pt x="333544" y="74714"/>
                  </a:lnTo>
                  <a:lnTo>
                    <a:pt x="333630" y="75362"/>
                  </a:lnTo>
                  <a:lnTo>
                    <a:pt x="334321" y="81906"/>
                  </a:lnTo>
                  <a:lnTo>
                    <a:pt x="334228" y="99070"/>
                  </a:lnTo>
                  <a:lnTo>
                    <a:pt x="333378" y="106271"/>
                  </a:lnTo>
                  <a:lnTo>
                    <a:pt x="329606" y="120559"/>
                  </a:lnTo>
                  <a:lnTo>
                    <a:pt x="328379" y="123235"/>
                  </a:lnTo>
                  <a:close/>
                </a:path>
                <a:path w="448944" h="185419">
                  <a:moveTo>
                    <a:pt x="297906" y="147048"/>
                  </a:moveTo>
                  <a:lnTo>
                    <a:pt x="287981" y="147048"/>
                  </a:lnTo>
                  <a:lnTo>
                    <a:pt x="285305" y="146753"/>
                  </a:lnTo>
                  <a:lnTo>
                    <a:pt x="282828" y="146153"/>
                  </a:lnTo>
                  <a:lnTo>
                    <a:pt x="280447" y="145657"/>
                  </a:lnTo>
                  <a:lnTo>
                    <a:pt x="262292" y="133351"/>
                  </a:lnTo>
                  <a:lnTo>
                    <a:pt x="321844" y="133351"/>
                  </a:lnTo>
                  <a:lnTo>
                    <a:pt x="319490" y="136532"/>
                  </a:lnTo>
                  <a:lnTo>
                    <a:pt x="314928" y="140352"/>
                  </a:lnTo>
                  <a:lnTo>
                    <a:pt x="304107" y="145705"/>
                  </a:lnTo>
                  <a:lnTo>
                    <a:pt x="297906" y="147048"/>
                  </a:lnTo>
                  <a:close/>
                </a:path>
                <a:path w="448944" h="185419">
                  <a:moveTo>
                    <a:pt x="409121" y="147048"/>
                  </a:moveTo>
                  <a:lnTo>
                    <a:pt x="395329" y="147048"/>
                  </a:lnTo>
                  <a:lnTo>
                    <a:pt x="387585" y="145953"/>
                  </a:lnTo>
                  <a:lnTo>
                    <a:pt x="356471" y="123283"/>
                  </a:lnTo>
                  <a:lnTo>
                    <a:pt x="351028" y="101308"/>
                  </a:lnTo>
                  <a:lnTo>
                    <a:pt x="351028" y="83154"/>
                  </a:lnTo>
                  <a:lnTo>
                    <a:pt x="368887" y="45053"/>
                  </a:lnTo>
                  <a:lnTo>
                    <a:pt x="393843" y="34833"/>
                  </a:lnTo>
                  <a:lnTo>
                    <a:pt x="410112" y="34833"/>
                  </a:lnTo>
                  <a:lnTo>
                    <a:pt x="417208" y="36071"/>
                  </a:lnTo>
                  <a:lnTo>
                    <a:pt x="423057" y="38548"/>
                  </a:lnTo>
                  <a:lnTo>
                    <a:pt x="429010" y="40929"/>
                  </a:lnTo>
                  <a:lnTo>
                    <a:pt x="433877" y="44301"/>
                  </a:lnTo>
                  <a:lnTo>
                    <a:pt x="437649" y="48673"/>
                  </a:lnTo>
                  <a:lnTo>
                    <a:pt x="441516" y="53035"/>
                  </a:lnTo>
                  <a:lnTo>
                    <a:pt x="442388" y="54626"/>
                  </a:lnTo>
                  <a:lnTo>
                    <a:pt x="397463" y="54626"/>
                  </a:lnTo>
                  <a:lnTo>
                    <a:pt x="394339" y="55321"/>
                  </a:lnTo>
                  <a:lnTo>
                    <a:pt x="391662" y="56702"/>
                  </a:lnTo>
                  <a:lnTo>
                    <a:pt x="389081" y="57998"/>
                  </a:lnTo>
                  <a:lnTo>
                    <a:pt x="386899" y="59779"/>
                  </a:lnTo>
                  <a:lnTo>
                    <a:pt x="379603" y="79925"/>
                  </a:lnTo>
                  <a:lnTo>
                    <a:pt x="448813" y="79925"/>
                  </a:lnTo>
                  <a:lnTo>
                    <a:pt x="448813" y="91431"/>
                  </a:lnTo>
                  <a:lnTo>
                    <a:pt x="448012" y="94012"/>
                  </a:lnTo>
                  <a:lnTo>
                    <a:pt x="444936" y="97289"/>
                  </a:lnTo>
                  <a:lnTo>
                    <a:pt x="442859" y="98079"/>
                  </a:lnTo>
                  <a:lnTo>
                    <a:pt x="379603" y="98079"/>
                  </a:lnTo>
                  <a:lnTo>
                    <a:pt x="379603" y="102347"/>
                  </a:lnTo>
                  <a:lnTo>
                    <a:pt x="401978" y="125912"/>
                  </a:lnTo>
                  <a:lnTo>
                    <a:pt x="444032" y="125912"/>
                  </a:lnTo>
                  <a:lnTo>
                    <a:pt x="443993" y="131417"/>
                  </a:lnTo>
                  <a:lnTo>
                    <a:pt x="443898" y="133703"/>
                  </a:lnTo>
                  <a:lnTo>
                    <a:pt x="443793" y="134646"/>
                  </a:lnTo>
                  <a:lnTo>
                    <a:pt x="443602" y="135437"/>
                  </a:lnTo>
                  <a:lnTo>
                    <a:pt x="443498" y="136227"/>
                  </a:lnTo>
                  <a:lnTo>
                    <a:pt x="413732" y="146753"/>
                  </a:lnTo>
                  <a:lnTo>
                    <a:pt x="409121" y="147048"/>
                  </a:lnTo>
                  <a:close/>
                </a:path>
                <a:path w="448944" h="185419">
                  <a:moveTo>
                    <a:pt x="448813" y="79925"/>
                  </a:moveTo>
                  <a:lnTo>
                    <a:pt x="421571" y="79925"/>
                  </a:lnTo>
                  <a:lnTo>
                    <a:pt x="421771" y="72085"/>
                  </a:lnTo>
                  <a:lnTo>
                    <a:pt x="420180" y="65932"/>
                  </a:lnTo>
                  <a:lnTo>
                    <a:pt x="416808" y="61465"/>
                  </a:lnTo>
                  <a:lnTo>
                    <a:pt x="413436" y="56902"/>
                  </a:lnTo>
                  <a:lnTo>
                    <a:pt x="408178" y="54626"/>
                  </a:lnTo>
                  <a:lnTo>
                    <a:pt x="442388" y="54626"/>
                  </a:lnTo>
                  <a:lnTo>
                    <a:pt x="444345" y="58198"/>
                  </a:lnTo>
                  <a:lnTo>
                    <a:pt x="447917" y="70104"/>
                  </a:lnTo>
                  <a:lnTo>
                    <a:pt x="448798" y="76448"/>
                  </a:lnTo>
                  <a:lnTo>
                    <a:pt x="448813" y="79925"/>
                  </a:lnTo>
                  <a:close/>
                </a:path>
                <a:path w="448944" h="185419">
                  <a:moveTo>
                    <a:pt x="444032" y="125912"/>
                  </a:moveTo>
                  <a:lnTo>
                    <a:pt x="411703" y="125912"/>
                  </a:lnTo>
                  <a:lnTo>
                    <a:pt x="415970" y="125569"/>
                  </a:lnTo>
                  <a:lnTo>
                    <a:pt x="419637" y="124874"/>
                  </a:lnTo>
                  <a:lnTo>
                    <a:pt x="437944" y="119416"/>
                  </a:lnTo>
                  <a:lnTo>
                    <a:pt x="439383" y="119063"/>
                  </a:lnTo>
                  <a:lnTo>
                    <a:pt x="441164" y="119063"/>
                  </a:lnTo>
                  <a:lnTo>
                    <a:pt x="441716" y="119216"/>
                  </a:lnTo>
                  <a:lnTo>
                    <a:pt x="442107" y="119511"/>
                  </a:lnTo>
                  <a:lnTo>
                    <a:pt x="442602" y="119711"/>
                  </a:lnTo>
                  <a:lnTo>
                    <a:pt x="443002" y="120159"/>
                  </a:lnTo>
                  <a:lnTo>
                    <a:pt x="443612" y="121597"/>
                  </a:lnTo>
                  <a:lnTo>
                    <a:pt x="443793" y="122492"/>
                  </a:lnTo>
                  <a:lnTo>
                    <a:pt x="443926" y="124073"/>
                  </a:lnTo>
                  <a:lnTo>
                    <a:pt x="444032" y="12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2173" y="3332146"/>
              <a:ext cx="206475" cy="156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89653" y="2883490"/>
              <a:ext cx="552160" cy="1858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8744" y="3332146"/>
              <a:ext cx="569295" cy="1961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84135" y="3332143"/>
              <a:ext cx="391814" cy="1576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2078" y="3791226"/>
              <a:ext cx="86468" cy="1562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2051" y="3791233"/>
              <a:ext cx="575992" cy="1961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83229" y="3791230"/>
              <a:ext cx="770742" cy="157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2081" y="4250306"/>
              <a:ext cx="19050" cy="156845"/>
            </a:xfrm>
            <a:custGeom>
              <a:avLst/>
              <a:gdLst/>
              <a:ahLst/>
              <a:cxnLst/>
              <a:rect l="l" t="t" r="r" b="b"/>
              <a:pathLst>
                <a:path w="19050" h="156845">
                  <a:moveTo>
                    <a:pt x="10963" y="156268"/>
                  </a:moveTo>
                  <a:lnTo>
                    <a:pt x="0" y="153287"/>
                  </a:lnTo>
                  <a:lnTo>
                    <a:pt x="95" y="2476"/>
                  </a:lnTo>
                  <a:lnTo>
                    <a:pt x="590" y="1581"/>
                  </a:lnTo>
                  <a:lnTo>
                    <a:pt x="2476" y="590"/>
                  </a:lnTo>
                  <a:lnTo>
                    <a:pt x="7286" y="0"/>
                  </a:lnTo>
                  <a:lnTo>
                    <a:pt x="12496" y="95"/>
                  </a:lnTo>
                  <a:lnTo>
                    <a:pt x="18450" y="3571"/>
                  </a:lnTo>
                  <a:lnTo>
                    <a:pt x="18450" y="152696"/>
                  </a:lnTo>
                  <a:lnTo>
                    <a:pt x="18297" y="153792"/>
                  </a:lnTo>
                  <a:lnTo>
                    <a:pt x="17707" y="154582"/>
                  </a:lnTo>
                  <a:lnTo>
                    <a:pt x="15821" y="155668"/>
                  </a:lnTo>
                  <a:lnTo>
                    <a:pt x="10963" y="156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4603" y="4250297"/>
              <a:ext cx="583440" cy="1961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91241" y="4250306"/>
              <a:ext cx="677110" cy="19630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2177" y="4709386"/>
              <a:ext cx="70819" cy="1562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8419" y="4709383"/>
              <a:ext cx="579621" cy="19615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91241" y="4709386"/>
              <a:ext cx="1129514" cy="19630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4CA983B8-A686-4CAB-B25A-2A3C3843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172200"/>
            <a:ext cx="3086100" cy="20610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44" y="665082"/>
            <a:ext cx="5428905" cy="484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3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179" y="1766530"/>
            <a:ext cx="2298444" cy="265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42" y="238669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270" y="2248884"/>
            <a:ext cx="3004301" cy="338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3642" y="4815588"/>
            <a:ext cx="207645" cy="29209"/>
          </a:xfrm>
          <a:custGeom>
            <a:avLst/>
            <a:gdLst/>
            <a:ahLst/>
            <a:cxnLst/>
            <a:rect l="l" t="t" r="r" b="b"/>
            <a:pathLst>
              <a:path w="207644" h="29210">
                <a:moveTo>
                  <a:pt x="202065" y="29022"/>
                </a:moveTo>
                <a:lnTo>
                  <a:pt x="4810" y="29022"/>
                </a:lnTo>
                <a:lnTo>
                  <a:pt x="2981" y="27832"/>
                </a:lnTo>
                <a:lnTo>
                  <a:pt x="600" y="23069"/>
                </a:lnTo>
                <a:lnTo>
                  <a:pt x="0" y="19345"/>
                </a:lnTo>
                <a:lnTo>
                  <a:pt x="0" y="9429"/>
                </a:lnTo>
                <a:lnTo>
                  <a:pt x="600" y="5857"/>
                </a:lnTo>
                <a:lnTo>
                  <a:pt x="2981" y="1190"/>
                </a:lnTo>
                <a:lnTo>
                  <a:pt x="4810" y="0"/>
                </a:lnTo>
                <a:lnTo>
                  <a:pt x="200769" y="0"/>
                </a:lnTo>
                <a:lnTo>
                  <a:pt x="207170" y="11811"/>
                </a:lnTo>
                <a:lnTo>
                  <a:pt x="207170" y="19345"/>
                </a:lnTo>
                <a:lnTo>
                  <a:pt x="206523" y="23069"/>
                </a:lnTo>
                <a:lnTo>
                  <a:pt x="203941" y="27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5239" y="4664538"/>
            <a:ext cx="3736095" cy="3515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0025" y="6496995"/>
            <a:ext cx="64884" cy="99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0424" y="2700595"/>
            <a:ext cx="5924742" cy="1609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0424" y="5116967"/>
            <a:ext cx="5924742" cy="584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AE8054-0A25-46BD-BA8E-58269718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14179"/>
            <a:ext cx="3086100" cy="365125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6" y="667014"/>
            <a:ext cx="1961003" cy="3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4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770" y="1748519"/>
            <a:ext cx="4758243" cy="35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0025" y="6497001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3337" y="60570"/>
                </a:moveTo>
                <a:lnTo>
                  <a:pt x="23212" y="60570"/>
                </a:lnTo>
                <a:lnTo>
                  <a:pt x="18697" y="59827"/>
                </a:lnTo>
                <a:lnTo>
                  <a:pt x="0" y="27727"/>
                </a:lnTo>
                <a:lnTo>
                  <a:pt x="590" y="23660"/>
                </a:lnTo>
                <a:lnTo>
                  <a:pt x="17815" y="2628"/>
                </a:lnTo>
                <a:lnTo>
                  <a:pt x="21774" y="885"/>
                </a:lnTo>
                <a:lnTo>
                  <a:pt x="26641" y="0"/>
                </a:lnTo>
                <a:lnTo>
                  <a:pt x="36357" y="0"/>
                </a:lnTo>
                <a:lnTo>
                  <a:pt x="39929" y="542"/>
                </a:lnTo>
                <a:lnTo>
                  <a:pt x="43005" y="1628"/>
                </a:lnTo>
                <a:lnTo>
                  <a:pt x="46082" y="2628"/>
                </a:lnTo>
                <a:lnTo>
                  <a:pt x="48768" y="4067"/>
                </a:lnTo>
                <a:lnTo>
                  <a:pt x="53331" y="7829"/>
                </a:lnTo>
                <a:lnTo>
                  <a:pt x="55264" y="10163"/>
                </a:lnTo>
                <a:lnTo>
                  <a:pt x="27927" y="10268"/>
                </a:lnTo>
                <a:lnTo>
                  <a:pt x="25203" y="10858"/>
                </a:lnTo>
                <a:lnTo>
                  <a:pt x="22917" y="12049"/>
                </a:lnTo>
                <a:lnTo>
                  <a:pt x="20631" y="13144"/>
                </a:lnTo>
                <a:lnTo>
                  <a:pt x="18754" y="14678"/>
                </a:lnTo>
                <a:lnTo>
                  <a:pt x="12944" y="33928"/>
                </a:lnTo>
                <a:lnTo>
                  <a:pt x="13239" y="36652"/>
                </a:lnTo>
                <a:lnTo>
                  <a:pt x="27384" y="50444"/>
                </a:lnTo>
                <a:lnTo>
                  <a:pt x="63372" y="50444"/>
                </a:lnTo>
                <a:lnTo>
                  <a:pt x="63151" y="54216"/>
                </a:lnTo>
                <a:lnTo>
                  <a:pt x="63104" y="54616"/>
                </a:lnTo>
                <a:lnTo>
                  <a:pt x="50597" y="54616"/>
                </a:lnTo>
                <a:lnTo>
                  <a:pt x="48016" y="56207"/>
                </a:lnTo>
                <a:lnTo>
                  <a:pt x="44891" y="57588"/>
                </a:lnTo>
                <a:lnTo>
                  <a:pt x="37547" y="59970"/>
                </a:lnTo>
                <a:lnTo>
                  <a:pt x="33337" y="60570"/>
                </a:lnTo>
                <a:close/>
              </a:path>
              <a:path w="63500" h="99695">
                <a:moveTo>
                  <a:pt x="63372" y="50444"/>
                </a:moveTo>
                <a:lnTo>
                  <a:pt x="34328" y="50444"/>
                </a:lnTo>
                <a:lnTo>
                  <a:pt x="37900" y="49901"/>
                </a:lnTo>
                <a:lnTo>
                  <a:pt x="44844" y="47720"/>
                </a:lnTo>
                <a:lnTo>
                  <a:pt x="47873" y="46234"/>
                </a:lnTo>
                <a:lnTo>
                  <a:pt x="50454" y="44348"/>
                </a:lnTo>
                <a:lnTo>
                  <a:pt x="50383" y="37157"/>
                </a:lnTo>
                <a:lnTo>
                  <a:pt x="50006" y="32690"/>
                </a:lnTo>
                <a:lnTo>
                  <a:pt x="49111" y="28422"/>
                </a:lnTo>
                <a:lnTo>
                  <a:pt x="48320" y="24060"/>
                </a:lnTo>
                <a:lnTo>
                  <a:pt x="47073" y="20536"/>
                </a:lnTo>
                <a:lnTo>
                  <a:pt x="45387" y="17850"/>
                </a:lnTo>
                <a:lnTo>
                  <a:pt x="43805" y="15173"/>
                </a:lnTo>
                <a:lnTo>
                  <a:pt x="41815" y="13239"/>
                </a:lnTo>
                <a:lnTo>
                  <a:pt x="37052" y="10858"/>
                </a:lnTo>
                <a:lnTo>
                  <a:pt x="34280" y="10268"/>
                </a:lnTo>
                <a:lnTo>
                  <a:pt x="55324" y="10268"/>
                </a:lnTo>
                <a:lnTo>
                  <a:pt x="57029" y="13239"/>
                </a:lnTo>
                <a:lnTo>
                  <a:pt x="58436" y="15621"/>
                </a:lnTo>
                <a:lnTo>
                  <a:pt x="59731" y="18697"/>
                </a:lnTo>
                <a:lnTo>
                  <a:pt x="61713" y="25546"/>
                </a:lnTo>
                <a:lnTo>
                  <a:pt x="62408" y="29213"/>
                </a:lnTo>
                <a:lnTo>
                  <a:pt x="63199" y="37157"/>
                </a:lnTo>
                <a:lnTo>
                  <a:pt x="63293" y="39138"/>
                </a:lnTo>
                <a:lnTo>
                  <a:pt x="63372" y="50444"/>
                </a:lnTo>
                <a:close/>
              </a:path>
              <a:path w="63500" h="99695">
                <a:moveTo>
                  <a:pt x="50253" y="88850"/>
                </a:moveTo>
                <a:lnTo>
                  <a:pt x="27927" y="88850"/>
                </a:lnTo>
                <a:lnTo>
                  <a:pt x="32042" y="87907"/>
                </a:lnTo>
                <a:lnTo>
                  <a:pt x="36783" y="85278"/>
                </a:lnTo>
                <a:lnTo>
                  <a:pt x="50597" y="54616"/>
                </a:lnTo>
                <a:lnTo>
                  <a:pt x="63104" y="54616"/>
                </a:lnTo>
                <a:lnTo>
                  <a:pt x="50844" y="88354"/>
                </a:lnTo>
                <a:lnTo>
                  <a:pt x="50253" y="88850"/>
                </a:lnTo>
                <a:close/>
              </a:path>
              <a:path w="63500" h="99695">
                <a:moveTo>
                  <a:pt x="27879" y="99261"/>
                </a:moveTo>
                <a:lnTo>
                  <a:pt x="20136" y="99261"/>
                </a:lnTo>
                <a:lnTo>
                  <a:pt x="18059" y="99118"/>
                </a:lnTo>
                <a:lnTo>
                  <a:pt x="2911" y="87059"/>
                </a:lnTo>
                <a:lnTo>
                  <a:pt x="3019" y="86468"/>
                </a:lnTo>
                <a:lnTo>
                  <a:pt x="4514" y="85278"/>
                </a:lnTo>
                <a:lnTo>
                  <a:pt x="5400" y="85278"/>
                </a:lnTo>
                <a:lnTo>
                  <a:pt x="6153" y="85468"/>
                </a:lnTo>
                <a:lnTo>
                  <a:pt x="7143" y="85868"/>
                </a:lnTo>
                <a:lnTo>
                  <a:pt x="8134" y="86164"/>
                </a:lnTo>
                <a:lnTo>
                  <a:pt x="20583" y="88850"/>
                </a:lnTo>
                <a:lnTo>
                  <a:pt x="50253" y="88850"/>
                </a:lnTo>
                <a:lnTo>
                  <a:pt x="44691" y="93507"/>
                </a:lnTo>
                <a:lnTo>
                  <a:pt x="41072" y="95546"/>
                </a:lnTo>
                <a:lnTo>
                  <a:pt x="32737" y="98518"/>
                </a:lnTo>
                <a:lnTo>
                  <a:pt x="27879" y="9926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2323" y="2235798"/>
            <a:ext cx="4399344" cy="314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3CE625-AC95-4541-A2B5-526CB636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78886"/>
            <a:ext cx="3086100" cy="226714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APU – CBE : 20 February 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06" y="667014"/>
            <a:ext cx="1961003" cy="3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186" y="1609354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770" y="1748519"/>
            <a:ext cx="4758243" cy="35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7450" y="5636091"/>
            <a:ext cx="5124140" cy="351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9671" y="6497001"/>
            <a:ext cx="136248" cy="99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2323" y="2235798"/>
            <a:ext cx="4399344" cy="314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47A1220-5EBD-43D0-A4B3-D1757074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27910"/>
            <a:ext cx="3086100" cy="206104"/>
          </a:xfrm>
        </p:spPr>
        <p:txBody>
          <a:bodyPr/>
          <a:lstStyle/>
          <a:p>
            <a:r>
              <a:rPr lang="en-MY">
                <a:solidFill>
                  <a:schemeClr val="bg1"/>
                </a:solidFill>
              </a:rPr>
              <a:t>APU – CBE : 20 February 2020</a:t>
            </a: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322</Words>
  <Application>Microsoft Macintosh PowerPoint</Application>
  <PresentationFormat>On-screen Show (4:3)</PresentationFormat>
  <Paragraphs>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MOHAMAD REDZA IZUDIN BIN ABU ZAHARIN</cp:lastModifiedBy>
  <cp:revision>14</cp:revision>
  <dcterms:created xsi:type="dcterms:W3CDTF">2020-02-21T14:00:56Z</dcterms:created>
  <dcterms:modified xsi:type="dcterms:W3CDTF">2020-02-21T21:04:12Z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2015-03-01T00:00:00Z</vt:filetime>
  </property>
  <property fmtid="{D5CDD505-2E9C-101B-9397-08002B2CF9AE}" pid="3" name="Creator">
    <vt:lpwstr>Google</vt:lpwstr>
  </property>
  <property fmtid="{D5CDD505-2E9C-101B-9397-08002B2CF9AE}" pid="4" name="LastSaved">
    <vt:filetime>2020-02-21T00:00:00Z</vt:filetime>
  </property>
</Properties>
</file>