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E340D1D-1CA9-4570-865D-0AE581D0CC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5260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Todo.sh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1500" spc="-1" strike="noStrike">
                <a:latin typeface="Arial"/>
              </a:rPr>
              <a:t>Планировщик задач. Такой, каким он должен быть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7406640" y="5231520"/>
            <a:ext cx="2560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Сделал Макс Соколов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Введение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4159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Планировщик задач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Быстрый и удобный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Продуманный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Красивый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Планировщиков много, но Todo.sh один.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Решает все задачи, связанные с планированием задач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И не только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Реализация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40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Используются: Python 3, Flask, Flask-RESTful, Flask-login, SQLite, SQLAlchemy, schedule, API Яндекс.Карт, API Telegram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Структура: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Consolas"/>
              </a:rPr>
              <a:t>data/</a:t>
            </a:r>
            <a:r>
              <a:rPr b="0" lang="en-US" sz="2200" spc="-1" strike="noStrike">
                <a:latin typeface="Arial"/>
              </a:rPr>
              <a:t> содержит модели БД и подключение к ней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Consolas"/>
              </a:rPr>
              <a:t>db/</a:t>
            </a:r>
            <a:r>
              <a:rPr b="0" lang="en-US" sz="2200" spc="-1" strike="noStrike">
                <a:latin typeface="Arial"/>
              </a:rPr>
              <a:t> содержит файл БД SQLite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Consolas"/>
              </a:rPr>
              <a:t>resources/</a:t>
            </a:r>
            <a:r>
              <a:rPr b="0" lang="en-US" sz="2200" spc="-1" strike="noStrike">
                <a:latin typeface="Arial"/>
              </a:rPr>
              <a:t> содержит REST ресурсы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Consolas"/>
              </a:rPr>
              <a:t>routes/</a:t>
            </a:r>
            <a:r>
              <a:rPr b="0" lang="en-US" sz="2200" spc="-1" strike="noStrike">
                <a:latin typeface="Arial"/>
              </a:rPr>
              <a:t> содержит модули Flask (Blueprint)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Consolas"/>
              </a:rPr>
              <a:t>static/</a:t>
            </a:r>
            <a:r>
              <a:rPr b="0" lang="en-US" sz="2200" spc="-1" strike="noStrike">
                <a:latin typeface="Arial"/>
              </a:rPr>
              <a:t> содержит статические файлы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Consolas"/>
              </a:rPr>
              <a:t>templates/</a:t>
            </a:r>
            <a:r>
              <a:rPr b="0" lang="en-US" sz="2200" spc="-1" strike="noStrike">
                <a:latin typeface="Arial"/>
              </a:rPr>
              <a:t> содержит файлы шаблонов (Jinja2)</a:t>
            </a:r>
            <a:endParaRPr b="0" lang="en-US" sz="220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Consolas"/>
              </a:rPr>
              <a:t>base.html</a:t>
            </a:r>
            <a:r>
              <a:rPr b="0" lang="en-US" sz="2200" spc="-1" strike="noStrike">
                <a:latin typeface="Arial"/>
              </a:rPr>
              <a:t> является основой, остальные наследуют его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Consolas"/>
              </a:rPr>
              <a:t>utils/</a:t>
            </a:r>
            <a:r>
              <a:rPr b="0" lang="en-US" sz="2200" spc="-1" strike="noStrike">
                <a:latin typeface="Arial"/>
              </a:rPr>
              <a:t> содержит вспомогательные функции/классы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Consolas"/>
              </a:rPr>
              <a:t>config.py</a:t>
            </a:r>
            <a:r>
              <a:rPr b="0" lang="en-US" sz="2200" spc="-1" strike="noStrike">
                <a:latin typeface="Arial"/>
              </a:rPr>
              <a:t> содержит общие параметры приложения вроде внешних токенов и порта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Consolas"/>
              </a:rPr>
              <a:t>periodic.py</a:t>
            </a:r>
            <a:r>
              <a:rPr b="0" lang="en-US" sz="2200" spc="-1" strike="noStrike">
                <a:latin typeface="Arial"/>
              </a:rPr>
              <a:t> содержит выполняемые периодически задачи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Consolas"/>
              </a:rPr>
              <a:t>main.py</a:t>
            </a:r>
            <a:r>
              <a:rPr b="0" lang="en-US" sz="2200" spc="-1" strike="noStrike">
                <a:latin typeface="Arial"/>
              </a:rPr>
              <a:t> содержит точку входа в приложение, настройку Flask и подключение ресурсов/модулей.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Заключение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406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Flask + SQLAlchemy, а также экосистема, окружающая их, позволяет создавать веб-приложения относительно быстро и просто.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Возможные пути доработки: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Групповые задачи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Улучшение интерфейса в некоторых страницах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Больше информации на странице Обзор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LibreOffice/6.4.3.2$Windows_X86_64 LibreOffice_project/747b5d0ebf89f41c860ec2a39efd7cb15b54f2d8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2020-05-07T19:12:33Z</dcterms:created>
  <dc:creator/>
  <dc:description/>
  <dc:language>en-US</dc:language>
  <cp:lastModifiedBy/>
  <dcterms:modified xsi:type="dcterms:W3CDTF">2020-05-07T19:32:07Z</dcterms:modified>
  <cp:revision>1</cp:revision>
  <dc:subject/>
  <dc:title/>
</cp:coreProperties>
</file>