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D12AA-B13E-475B-A8F1-7D9D931267F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3021F3-9FE4-43E2-B47C-F90CB4419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PWD ( </a:t>
          </a:r>
          <a:r>
            <a:rPr lang="en-US" b="1"/>
            <a:t>P</a:t>
          </a:r>
          <a:r>
            <a:rPr lang="en-US"/>
            <a:t>rint </a:t>
          </a:r>
          <a:r>
            <a:rPr lang="en-US" b="1"/>
            <a:t>W</a:t>
          </a:r>
          <a:r>
            <a:rPr lang="en-US"/>
            <a:t>orking </a:t>
          </a:r>
          <a:r>
            <a:rPr lang="en-US" b="1"/>
            <a:t>D</a:t>
          </a:r>
          <a:r>
            <a:rPr lang="en-US"/>
            <a:t>irectory ) – </a:t>
          </a:r>
          <a:r>
            <a:rPr lang="ru-RU"/>
            <a:t>Вывод полного пути от корневого каталога к текущему рабочему каталогу</a:t>
          </a:r>
          <a:endParaRPr lang="en-US"/>
        </a:p>
      </dgm:t>
    </dgm:pt>
    <dgm:pt modelId="{73681370-61AA-4FA0-91D3-0238CCABC3C1}" type="parTrans" cxnId="{0518AAAA-BA47-4A88-AA6D-B841D4CFD2CF}">
      <dgm:prSet/>
      <dgm:spPr/>
      <dgm:t>
        <a:bodyPr/>
        <a:lstStyle/>
        <a:p>
          <a:endParaRPr lang="en-US"/>
        </a:p>
      </dgm:t>
    </dgm:pt>
    <dgm:pt modelId="{903BC7C0-B5C5-47D2-B1C6-1D4D927FA775}" type="sibTrans" cxnId="{0518AAAA-BA47-4A88-AA6D-B841D4CFD2CF}">
      <dgm:prSet/>
      <dgm:spPr/>
      <dgm:t>
        <a:bodyPr/>
        <a:lstStyle/>
        <a:p>
          <a:endParaRPr lang="en-US"/>
        </a:p>
      </dgm:t>
    </dgm:pt>
    <dgm:pt modelId="{2BE81703-46CC-487F-8D0C-F29DB6C1A19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CD </a:t>
          </a:r>
          <a:r>
            <a:rPr lang="ru-RU"/>
            <a:t>( </a:t>
          </a:r>
          <a:r>
            <a:rPr lang="en-US" b="1"/>
            <a:t>C</a:t>
          </a:r>
          <a:r>
            <a:rPr lang="en-US"/>
            <a:t>hange </a:t>
          </a:r>
          <a:r>
            <a:rPr lang="en-US" b="1"/>
            <a:t>D</a:t>
          </a:r>
          <a:r>
            <a:rPr lang="en-US"/>
            <a:t>irectory ) – </a:t>
          </a:r>
          <a:r>
            <a:rPr lang="ru-RU"/>
            <a:t>Позволяет перемещаться между директориями</a:t>
          </a:r>
          <a:endParaRPr lang="en-US"/>
        </a:p>
      </dgm:t>
    </dgm:pt>
    <dgm:pt modelId="{832BFD6E-3C2C-4FE9-A0AB-07D78AA0CBB2}" type="parTrans" cxnId="{E3A4B915-C9F9-4FAC-A2FA-68C964E56331}">
      <dgm:prSet/>
      <dgm:spPr/>
      <dgm:t>
        <a:bodyPr/>
        <a:lstStyle/>
        <a:p>
          <a:endParaRPr lang="en-US"/>
        </a:p>
      </dgm:t>
    </dgm:pt>
    <dgm:pt modelId="{130CBB4C-5AC8-43A9-A9B4-B8C426824EEA}" type="sibTrans" cxnId="{E3A4B915-C9F9-4FAC-A2FA-68C964E56331}">
      <dgm:prSet/>
      <dgm:spPr/>
      <dgm:t>
        <a:bodyPr/>
        <a:lstStyle/>
        <a:p>
          <a:endParaRPr lang="en-US"/>
        </a:p>
      </dgm:t>
    </dgm:pt>
    <dgm:pt modelId="{4C1525EF-34CE-45A1-BB69-167375B27721}" type="pres">
      <dgm:prSet presAssocID="{54BD12AA-B13E-475B-A8F1-7D9D931267F8}" presName="root" presStyleCnt="0">
        <dgm:presLayoutVars>
          <dgm:dir/>
          <dgm:resizeHandles val="exact"/>
        </dgm:presLayoutVars>
      </dgm:prSet>
      <dgm:spPr/>
    </dgm:pt>
    <dgm:pt modelId="{79497C9C-0710-46DC-980A-1A3353D9FC00}" type="pres">
      <dgm:prSet presAssocID="{293021F3-9FE4-43E2-B47C-F90CB44196ED}" presName="compNode" presStyleCnt="0"/>
      <dgm:spPr/>
    </dgm:pt>
    <dgm:pt modelId="{5EC6C694-AD62-4B6A-9760-2310002A584D}" type="pres">
      <dgm:prSet presAssocID="{293021F3-9FE4-43E2-B47C-F90CB44196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лок-схема"/>
        </a:ext>
      </dgm:extLst>
    </dgm:pt>
    <dgm:pt modelId="{C8D77D5D-409D-43F5-90C7-53DBC25DD473}" type="pres">
      <dgm:prSet presAssocID="{293021F3-9FE4-43E2-B47C-F90CB44196ED}" presName="spaceRect" presStyleCnt="0"/>
      <dgm:spPr/>
    </dgm:pt>
    <dgm:pt modelId="{4B5F995C-29C1-49C6-92CA-5E2F71C1C5D6}" type="pres">
      <dgm:prSet presAssocID="{293021F3-9FE4-43E2-B47C-F90CB44196ED}" presName="textRect" presStyleLbl="revTx" presStyleIdx="0" presStyleCnt="2">
        <dgm:presLayoutVars>
          <dgm:chMax val="1"/>
          <dgm:chPref val="1"/>
        </dgm:presLayoutVars>
      </dgm:prSet>
      <dgm:spPr/>
    </dgm:pt>
    <dgm:pt modelId="{E3B3F988-2962-4DAF-B3CE-2D702BF67845}" type="pres">
      <dgm:prSet presAssocID="{903BC7C0-B5C5-47D2-B1C6-1D4D927FA775}" presName="sibTrans" presStyleCnt="0"/>
      <dgm:spPr/>
    </dgm:pt>
    <dgm:pt modelId="{E651F99E-FFC0-4E88-92F7-34847677F39D}" type="pres">
      <dgm:prSet presAssocID="{2BE81703-46CC-487F-8D0C-F29DB6C1A194}" presName="compNode" presStyleCnt="0"/>
      <dgm:spPr/>
    </dgm:pt>
    <dgm:pt modelId="{813A290C-FD16-404E-A4D1-3C65BBA5B49F}" type="pres">
      <dgm:prSet presAssocID="{2BE81703-46CC-487F-8D0C-F29DB6C1A1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6983B8A0-4FF9-466F-8E04-8ABA4F659117}" type="pres">
      <dgm:prSet presAssocID="{2BE81703-46CC-487F-8D0C-F29DB6C1A194}" presName="spaceRect" presStyleCnt="0"/>
      <dgm:spPr/>
    </dgm:pt>
    <dgm:pt modelId="{098F48D4-0AC9-4C34-889E-BB44509C4698}" type="pres">
      <dgm:prSet presAssocID="{2BE81703-46CC-487F-8D0C-F29DB6C1A1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A4B915-C9F9-4FAC-A2FA-68C964E56331}" srcId="{54BD12AA-B13E-475B-A8F1-7D9D931267F8}" destId="{2BE81703-46CC-487F-8D0C-F29DB6C1A194}" srcOrd="1" destOrd="0" parTransId="{832BFD6E-3C2C-4FE9-A0AB-07D78AA0CBB2}" sibTransId="{130CBB4C-5AC8-43A9-A9B4-B8C426824EEA}"/>
    <dgm:cxn modelId="{0518AAAA-BA47-4A88-AA6D-B841D4CFD2CF}" srcId="{54BD12AA-B13E-475B-A8F1-7D9D931267F8}" destId="{293021F3-9FE4-43E2-B47C-F90CB44196ED}" srcOrd="0" destOrd="0" parTransId="{73681370-61AA-4FA0-91D3-0238CCABC3C1}" sibTransId="{903BC7C0-B5C5-47D2-B1C6-1D4D927FA775}"/>
    <dgm:cxn modelId="{33DD0AB6-B9E2-490B-93AF-89DCA4E594F5}" type="presOf" srcId="{54BD12AA-B13E-475B-A8F1-7D9D931267F8}" destId="{4C1525EF-34CE-45A1-BB69-167375B27721}" srcOrd="0" destOrd="0" presId="urn:microsoft.com/office/officeart/2018/2/layout/IconLabelList"/>
    <dgm:cxn modelId="{DE4D38F2-36EF-4B7C-A629-6AB955705938}" type="presOf" srcId="{293021F3-9FE4-43E2-B47C-F90CB44196ED}" destId="{4B5F995C-29C1-49C6-92CA-5E2F71C1C5D6}" srcOrd="0" destOrd="0" presId="urn:microsoft.com/office/officeart/2018/2/layout/IconLabelList"/>
    <dgm:cxn modelId="{8545BCF8-CEAA-4B62-80E6-A035910B8E5A}" type="presOf" srcId="{2BE81703-46CC-487F-8D0C-F29DB6C1A194}" destId="{098F48D4-0AC9-4C34-889E-BB44509C4698}" srcOrd="0" destOrd="0" presId="urn:microsoft.com/office/officeart/2018/2/layout/IconLabelList"/>
    <dgm:cxn modelId="{CA5F259D-4B15-4BA7-B41D-BC7C3D5D3A29}" type="presParOf" srcId="{4C1525EF-34CE-45A1-BB69-167375B27721}" destId="{79497C9C-0710-46DC-980A-1A3353D9FC00}" srcOrd="0" destOrd="0" presId="urn:microsoft.com/office/officeart/2018/2/layout/IconLabelList"/>
    <dgm:cxn modelId="{CF310054-CEFD-4C5C-A382-C38ACEF52CDD}" type="presParOf" srcId="{79497C9C-0710-46DC-980A-1A3353D9FC00}" destId="{5EC6C694-AD62-4B6A-9760-2310002A584D}" srcOrd="0" destOrd="0" presId="urn:microsoft.com/office/officeart/2018/2/layout/IconLabelList"/>
    <dgm:cxn modelId="{B6DAF4B6-5D58-4719-BCCC-C24B1AF02066}" type="presParOf" srcId="{79497C9C-0710-46DC-980A-1A3353D9FC00}" destId="{C8D77D5D-409D-43F5-90C7-53DBC25DD473}" srcOrd="1" destOrd="0" presId="urn:microsoft.com/office/officeart/2018/2/layout/IconLabelList"/>
    <dgm:cxn modelId="{96683925-ACD5-44EA-B1B0-19D4D32CA322}" type="presParOf" srcId="{79497C9C-0710-46DC-980A-1A3353D9FC00}" destId="{4B5F995C-29C1-49C6-92CA-5E2F71C1C5D6}" srcOrd="2" destOrd="0" presId="urn:microsoft.com/office/officeart/2018/2/layout/IconLabelList"/>
    <dgm:cxn modelId="{F16CAC5F-D138-4417-9610-2A0636FB4D39}" type="presParOf" srcId="{4C1525EF-34CE-45A1-BB69-167375B27721}" destId="{E3B3F988-2962-4DAF-B3CE-2D702BF67845}" srcOrd="1" destOrd="0" presId="urn:microsoft.com/office/officeart/2018/2/layout/IconLabelList"/>
    <dgm:cxn modelId="{9711F2ED-FECE-4E96-B9E8-B83F70A72F16}" type="presParOf" srcId="{4C1525EF-34CE-45A1-BB69-167375B27721}" destId="{E651F99E-FFC0-4E88-92F7-34847677F39D}" srcOrd="2" destOrd="0" presId="urn:microsoft.com/office/officeart/2018/2/layout/IconLabelList"/>
    <dgm:cxn modelId="{6F5C9124-3402-436B-85B4-430A024DC188}" type="presParOf" srcId="{E651F99E-FFC0-4E88-92F7-34847677F39D}" destId="{813A290C-FD16-404E-A4D1-3C65BBA5B49F}" srcOrd="0" destOrd="0" presId="urn:microsoft.com/office/officeart/2018/2/layout/IconLabelList"/>
    <dgm:cxn modelId="{9B7D1F66-46CD-4F25-AEE7-31A358CEF7E5}" type="presParOf" srcId="{E651F99E-FFC0-4E88-92F7-34847677F39D}" destId="{6983B8A0-4FF9-466F-8E04-8ABA4F659117}" srcOrd="1" destOrd="0" presId="urn:microsoft.com/office/officeart/2018/2/layout/IconLabelList"/>
    <dgm:cxn modelId="{8526CBC9-EF1E-4EBF-AA57-56FF485E5743}" type="presParOf" srcId="{E651F99E-FFC0-4E88-92F7-34847677F39D}" destId="{098F48D4-0AC9-4C34-889E-BB44509C46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6C694-AD62-4B6A-9760-2310002A584D}">
      <dsp:nvSpPr>
        <dsp:cNvPr id="0" name=""/>
        <dsp:cNvSpPr/>
      </dsp:nvSpPr>
      <dsp:spPr>
        <a:xfrm>
          <a:off x="1747800" y="129748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F995C-29C1-49C6-92CA-5E2F71C1C5D6}">
      <dsp:nvSpPr>
        <dsp:cNvPr id="0" name=""/>
        <dsp:cNvSpPr/>
      </dsp:nvSpPr>
      <dsp:spPr>
        <a:xfrm>
          <a:off x="559800" y="37118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PWD ( </a:t>
          </a:r>
          <a:r>
            <a:rPr lang="en-US" sz="1500" b="1" kern="1200"/>
            <a:t>P</a:t>
          </a:r>
          <a:r>
            <a:rPr lang="en-US" sz="1500" kern="1200"/>
            <a:t>rint </a:t>
          </a:r>
          <a:r>
            <a:rPr lang="en-US" sz="1500" b="1" kern="1200"/>
            <a:t>W</a:t>
          </a:r>
          <a:r>
            <a:rPr lang="en-US" sz="1500" kern="1200"/>
            <a:t>orking </a:t>
          </a:r>
          <a:r>
            <a:rPr lang="en-US" sz="1500" b="1" kern="1200"/>
            <a:t>D</a:t>
          </a:r>
          <a:r>
            <a:rPr lang="en-US" sz="1500" kern="1200"/>
            <a:t>irectory ) – </a:t>
          </a:r>
          <a:r>
            <a:rPr lang="ru-RU" sz="1500" kern="1200"/>
            <a:t>Вывод полного пути от корневого каталога к текущему рабочему каталогу</a:t>
          </a:r>
          <a:endParaRPr lang="en-US" sz="1500" kern="1200"/>
        </a:p>
      </dsp:txBody>
      <dsp:txXfrm>
        <a:off x="559800" y="3711802"/>
        <a:ext cx="4320000" cy="720000"/>
      </dsp:txXfrm>
    </dsp:sp>
    <dsp:sp modelId="{813A290C-FD16-404E-A4D1-3C65BBA5B49F}">
      <dsp:nvSpPr>
        <dsp:cNvPr id="0" name=""/>
        <dsp:cNvSpPr/>
      </dsp:nvSpPr>
      <dsp:spPr>
        <a:xfrm>
          <a:off x="6823800" y="129748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F48D4-0AC9-4C34-889E-BB44509C4698}">
      <dsp:nvSpPr>
        <dsp:cNvPr id="0" name=""/>
        <dsp:cNvSpPr/>
      </dsp:nvSpPr>
      <dsp:spPr>
        <a:xfrm>
          <a:off x="5635800" y="37118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CD </a:t>
          </a:r>
          <a:r>
            <a:rPr lang="ru-RU" sz="1500" kern="1200"/>
            <a:t>( </a:t>
          </a:r>
          <a:r>
            <a:rPr lang="en-US" sz="1500" b="1" kern="1200"/>
            <a:t>C</a:t>
          </a:r>
          <a:r>
            <a:rPr lang="en-US" sz="1500" kern="1200"/>
            <a:t>hange </a:t>
          </a:r>
          <a:r>
            <a:rPr lang="en-US" sz="1500" b="1" kern="1200"/>
            <a:t>D</a:t>
          </a:r>
          <a:r>
            <a:rPr lang="en-US" sz="1500" kern="1200"/>
            <a:t>irectory ) – </a:t>
          </a:r>
          <a:r>
            <a:rPr lang="ru-RU" sz="1500" kern="1200"/>
            <a:t>Позволяет перемещаться между директориями</a:t>
          </a:r>
          <a:endParaRPr lang="en-US" sz="1500" kern="1200"/>
        </a:p>
      </dsp:txBody>
      <dsp:txXfrm>
        <a:off x="5635800" y="371180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ABB30-3734-47ED-AD60-9D432838F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CC4FA-D5BC-4643-8662-F835F9C36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FB59D0-09B2-420A-AFE3-8EF5C819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7ACDA-114B-47E8-B8F9-DD8BA71D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E78450-6D88-457E-ADBB-ED88C84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CB9-B402-4D3B-AE73-A7B3271B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F041D4-ADDC-47B9-937D-EF967047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93D4-9CA3-4D28-9C64-44D62F93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1D8FA-BFEE-4DBC-BDC2-AC6D4558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E211-B85D-4898-8135-BEFE4BBA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49CB83-D9E1-4DC9-9B51-A69BA9FB6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0CA80F-D1E5-4C1B-BB03-B796E2D8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F9060-F259-4102-BAAE-5279AB5E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A1273-7038-4301-BFE2-A37BD5E1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BA6168-781C-4CB0-AF40-1AC7F595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B6ADE-381E-4A0A-9A3D-989D86FF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92116-7483-437E-95D8-F65D8957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9C33B-CFD3-4EA4-B714-7A08A85E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81708-4E65-4840-9453-4A2DFB1F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E36F6-76E5-4858-997E-0553DE44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975E-8F8F-4CE5-A500-8226F3EA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11052-2DF2-48CC-B822-726A6F3A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02A61-61FB-4758-BC6F-9009D92D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7158A-5469-4BBA-899E-19BA4F19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5908F-35C4-4AD3-8C5C-02EEE3F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9ADE4-FBF1-4FED-A446-C0640B2A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13604-1928-4471-9CA7-5DEFA72AF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A0428-FEDF-438A-AABE-40F96C7C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AF971-8956-452C-BD13-00C4108E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3BC10-1D56-4864-BD5A-EDDCEB8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79850-78D5-42D3-8B4B-32B38754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2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07A1-2E52-4778-BE2C-308AFED0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3B03A-B5AA-4C96-8796-E2163D4F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4E6DFF-CE25-4C48-BA2F-2D28D671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81D41-C73A-43B2-BD0F-06E18F384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279913-A078-4E7F-BA85-64186C64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CC580A-E226-4804-BBB8-9EF46D63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3DFE6B-1190-4B01-8D51-558A15EF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6AAF15-79FE-40DC-BEAD-B33D396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8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C97DD-0340-4E02-AF5B-CC256AF0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247640-06A9-4509-AA68-76B4AEC7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591F1-C96A-4EAB-AD5A-DC717A75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7F31E-BC5C-42A5-99DE-7EEAC52F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1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721DF3-F1EF-4274-B469-1B9829D4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895391-5A0A-4757-9959-5A05C211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509999-E197-4149-B31A-057A423C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3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E3634-0832-4924-90E8-16B568EC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F6BFF-FFD1-407E-88F5-1CA47435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A6B16-DC88-45AA-AA48-0365ADC08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FABB9-295C-4E26-8E12-F0351F32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6B5B3F-A09D-4460-8FE2-0267A187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62A701-9BF5-4124-B06D-6FED9F4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7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74BED-A7CA-4E7B-980F-228D1DE2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ADE979-3341-4EBD-BADE-E2B23A26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E70D5-1E44-4762-941F-34161127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F349A2-ACB0-4F05-A7BA-E72D9372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59705A-6C15-4A8E-9628-2662F552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7D7156-D430-467A-B18D-E4F29760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1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F837-B1F1-442B-8517-9182DD9C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75DFF-C9B7-4B4E-B58A-B619264C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D3CA6-DECC-4FD5-94B9-3CB6E558B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CE4C-C302-442B-BB8B-0C90B82CA1D7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A490D-A375-42B5-9A00-2899AE432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CD7A7-D89D-46C9-8067-11CE4FCA6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09E9-A566-4A01-BE56-6926E0595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6271A6-5B4B-4B81-A54C-F675D6702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" r="1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A1F795-5300-4F9C-9342-DFB68E88D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9" y="426720"/>
            <a:ext cx="6400801" cy="5729923"/>
          </a:xfrm>
        </p:spPr>
      </p:pic>
    </p:spTree>
    <p:extLst>
      <p:ext uri="{BB962C8B-B14F-4D97-AF65-F5344CB8AC3E}">
        <p14:creationId xmlns:p14="http://schemas.microsoft.com/office/powerpoint/2010/main" val="20632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79224-9DC1-4E21-9C7B-3F3C497D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750" y1="58000" x2="27750" y2="58000"/>
                        <a14:foregroundMark x1="27750" y1="58000" x2="16000" y2="46500"/>
                        <a14:foregroundMark x1="16000" y1="46500" x2="25000" y2="4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6" y="-90898"/>
            <a:ext cx="3128373" cy="31283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6C37B1-DD64-4DCD-93C0-D4A209FB7E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3" y="-294711"/>
            <a:ext cx="3535997" cy="35359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1DFD5F-8942-4387-919A-DAB8F0F3E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882" y1="54753" x2="30882" y2="54753"/>
                        <a14:foregroundMark x1="41176" y1="57795" x2="41176" y2="57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5" y="2098409"/>
            <a:ext cx="4223769" cy="40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07F676-91C1-4CAE-81B0-CA9A714E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LFI </a:t>
            </a:r>
            <a:r>
              <a:rPr lang="ru-RU" dirty="0"/>
              <a:t>: Возможность выполнить файл. Это может быть любой локальный файл, который существует в системе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Обратный путь в каталогах </a:t>
            </a:r>
            <a:r>
              <a:rPr lang="ru-RU" dirty="0"/>
              <a:t>. Он выполняет только обход файлов, поэтому мы можем только читать его. Он не может выполнять файлы. Это тип раскрытия конфиденциальной информации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67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17EB83-500D-40C8-B7C3-A7D814EF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04584"/>
            <a:ext cx="8001000" cy="66488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D9D1E7-D7F3-45A4-BF49-6C6B0068B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954" y="27622"/>
            <a:ext cx="2114845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2">
            <a:extLst>
              <a:ext uri="{FF2B5EF4-FFF2-40B4-BE49-F238E27FC236}">
                <a16:creationId xmlns:a16="http://schemas.microsoft.com/office/drawing/2014/main" id="{106AE885-2A6C-4674-89F9-A4B6C291F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90584"/>
              </p:ext>
            </p:extLst>
          </p:nvPr>
        </p:nvGraphicFramePr>
        <p:xfrm>
          <a:off x="838200" y="447675"/>
          <a:ext cx="10515600" cy="57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06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75BE19F-B135-494C-9015-751038BE3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 r="-2" b="19618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7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1F3192-4621-41BC-98A6-AA7596D95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0560" y="2366596"/>
            <a:ext cx="104851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800" dirty="0">
                <a:latin typeface="Arial Unicode MS"/>
              </a:rPr>
              <a:t>http://site.ru/index.php?file=</a:t>
            </a:r>
            <a:r>
              <a:rPr lang="en-US" altLang="ru-RU" sz="4800" dirty="0" err="1">
                <a:latin typeface="Arial Unicode MS"/>
              </a:rPr>
              <a:t>article</a:t>
            </a:r>
            <a:r>
              <a:rPr kumimoji="0" lang="en-US" altLang="ru-RU" sz="4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.php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9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EF7485-ECAD-4B08-BE9F-B3FAD7857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836" y="851357"/>
            <a:ext cx="7716327" cy="4820323"/>
          </a:xfrm>
        </p:spPr>
      </p:pic>
    </p:spTree>
    <p:extLst>
      <p:ext uri="{BB962C8B-B14F-4D97-AF65-F5344CB8AC3E}">
        <p14:creationId xmlns:p14="http://schemas.microsoft.com/office/powerpoint/2010/main" val="141983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194D0-51B1-418D-82C3-26DDF7C2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" y="171438"/>
            <a:ext cx="12100560" cy="6207760"/>
          </a:xfrm>
        </p:spPr>
      </p:pic>
    </p:spTree>
    <p:extLst>
      <p:ext uri="{BB962C8B-B14F-4D97-AF65-F5344CB8AC3E}">
        <p14:creationId xmlns:p14="http://schemas.microsoft.com/office/powerpoint/2010/main" val="3938169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88</Words>
  <Application>Microsoft Office PowerPoint</Application>
  <PresentationFormat>Широкоэкранный</PresentationFormat>
  <Paragraphs>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Rockwell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Ильсаф Набиуллин</dc:creator>
  <cp:lastModifiedBy>Ильсаф Набиуллин</cp:lastModifiedBy>
  <cp:revision>3</cp:revision>
  <dcterms:created xsi:type="dcterms:W3CDTF">2021-12-03T11:44:55Z</dcterms:created>
  <dcterms:modified xsi:type="dcterms:W3CDTF">2021-12-04T11:51:45Z</dcterms:modified>
</cp:coreProperties>
</file>