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5" r:id="rId1"/>
  </p:sldMasterIdLst>
  <p:sldIdLst>
    <p:sldId id="256" r:id="rId2"/>
    <p:sldId id="257" r:id="rId3"/>
    <p:sldId id="276" r:id="rId4"/>
    <p:sldId id="279" r:id="rId5"/>
    <p:sldId id="275" r:id="rId6"/>
    <p:sldId id="278" r:id="rId7"/>
    <p:sldId id="261" r:id="rId8"/>
    <p:sldId id="277" r:id="rId9"/>
    <p:sldId id="267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pos="3940" userDrawn="1">
          <p15:clr>
            <a:srgbClr val="A4A3A4"/>
          </p15:clr>
        </p15:guide>
        <p15:guide id="3" orient="horz" pos="18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FEYER, Jean-Baptiste" initials="DJ" lastIdx="3" clrIdx="0">
    <p:extLst>
      <p:ext uri="{19B8F6BF-5375-455C-9EA6-DF929625EA0E}">
        <p15:presenceInfo xmlns:p15="http://schemas.microsoft.com/office/powerpoint/2012/main" userId="S-1-5-21-3641078771-3653456904-245653651-1599084" providerId="AD"/>
      </p:ext>
    </p:extLst>
  </p:cmAuthor>
  <p:cmAuthor id="2" name="Valentin Gasnier" initials="VG" lastIdx="3" clrIdx="1">
    <p:extLst>
      <p:ext uri="{19B8F6BF-5375-455C-9EA6-DF929625EA0E}">
        <p15:presenceInfo xmlns:p15="http://schemas.microsoft.com/office/powerpoint/2012/main" userId="c2fe572829ae61c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4434" autoAdjust="0"/>
  </p:normalViewPr>
  <p:slideViewPr>
    <p:cSldViewPr snapToGrid="0">
      <p:cViewPr varScale="1">
        <p:scale>
          <a:sx n="53" d="100"/>
          <a:sy n="53" d="100"/>
        </p:scale>
        <p:origin x="114" y="426"/>
      </p:cViewPr>
      <p:guideLst>
        <p:guide pos="3817"/>
        <p:guide pos="3940"/>
        <p:guide orient="horz" pos="1820"/>
      </p:guideLst>
    </p:cSldViewPr>
  </p:slideViewPr>
  <p:outlineViewPr>
    <p:cViewPr>
      <p:scale>
        <a:sx n="33" d="100"/>
        <a:sy n="33" d="100"/>
      </p:scale>
      <p:origin x="0" y="-49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1-22T23:53:57.781" idx="1">
    <p:pos x="7366" y="1763"/>
    <p:text>A vérifier</p:text>
    <p:extLst>
      <p:ext uri="{C676402C-5697-4E1C-873F-D02D1690AC5C}">
        <p15:threadingInfo xmlns:p15="http://schemas.microsoft.com/office/powerpoint/2012/main" timeZoneBias="-60"/>
      </p:ext>
    </p:extLst>
  </p:cm>
  <p:cm authorId="2" dt="2021-01-27T14:59:59.444" idx="1">
    <p:pos x="3193" y="453"/>
    <p:text>Réduire sur 1 seule page les temps forts, en conservant : 2017 (l'expérimentation), 2018 (coconstruction : de quoi?) et 2019 (Esprit d'échanges)</p:text>
    <p:extLst>
      <p:ext uri="{C676402C-5697-4E1C-873F-D02D1690AC5C}">
        <p15:threadingInfo xmlns:p15="http://schemas.microsoft.com/office/powerpoint/2012/main" timeZoneBias="-60"/>
      </p:ext>
    </p:extLst>
  </p:cm>
  <p:cm authorId="2" dt="2021-01-27T15:03:52.118" idx="3">
    <p:pos x="3193" y="589"/>
    <p:text>On peut donc enlever 2016, les ateliers de 2017 et l'adhésion à Projets-19</p:text>
    <p:extLst>
      <p:ext uri="{C676402C-5697-4E1C-873F-D02D1690AC5C}">
        <p15:threadingInfo xmlns:p15="http://schemas.microsoft.com/office/powerpoint/2012/main" timeZoneBias="-60">
          <p15:parentCm authorId="2" idx="1"/>
        </p15:threadingInfo>
      </p:ext>
    </p:extLst>
  </p:cm>
  <p:cm authorId="1" dt="2021-01-29T18:57:04.734" idx="2">
    <p:pos x="3193" y="725"/>
    <p:text>J'ai apporté les corrections suites à tes commentaires.</p:text>
    <p:extLst>
      <p:ext uri="{C676402C-5697-4E1C-873F-D02D1690AC5C}">
        <p15:threadingInfo xmlns:p15="http://schemas.microsoft.com/office/powerpoint/2012/main" timeZoneBias="-60">
          <p15:parentCm authorId="2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1-27T15:01:17.051" idx="2">
    <p:pos x="10" y="10"/>
    <p:text>en colonne, conserver seulement le nombre d'accompagnement et le total d'activité, et ajouter le nombre de personnes accompagnées ?</p:text>
    <p:extLst>
      <p:ext uri="{C676402C-5697-4E1C-873F-D02D1690AC5C}">
        <p15:threadingInfo xmlns:p15="http://schemas.microsoft.com/office/powerpoint/2012/main" timeZoneBias="-60"/>
      </p:ext>
    </p:extLst>
  </p:cm>
  <p:cm authorId="1" dt="2021-01-29T19:06:09.882" idx="3">
    <p:pos x="10" y="146"/>
    <p:text>J'ai apporté les corrections. Cependant, je n'ai pas les chiffres concernant le nombre de personnes accompagnées.</p:text>
    <p:extLst>
      <p:ext uri="{C676402C-5697-4E1C-873F-D02D1690AC5C}">
        <p15:threadingInfo xmlns:p15="http://schemas.microsoft.com/office/powerpoint/2012/main" timeZoneBias="-60">
          <p15:parentCm authorId="2" idx="2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96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4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54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205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964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13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728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65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8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0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1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07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53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825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4400" b="1" dirty="0"/>
              <a:t>Association votre village à TOUS (AVVAT)</a:t>
            </a:r>
          </a:p>
        </p:txBody>
      </p:sp>
    </p:spTree>
    <p:extLst>
      <p:ext uri="{BB962C8B-B14F-4D97-AF65-F5344CB8AC3E}">
        <p14:creationId xmlns:p14="http://schemas.microsoft.com/office/powerpoint/2010/main" val="1181962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Notre mission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 algn="just">
              <a:buNone/>
            </a:pPr>
            <a:r>
              <a:rPr lang="fr-FR" sz="2800" b="1" dirty="0"/>
              <a:t>Accompagner physiquement les personnes en situation d’isolement et de fragilité à leurs rendez-vous médicaux et dans leurs parcours de soin.</a:t>
            </a:r>
          </a:p>
        </p:txBody>
      </p:sp>
      <p:sp>
        <p:nvSpPr>
          <p:cNvPr id="6" name="Rectangle 5"/>
          <p:cNvSpPr/>
          <p:nvPr/>
        </p:nvSpPr>
        <p:spPr>
          <a:xfrm>
            <a:off x="4735773" y="1378424"/>
            <a:ext cx="7456227" cy="10918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297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0150" y="671945"/>
            <a:ext cx="9601200" cy="1143000"/>
          </a:xfrm>
        </p:spPr>
        <p:txBody>
          <a:bodyPr/>
          <a:lstStyle/>
          <a:p>
            <a:r>
              <a:rPr lang="fr-FR" b="1" dirty="0"/>
              <a:t>Présentation de AVVAT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71600" y="1926040"/>
            <a:ext cx="10488304" cy="4307305"/>
          </a:xfrm>
        </p:spPr>
        <p:txBody>
          <a:bodyPr>
            <a:noAutofit/>
          </a:bodyPr>
          <a:lstStyle/>
          <a:p>
            <a:pPr algn="just"/>
            <a:r>
              <a:rPr lang="fr-FR" sz="2400" b="1" dirty="0"/>
              <a:t>L’historique :</a:t>
            </a:r>
          </a:p>
          <a:p>
            <a:pPr lvl="1" algn="just"/>
            <a:r>
              <a:rPr lang="fr-FR" dirty="0"/>
              <a:t>L’association AVVAT est née d’un collectif d’habitant constituer en 2013, Il avait pour but d’organiser un système d’entraide à l’échelle du quartier, En 2015 le collectif d’habitant crée l’association votre ville à tous (AVVAT), pour leur permettre d’aller plus loin dans leurs activités et d’ouvrir le collectif à d’autres adhérents.</a:t>
            </a:r>
          </a:p>
          <a:p>
            <a:pPr marL="0" indent="0" algn="just">
              <a:buNone/>
            </a:pPr>
            <a:r>
              <a:rPr lang="fr-FR" sz="1400" b="1" dirty="0"/>
              <a:t> </a:t>
            </a:r>
          </a:p>
          <a:p>
            <a:pPr algn="just"/>
            <a:r>
              <a:rPr lang="fr-FR" sz="2400" b="1" dirty="0"/>
              <a:t>Notre équipe :</a:t>
            </a:r>
          </a:p>
          <a:p>
            <a:pPr marL="685800" lvl="1" algn="just"/>
            <a:r>
              <a:rPr lang="fr-FR" dirty="0"/>
              <a:t>L’association est actuellement composée de 45 membres (dont 11 bénévoles) issus du nord-est parisien. La présidente de l’association est Madame Caroline DEFEYER.</a:t>
            </a:r>
          </a:p>
          <a:p>
            <a:pPr marL="0" indent="0" algn="just">
              <a:buNone/>
            </a:pPr>
            <a:endParaRPr lang="fr-FR" sz="1400" b="1" dirty="0"/>
          </a:p>
          <a:p>
            <a:pPr algn="just"/>
            <a:r>
              <a:rPr lang="fr-FR" sz="2400" b="1" dirty="0"/>
              <a:t>Nos valeurs :</a:t>
            </a:r>
          </a:p>
          <a:p>
            <a:pPr marL="0" indent="0" algn="just">
              <a:buNone/>
            </a:pPr>
            <a:r>
              <a:rPr lang="fr-FR" dirty="0"/>
              <a:t>	Partage			Faire ensemble			Solidarité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564573" y="1378424"/>
            <a:ext cx="5627427" cy="10918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05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421" y="1207008"/>
            <a:ext cx="10488304" cy="4693569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fr-FR" sz="2400" b="1" dirty="0"/>
          </a:p>
          <a:p>
            <a:r>
              <a:rPr lang="fr-FR" sz="2400" b="1" dirty="0"/>
              <a:t>2017 : </a:t>
            </a:r>
            <a:endParaRPr lang="fr-FR" sz="1800" dirty="0">
              <a:sym typeface="Wingdings" panose="05000000000000000000" pitchFamily="2" charset="2"/>
            </a:endParaRPr>
          </a:p>
          <a:p>
            <a:pPr lvl="1"/>
            <a:r>
              <a:rPr lang="fr-FR" sz="1800" dirty="0">
                <a:sym typeface="Wingdings" panose="05000000000000000000" pitchFamily="2" charset="2"/>
              </a:rPr>
              <a:t>Mise en place d’une expérimentation au cabinet médical : « Maison médicale de la Madone » situé dans le 18</a:t>
            </a:r>
            <a:r>
              <a:rPr lang="fr-FR" sz="1800" baseline="30000" dirty="0">
                <a:sym typeface="Wingdings" panose="05000000000000000000" pitchFamily="2" charset="2"/>
              </a:rPr>
              <a:t>ème</a:t>
            </a:r>
            <a:r>
              <a:rPr lang="fr-FR" sz="1800" dirty="0">
                <a:sym typeface="Wingdings" panose="05000000000000000000" pitchFamily="2" charset="2"/>
              </a:rPr>
              <a:t> arrondissement  D’octobre à décembre</a:t>
            </a:r>
            <a:r>
              <a:rPr lang="fr-FR" sz="1800" dirty="0" smtClean="0">
                <a:sym typeface="Wingdings" panose="05000000000000000000" pitchFamily="2" charset="2"/>
              </a:rPr>
              <a:t>.</a:t>
            </a:r>
          </a:p>
          <a:p>
            <a:pPr marL="457200" lvl="1" indent="0">
              <a:buNone/>
            </a:pPr>
            <a:endParaRPr lang="fr-FR" sz="1800" dirty="0" smtClean="0">
              <a:sym typeface="Wingdings" panose="05000000000000000000" pitchFamily="2" charset="2"/>
            </a:endParaRPr>
          </a:p>
          <a:p>
            <a:r>
              <a:rPr lang="fr-FR" sz="2400" b="1" dirty="0">
                <a:sym typeface="Wingdings" panose="05000000000000000000" pitchFamily="2" charset="2"/>
              </a:rPr>
              <a:t>2018 :</a:t>
            </a:r>
          </a:p>
          <a:p>
            <a:pPr lvl="1"/>
            <a:r>
              <a:rPr lang="fr-FR" sz="1800" dirty="0">
                <a:sym typeface="Wingdings" panose="05000000000000000000" pitchFamily="2" charset="2"/>
              </a:rPr>
              <a:t>Participation à la </a:t>
            </a:r>
            <a:r>
              <a:rPr lang="fr-FR" sz="1800" dirty="0" err="1" smtClean="0">
                <a:sym typeface="Wingdings" panose="05000000000000000000" pitchFamily="2" charset="2"/>
              </a:rPr>
              <a:t>coconstruction</a:t>
            </a:r>
            <a:r>
              <a:rPr lang="fr-FR" sz="1800" dirty="0" smtClean="0">
                <a:sym typeface="Wingdings" panose="05000000000000000000" pitchFamily="2" charset="2"/>
              </a:rPr>
              <a:t> « Paris </a:t>
            </a:r>
            <a:r>
              <a:rPr lang="fr-FR" sz="1800" dirty="0" err="1" smtClean="0">
                <a:sym typeface="Wingdings" panose="05000000000000000000" pitchFamily="2" charset="2"/>
              </a:rPr>
              <a:t>Accompagnie</a:t>
            </a:r>
            <a:r>
              <a:rPr lang="fr-FR" sz="1800" dirty="0" smtClean="0">
                <a:sym typeface="Wingdings" panose="05000000000000000000" pitchFamily="2" charset="2"/>
              </a:rPr>
              <a:t> » </a:t>
            </a:r>
            <a:r>
              <a:rPr lang="fr-FR" sz="1800" dirty="0">
                <a:sym typeface="Wingdings" panose="05000000000000000000" pitchFamily="2" charset="2"/>
              </a:rPr>
              <a:t>organisée par la DASES (Ville de Paris)  Mai 2018</a:t>
            </a:r>
            <a:r>
              <a:rPr lang="fr-FR" sz="1800" dirty="0" smtClean="0">
                <a:sym typeface="Wingdings" panose="05000000000000000000" pitchFamily="2" charset="2"/>
              </a:rPr>
              <a:t>.</a:t>
            </a:r>
          </a:p>
          <a:p>
            <a:pPr marL="457200" lvl="1" indent="0">
              <a:buNone/>
            </a:pPr>
            <a:endParaRPr lang="fr-FR" sz="1800" dirty="0">
              <a:sym typeface="Wingdings" panose="05000000000000000000" pitchFamily="2" charset="2"/>
            </a:endParaRPr>
          </a:p>
          <a:p>
            <a:pPr marL="400050"/>
            <a:r>
              <a:rPr lang="fr-FR" sz="2400" b="1" dirty="0">
                <a:sym typeface="Wingdings" panose="05000000000000000000" pitchFamily="2" charset="2"/>
              </a:rPr>
              <a:t>2019 :</a:t>
            </a:r>
          </a:p>
          <a:p>
            <a:pPr marL="800100" lvl="1"/>
            <a:r>
              <a:rPr lang="fr-FR" sz="1800" dirty="0">
                <a:sym typeface="Wingdings" panose="05000000000000000000" pitchFamily="2" charset="2"/>
              </a:rPr>
              <a:t>Mise en place du projet « Esprit d’Echange » qui a pour but, d’aider les personnes, en situation d’isolement, à se retrouver à la Maison Bleue.</a:t>
            </a:r>
          </a:p>
          <a:p>
            <a:pPr marL="457200" lvl="1" indent="0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1800" b="1" dirty="0">
              <a:sym typeface="Wingdings" panose="05000000000000000000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64573" y="1378424"/>
            <a:ext cx="5627427" cy="10918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10150" y="671945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/>
              <a:t>Nos temps forts</a:t>
            </a:r>
          </a:p>
        </p:txBody>
      </p:sp>
    </p:spTree>
    <p:extLst>
      <p:ext uri="{BB962C8B-B14F-4D97-AF65-F5344CB8AC3E}">
        <p14:creationId xmlns:p14="http://schemas.microsoft.com/office/powerpoint/2010/main" val="404805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4" y="685800"/>
            <a:ext cx="10986655" cy="1485900"/>
          </a:xfrm>
        </p:spPr>
        <p:txBody>
          <a:bodyPr/>
          <a:lstStyle/>
          <a:p>
            <a:r>
              <a:rPr lang="fr-FR" b="1" dirty="0"/>
              <a:t>Présentation du parcours d’accompagnement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08310" y="2824645"/>
            <a:ext cx="214127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Orientation par le médecin des bénéficiaires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399743" y="2824645"/>
            <a:ext cx="214127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Premier contact présentation du parcours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760226" y="2834712"/>
            <a:ext cx="214127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Aide à la prise de rendez-vous</a:t>
            </a:r>
          </a:p>
          <a:p>
            <a:pPr algn="ctr"/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7790781" y="4320022"/>
            <a:ext cx="2141276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Accompagnement physique  du domicile au lieu de consultation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665028" y="4313704"/>
            <a:ext cx="214127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Accompagnement jusqu’à la porte du domicile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790780" y="5520351"/>
            <a:ext cx="2628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Médecin généraliste</a:t>
            </a:r>
          </a:p>
          <a:p>
            <a:r>
              <a:rPr lang="fr-FR" dirty="0"/>
              <a:t>Médecin spécialiste</a:t>
            </a:r>
          </a:p>
          <a:p>
            <a:r>
              <a:rPr lang="fr-FR" dirty="0"/>
              <a:t>Pharmacie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3579579" y="3217060"/>
            <a:ext cx="1190171" cy="1385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10"/>
          <p:cNvSpPr/>
          <p:nvPr/>
        </p:nvSpPr>
        <p:spPr>
          <a:xfrm>
            <a:off x="8055537" y="3248860"/>
            <a:ext cx="1190171" cy="1385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 rot="8072856">
            <a:off x="9962377" y="4272358"/>
            <a:ext cx="1190171" cy="1385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 rot="10800000">
            <a:off x="6112927" y="4748825"/>
            <a:ext cx="1190171" cy="1385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096000" y="1954963"/>
            <a:ext cx="6115109" cy="10584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51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0150" y="671945"/>
            <a:ext cx="9601200" cy="1143000"/>
          </a:xfrm>
        </p:spPr>
        <p:txBody>
          <a:bodyPr>
            <a:normAutofit/>
          </a:bodyPr>
          <a:lstStyle/>
          <a:p>
            <a:r>
              <a:rPr lang="fr-FR" b="1" dirty="0"/>
              <a:t>Nos actions en chiffres</a:t>
            </a:r>
            <a:br>
              <a:rPr lang="fr-FR" b="1" dirty="0"/>
            </a:br>
            <a:r>
              <a:rPr lang="fr-FR" sz="2800" b="1" dirty="0">
                <a:solidFill>
                  <a:schemeClr val="tx1"/>
                </a:solidFill>
              </a:rPr>
              <a:t>Les chiffres en détails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64573" y="1378424"/>
            <a:ext cx="5627427" cy="10918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389276"/>
              </p:ext>
            </p:extLst>
          </p:nvPr>
        </p:nvGraphicFramePr>
        <p:xfrm>
          <a:off x="3000850" y="2194085"/>
          <a:ext cx="6377436" cy="398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848">
                  <a:extLst>
                    <a:ext uri="{9D8B030D-6E8A-4147-A177-3AD203B41FA5}">
                      <a16:colId xmlns:a16="http://schemas.microsoft.com/office/drawing/2014/main" val="530045787"/>
                    </a:ext>
                  </a:extLst>
                </a:gridCol>
                <a:gridCol w="2481141">
                  <a:extLst>
                    <a:ext uri="{9D8B030D-6E8A-4147-A177-3AD203B41FA5}">
                      <a16:colId xmlns:a16="http://schemas.microsoft.com/office/drawing/2014/main" val="2526541636"/>
                    </a:ext>
                  </a:extLst>
                </a:gridCol>
                <a:gridCol w="2290447">
                  <a:extLst>
                    <a:ext uri="{9D8B030D-6E8A-4147-A177-3AD203B41FA5}">
                      <a16:colId xmlns:a16="http://schemas.microsoft.com/office/drawing/2014/main" val="395730916"/>
                    </a:ext>
                  </a:extLst>
                </a:gridCol>
              </a:tblGrid>
              <a:tr h="116005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Année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Nombre </a:t>
                      </a:r>
                    </a:p>
                    <a:p>
                      <a:pPr algn="ctr"/>
                      <a:r>
                        <a:rPr lang="fr-FR" dirty="0"/>
                        <a:t>d’accompagnements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Total d’activité (en nombre</a:t>
                      </a:r>
                      <a:r>
                        <a:rPr lang="fr-FR" baseline="0" dirty="0"/>
                        <a:t> d’heures)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6295814"/>
                  </a:ext>
                </a:extLst>
              </a:tr>
              <a:tr h="70624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353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021328"/>
                  </a:ext>
                </a:extLst>
              </a:tr>
              <a:tr h="70624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534262"/>
                  </a:ext>
                </a:extLst>
              </a:tr>
              <a:tr h="70624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365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4789572"/>
                  </a:ext>
                </a:extLst>
              </a:tr>
              <a:tr h="70624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289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316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835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Nos bénéficiaires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400" b="1" dirty="0"/>
              <a:t>Personnes de + 65 ans 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249340" cy="3304117"/>
          </a:xfrm>
        </p:spPr>
        <p:txBody>
          <a:bodyPr/>
          <a:lstStyle/>
          <a:p>
            <a:r>
              <a:rPr lang="fr-FR" dirty="0"/>
              <a:t>Habitant en Quartier Politique de la dans le 18</a:t>
            </a:r>
            <a:r>
              <a:rPr lang="fr-FR" baseline="30000" dirty="0"/>
              <a:t>ème</a:t>
            </a:r>
            <a:r>
              <a:rPr lang="fr-FR" dirty="0"/>
              <a:t> arrondissement</a:t>
            </a:r>
          </a:p>
          <a:p>
            <a:r>
              <a:rPr lang="fr-FR" dirty="0"/>
              <a:t>Bénéficiaires du minimum vieillesse</a:t>
            </a:r>
          </a:p>
          <a:p>
            <a:r>
              <a:rPr lang="fr-FR" dirty="0"/>
              <a:t>En capacité de prendre les transports en commun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88382" y="1769877"/>
            <a:ext cx="4304999" cy="806845"/>
          </a:xfrm>
        </p:spPr>
        <p:txBody>
          <a:bodyPr/>
          <a:lstStyle/>
          <a:p>
            <a:r>
              <a:rPr lang="fr-FR" sz="2400" b="1" dirty="0"/>
              <a:t>Personnes en situation de handicap léger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/>
              <a:t>Habitant en Quartier Politique de la ville dans le 18</a:t>
            </a:r>
            <a:r>
              <a:rPr lang="fr-FR" baseline="30000" dirty="0"/>
              <a:t>ème</a:t>
            </a:r>
            <a:r>
              <a:rPr lang="fr-FR" dirty="0"/>
              <a:t> arrondissement</a:t>
            </a:r>
          </a:p>
          <a:p>
            <a:r>
              <a:rPr lang="fr-FR" dirty="0"/>
              <a:t>Bénéficiaires du RSA ou AAH</a:t>
            </a:r>
          </a:p>
          <a:p>
            <a:r>
              <a:rPr lang="fr-FR" dirty="0"/>
              <a:t>En capacité de prendre les transports en commun </a:t>
            </a:r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363570" y="1378424"/>
            <a:ext cx="6828431" cy="10918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711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Nos relations avec les professionnels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b="1" dirty="0"/>
              <a:t>Professionnels de santé</a:t>
            </a:r>
          </a:p>
          <a:p>
            <a:pPr lvl="1"/>
            <a:r>
              <a:rPr lang="fr-FR" sz="1800" dirty="0"/>
              <a:t>Contactez-nous pour nous orienter des patients qui peuvent avoir besoin de nos services</a:t>
            </a:r>
          </a:p>
          <a:p>
            <a:pPr lvl="1"/>
            <a:r>
              <a:rPr lang="fr-FR" sz="1800" dirty="0"/>
              <a:t>Nous garantissons un suivi des rendez-vous médicaux pour les personnes que nous accompagnons</a:t>
            </a:r>
          </a:p>
          <a:p>
            <a:endParaRPr lang="fr-FR" dirty="0"/>
          </a:p>
          <a:p>
            <a:r>
              <a:rPr lang="fr-FR" sz="2400" b="1" dirty="0"/>
              <a:t>Services d’action sociale</a:t>
            </a:r>
          </a:p>
          <a:p>
            <a:pPr lvl="1"/>
            <a:r>
              <a:rPr lang="fr-FR" sz="1800" dirty="0"/>
              <a:t>Contactez-nous pour nous orienter des personnes identifiées par vos services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464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4013" y="1383710"/>
            <a:ext cx="3855720" cy="2157884"/>
          </a:xfrm>
        </p:spPr>
        <p:txBody>
          <a:bodyPr/>
          <a:lstStyle/>
          <a:p>
            <a:r>
              <a:rPr lang="fr-FR" b="1" dirty="0"/>
              <a:t>Nous contacter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8409" y="0"/>
            <a:ext cx="7483591" cy="7083188"/>
          </a:xfrm>
          <a:solidFill>
            <a:schemeClr val="bg1"/>
          </a:solidFill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		Caroline DEFEYER</a:t>
            </a:r>
          </a:p>
          <a:p>
            <a:pPr marL="0" indent="0">
              <a:buNone/>
            </a:pPr>
            <a:r>
              <a:rPr lang="fr-FR" dirty="0"/>
              <a:t>		Présidente de l’association AVVAT</a:t>
            </a:r>
          </a:p>
          <a:p>
            <a:pPr marL="0" indent="0">
              <a:buNone/>
            </a:pPr>
            <a:r>
              <a:rPr lang="fr-FR" dirty="0"/>
              <a:t>		07,58,24,61,21</a:t>
            </a:r>
          </a:p>
          <a:p>
            <a:pPr marL="0" indent="0">
              <a:buNone/>
            </a:pPr>
            <a:r>
              <a:rPr lang="fr-FR" dirty="0"/>
              <a:t>		</a:t>
            </a:r>
            <a:r>
              <a:rPr lang="fr-FR" dirty="0" err="1"/>
              <a:t>associationavvat@gmail,com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531057" y="0"/>
            <a:ext cx="177352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71874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25785</TotalTime>
  <Words>422</Words>
  <Application>Microsoft Office PowerPoint</Application>
  <PresentationFormat>Grand écran</PresentationFormat>
  <Paragraphs>76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Facette</vt:lpstr>
      <vt:lpstr>Association votre village à TOUS (AVVAT)</vt:lpstr>
      <vt:lpstr>Notre mission </vt:lpstr>
      <vt:lpstr>Présentation de AVVAT</vt:lpstr>
      <vt:lpstr>Présentation PowerPoint</vt:lpstr>
      <vt:lpstr>Présentation du parcours d’accompagnement </vt:lpstr>
      <vt:lpstr>Nos actions en chiffres Les chiffres en détails</vt:lpstr>
      <vt:lpstr>Nos bénéficiaires</vt:lpstr>
      <vt:lpstr>Nos relations avec les professionnels</vt:lpstr>
      <vt:lpstr>Nous contacter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votre village à TOUS (avvat)</dc:title>
  <dc:creator>Grégory Lepionnier</dc:creator>
  <cp:lastModifiedBy>DEFEYER, Jean-Baptiste</cp:lastModifiedBy>
  <cp:revision>83</cp:revision>
  <cp:lastPrinted>2021-01-18T10:53:44Z</cp:lastPrinted>
  <dcterms:created xsi:type="dcterms:W3CDTF">2019-04-08T10:18:55Z</dcterms:created>
  <dcterms:modified xsi:type="dcterms:W3CDTF">2021-01-29T18:13:23Z</dcterms:modified>
</cp:coreProperties>
</file>