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TF_빈페이지_헤더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-1" y="1094153"/>
            <a:ext cx="13004802" cy="1"/>
          </a:xfrm>
          <a:prstGeom prst="line">
            <a:avLst/>
          </a:prstGeom>
          <a:ln w="38100">
            <a:solidFill>
              <a:srgbClr val="808080"/>
            </a:solidFill>
          </a:ln>
        </p:spPr>
        <p:txBody>
          <a:bodyPr lIns="60020" tIns="60020" rIns="60020" bIns="60020"/>
          <a:lstStyle/>
          <a:p>
            <a:pPr algn="l" defTabSz="130048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-1" y="8982482"/>
            <a:ext cx="13004802" cy="1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60020" tIns="60020" rIns="60020" bIns="60020"/>
          <a:lstStyle/>
          <a:p>
            <a:pPr algn="l" defTabSz="130048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5101883" y="8966994"/>
            <a:ext cx="2740598" cy="361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020" tIns="60020" rIns="60020" bIns="60020">
            <a:spAutoFit/>
          </a:bodyPr>
          <a:lstStyle>
            <a:lvl1pPr defTabSz="1300480">
              <a:defRPr sz="16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- ‹#› -</a:t>
            </a:r>
          </a:p>
        </p:txBody>
      </p:sp>
      <p:pic>
        <p:nvPicPr>
          <p:cNvPr id="120" name="image1.png" descr="모코엠시스 로고.bm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57158" y="9088198"/>
            <a:ext cx="942749" cy="21789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>
            <p:ph type="sldNum" sz="quarter" idx="2"/>
          </p:nvPr>
        </p:nvSpPr>
        <p:spPr>
          <a:xfrm>
            <a:off x="11995798" y="8539214"/>
            <a:ext cx="358763" cy="361343"/>
          </a:xfrm>
          <a:prstGeom prst="rect">
            <a:avLst/>
          </a:prstGeom>
        </p:spPr>
        <p:txBody>
          <a:bodyPr lIns="60020" tIns="60020" rIns="60020" bIns="60020" anchor="ctr"/>
          <a:lstStyle>
            <a:lvl1pPr algn="r" defTabSz="1300480">
              <a:defRPr sz="16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68811" y="550202"/>
            <a:ext cx="9736930" cy="469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020" tIns="60020" rIns="60020" bIns="60020">
            <a:spAutoFit/>
          </a:bodyPr>
          <a:lstStyle>
            <a:lvl1pPr algn="l" defTabSz="1300480">
              <a:lnSpc>
                <a:spcPct val="120000"/>
              </a:lnSpc>
              <a:spcBef>
                <a:spcPts val="400"/>
              </a:spcBef>
              <a:defRPr b="1" sz="22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Integration Portal System – 업무 중심 아키텍처[초안]</a:t>
            </a:r>
          </a:p>
        </p:txBody>
      </p:sp>
      <p:pic>
        <p:nvPicPr>
          <p:cNvPr id="13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519" y="1284522"/>
            <a:ext cx="10606259" cy="7373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