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스크린샷 2017-01-05 오전 10.11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25826"/>
            <a:ext cx="13004800" cy="890194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401796" y="488949"/>
            <a:ext cx="39462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인터페이스 Entity Relations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