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lab.com/whoanaj/t9.git" TargetMode="External"/><Relationship Id="rId3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5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"/><Relationship Id="rId3" Type="http://schemas.openxmlformats.org/officeDocument/2006/relationships/image" Target="../media/image7.tif"/><Relationship Id="rId4" Type="http://schemas.openxmlformats.org/officeDocument/2006/relationships/image" Target="../media/image8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tif"/><Relationship Id="rId3" Type="http://schemas.openxmlformats.org/officeDocument/2006/relationships/image" Target="../media/image10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ow to build T9 Software"/>
          <p:cNvSpPr txBox="1"/>
          <p:nvPr/>
        </p:nvSpPr>
        <p:spPr>
          <a:xfrm>
            <a:off x="738022" y="673099"/>
            <a:ext cx="3741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How to build T9 Software</a:t>
            </a:r>
          </a:p>
        </p:txBody>
      </p:sp>
      <p:sp>
        <p:nvSpPr>
          <p:cNvPr id="120" name="선"/>
          <p:cNvSpPr/>
          <p:nvPr/>
        </p:nvSpPr>
        <p:spPr>
          <a:xfrm>
            <a:off x="813667" y="1252418"/>
            <a:ext cx="114282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선"/>
          <p:cNvSpPr/>
          <p:nvPr/>
        </p:nvSpPr>
        <p:spPr>
          <a:xfrm>
            <a:off x="813667" y="9162285"/>
            <a:ext cx="1142826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1 소스 가져오기 (* 본 작업은 GitLab 계정을 가지고 있으며 t9 프로젝트를 열람할 수 있도록 초대받아야만 진행이 가능하다.)…"/>
          <p:cNvSpPr txBox="1"/>
          <p:nvPr/>
        </p:nvSpPr>
        <p:spPr>
          <a:xfrm>
            <a:off x="905803" y="1277983"/>
            <a:ext cx="11243994" cy="1871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1 소스 가져오기 (* 본 작업은 GitLab 계정을 가지고 있으며 t9 프로젝트를 열람할 수 있도록 초대받아야만 진행이 가능하다.)</a:t>
            </a:r>
            <a:endParaRPr b="1"/>
          </a:p>
          <a:p>
            <a:pPr lvl="1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1.1 gitlab 에 접속하여 가져오기 할 대상 project 의 Clone 접속 정보를 준비한다.</a:t>
            </a:r>
            <a:endParaRPr b="1"/>
          </a:p>
          <a:p>
            <a:pPr lvl="1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project </a:t>
            </a:r>
            <a:endParaRPr b="1"/>
          </a:p>
          <a:p>
            <a:pPr lvl="2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t9</a:t>
            </a:r>
            <a:endParaRPr b="1"/>
          </a:p>
          <a:p>
            <a:pPr lvl="1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Crone </a:t>
            </a:r>
            <a:endParaRPr b="1"/>
          </a:p>
          <a:p>
            <a:pPr lvl="2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https://gitlab.com/whoanaj/t9.git</a:t>
            </a:r>
          </a:p>
          <a:p>
            <a:pPr lvl="2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23" name="2020.03.11 whoana"/>
          <p:cNvSpPr txBox="1"/>
          <p:nvPr/>
        </p:nvSpPr>
        <p:spPr>
          <a:xfrm>
            <a:off x="10905758" y="9181598"/>
            <a:ext cx="131953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2020.03.11 whoana</a:t>
            </a: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1007" y="3261126"/>
            <a:ext cx="11153586" cy="5259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How to build T9 Software"/>
          <p:cNvSpPr txBox="1"/>
          <p:nvPr/>
        </p:nvSpPr>
        <p:spPr>
          <a:xfrm>
            <a:off x="738022" y="673099"/>
            <a:ext cx="3741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How to build T9 Software</a:t>
            </a:r>
          </a:p>
        </p:txBody>
      </p:sp>
      <p:sp>
        <p:nvSpPr>
          <p:cNvPr id="127" name="선"/>
          <p:cNvSpPr/>
          <p:nvPr/>
        </p:nvSpPr>
        <p:spPr>
          <a:xfrm>
            <a:off x="813667" y="1252418"/>
            <a:ext cx="114282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선"/>
          <p:cNvSpPr/>
          <p:nvPr/>
        </p:nvSpPr>
        <p:spPr>
          <a:xfrm>
            <a:off x="813667" y="9162285"/>
            <a:ext cx="1142826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1.2 이클립스를 오픈하여 Git Perspective 를 열고 Clone a Git Repository...메뉴를 선택한다.…"/>
          <p:cNvSpPr txBox="1"/>
          <p:nvPr/>
        </p:nvSpPr>
        <p:spPr>
          <a:xfrm>
            <a:off x="905803" y="1316083"/>
            <a:ext cx="11243994" cy="1149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1.2 이클립스를 오픈하여 Git Perspective 를 열고 Clone a Git Repository...메뉴를 선택한다.</a:t>
            </a:r>
            <a:endParaRPr b="1"/>
          </a:p>
          <a:p>
            <a:pPr lvl="1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1.3 1.1에서 준비한 Clone URI 를 Clone a Git Repository. 팝업창의 URI 입력란에 붙여 넣은 후 Next를 클릭 Clone 절차를 진행 한다.</a:t>
            </a:r>
            <a:endParaRPr b="1"/>
          </a:p>
          <a:p>
            <a:pPr lvl="1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1.4 Git Repository 팝업의 두번째 Next 창에서 Directory 란에는 로컬 Git 레파지토리로 저장될 위치를 입력한다. 신규 폴더(존재하지 않는)도 가능하다.</a:t>
            </a:r>
            <a:endParaRPr b="1"/>
          </a:p>
          <a:p>
            <a:pPr lvl="1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1.5 1.4까지 완료하면 GitLab 사이트로 부터 프로젝트 소스를 다운로드 받고 t9 로컬 Git 레파지토리가 복제된 것을  확인 가능하다.</a:t>
            </a:r>
          </a:p>
        </p:txBody>
      </p:sp>
      <p:sp>
        <p:nvSpPr>
          <p:cNvPr id="130" name="2020.03.11 whoana"/>
          <p:cNvSpPr txBox="1"/>
          <p:nvPr/>
        </p:nvSpPr>
        <p:spPr>
          <a:xfrm>
            <a:off x="10905758" y="9181598"/>
            <a:ext cx="131953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2020.03.11 whoana</a:t>
            </a:r>
          </a:p>
        </p:txBody>
      </p:sp>
      <p:pic>
        <p:nvPicPr>
          <p:cNvPr id="13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8458" y="2860028"/>
            <a:ext cx="11185351" cy="6079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26295" y="3558118"/>
            <a:ext cx="4514674" cy="4340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15733" y="3040302"/>
            <a:ext cx="4556572" cy="434045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1.2"/>
          <p:cNvSpPr txBox="1"/>
          <p:nvPr/>
        </p:nvSpPr>
        <p:spPr>
          <a:xfrm>
            <a:off x="1711474" y="4534742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1.2</a:t>
            </a:r>
          </a:p>
        </p:txBody>
      </p:sp>
      <p:sp>
        <p:nvSpPr>
          <p:cNvPr id="135" name="1.3"/>
          <p:cNvSpPr txBox="1"/>
          <p:nvPr/>
        </p:nvSpPr>
        <p:spPr>
          <a:xfrm>
            <a:off x="4631471" y="4088632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1.3</a:t>
            </a:r>
          </a:p>
        </p:txBody>
      </p:sp>
      <p:sp>
        <p:nvSpPr>
          <p:cNvPr id="136" name="1.4"/>
          <p:cNvSpPr txBox="1"/>
          <p:nvPr/>
        </p:nvSpPr>
        <p:spPr>
          <a:xfrm>
            <a:off x="8524799" y="3551271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1.4</a:t>
            </a:r>
          </a:p>
        </p:txBody>
      </p:sp>
      <p:pic>
        <p:nvPicPr>
          <p:cNvPr id="137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41565" y="6449293"/>
            <a:ext cx="3901251" cy="267089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1.5"/>
          <p:cNvSpPr txBox="1"/>
          <p:nvPr/>
        </p:nvSpPr>
        <p:spPr>
          <a:xfrm>
            <a:off x="1447677" y="7322221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How to build T9 Software"/>
          <p:cNvSpPr txBox="1"/>
          <p:nvPr/>
        </p:nvSpPr>
        <p:spPr>
          <a:xfrm>
            <a:off x="738022" y="673099"/>
            <a:ext cx="3741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How to build T9 Software</a:t>
            </a:r>
          </a:p>
        </p:txBody>
      </p:sp>
      <p:sp>
        <p:nvSpPr>
          <p:cNvPr id="141" name="선"/>
          <p:cNvSpPr/>
          <p:nvPr/>
        </p:nvSpPr>
        <p:spPr>
          <a:xfrm>
            <a:off x="813667" y="1252418"/>
            <a:ext cx="114282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선"/>
          <p:cNvSpPr/>
          <p:nvPr/>
        </p:nvSpPr>
        <p:spPr>
          <a:xfrm>
            <a:off x="813667" y="9162285"/>
            <a:ext cx="1142826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1.6 리모트 저장소에서 소스 가져오기가 끝나면 아래와 같은 디렉토리 구조를 확인 할 수 있는데…"/>
          <p:cNvSpPr txBox="1"/>
          <p:nvPr/>
        </p:nvSpPr>
        <p:spPr>
          <a:xfrm>
            <a:off x="905803" y="1519283"/>
            <a:ext cx="1124399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1.6 리모트 저장소에서 소스 가져오기가 끝나면 아래와 같은 디렉토리 구조를 확인 할 수 있는데</a:t>
            </a:r>
            <a:endParaRPr b="1"/>
          </a:p>
          <a:p>
            <a:pPr lvl="1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      Git Repositories &gt; t9 &gt; Working Tree 선택 후 Context 메뉴에서 import Projects 메뉴를 선택하여 프로젝트를 import 해준다.</a:t>
            </a:r>
            <a:endParaRPr b="1"/>
          </a:p>
          <a:p>
            <a:pPr lvl="2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 Import 팝업창에서는 내용 변경없이 Finish 버튼을 실행한다.</a:t>
            </a:r>
          </a:p>
        </p:txBody>
      </p:sp>
      <p:sp>
        <p:nvSpPr>
          <p:cNvPr id="144" name="2020.03.11 whoana"/>
          <p:cNvSpPr txBox="1"/>
          <p:nvPr/>
        </p:nvSpPr>
        <p:spPr>
          <a:xfrm>
            <a:off x="10905758" y="9181598"/>
            <a:ext cx="131953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2020.03.11 whoana</a:t>
            </a:r>
          </a:p>
        </p:txBody>
      </p:sp>
      <p:pic>
        <p:nvPicPr>
          <p:cNvPr id="14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3924" y="2653137"/>
            <a:ext cx="10851107" cy="5895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80432" y="3578799"/>
            <a:ext cx="3606237" cy="5895127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모서리가 둥근 직사각형"/>
          <p:cNvSpPr/>
          <p:nvPr/>
        </p:nvSpPr>
        <p:spPr>
          <a:xfrm>
            <a:off x="1322632" y="2838846"/>
            <a:ext cx="2117547" cy="2724085"/>
          </a:xfrm>
          <a:prstGeom prst="roundRect">
            <a:avLst>
              <a:gd name="adj" fmla="val 18491"/>
            </a:avLst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화살표"/>
          <p:cNvSpPr/>
          <p:nvPr/>
        </p:nvSpPr>
        <p:spPr>
          <a:xfrm>
            <a:off x="2509134" y="3972288"/>
            <a:ext cx="1242515" cy="457201"/>
          </a:xfrm>
          <a:prstGeom prst="rightArrow">
            <a:avLst>
              <a:gd name="adj1" fmla="val 32000"/>
              <a:gd name="adj2" fmla="val 17777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모서리가 둥근 직사각형"/>
          <p:cNvSpPr/>
          <p:nvPr/>
        </p:nvSpPr>
        <p:spPr>
          <a:xfrm>
            <a:off x="3776240" y="3480620"/>
            <a:ext cx="3703626" cy="4060832"/>
          </a:xfrm>
          <a:prstGeom prst="roundRect">
            <a:avLst>
              <a:gd name="adj" fmla="val 15761"/>
            </a:avLst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확대"/>
          <p:cNvSpPr txBox="1"/>
          <p:nvPr/>
        </p:nvSpPr>
        <p:spPr>
          <a:xfrm>
            <a:off x="2809589" y="4449211"/>
            <a:ext cx="6416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확대</a:t>
            </a:r>
          </a:p>
        </p:txBody>
      </p:sp>
      <p:pic>
        <p:nvPicPr>
          <p:cNvPr id="151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14002" y="4913271"/>
            <a:ext cx="5636249" cy="3986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How to build T9 Software"/>
          <p:cNvSpPr txBox="1"/>
          <p:nvPr/>
        </p:nvSpPr>
        <p:spPr>
          <a:xfrm>
            <a:off x="738022" y="673099"/>
            <a:ext cx="3741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How to build T9 Software</a:t>
            </a:r>
          </a:p>
        </p:txBody>
      </p:sp>
      <p:sp>
        <p:nvSpPr>
          <p:cNvPr id="154" name="선"/>
          <p:cNvSpPr/>
          <p:nvPr/>
        </p:nvSpPr>
        <p:spPr>
          <a:xfrm>
            <a:off x="813667" y="1252418"/>
            <a:ext cx="114282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선"/>
          <p:cNvSpPr/>
          <p:nvPr/>
        </p:nvSpPr>
        <p:spPr>
          <a:xfrm>
            <a:off x="813667" y="9162285"/>
            <a:ext cx="1142826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1.7 Java Perspective 로 이동하여 Import 된 프로젝트를 선택하고 Context  메뉴에서 Configure &gt; Add Gradle Nature 를 실행해준다.…"/>
          <p:cNvSpPr txBox="1"/>
          <p:nvPr/>
        </p:nvSpPr>
        <p:spPr>
          <a:xfrm>
            <a:off x="905803" y="1519283"/>
            <a:ext cx="11243994" cy="1149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1.7 Java Perspective 로 이동하여 Import 된 프로젝트를 선택하고 Context  메뉴에서 Configure &gt; Add Gradle Nature 를 실행해준다. </a:t>
            </a:r>
            <a:endParaRPr b="1"/>
          </a:p>
          <a:p>
            <a:pPr lvl="1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1.8 프로젝트 t9의 프로퍼티 창을 열어 Project Natures 항목을 선택하고 Gradle Project Nature 만 남기고 나머지는 삭제한다.</a:t>
            </a:r>
            <a:endParaRPr b="1"/>
          </a:p>
          <a:p>
            <a:pPr lvl="1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      Import 된 프로젝트 t9-console, t9-trace 모두 프로젝트 프로퍼티 항목 중 Java Build Path 의 Libraries 의 JRE System Library를 모두 Java SE 1.8.0 이</a:t>
            </a:r>
            <a:endParaRPr b="1"/>
          </a:p>
          <a:p>
            <a:pPr lvl="1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     상으로 설정한다.</a:t>
            </a:r>
          </a:p>
        </p:txBody>
      </p:sp>
      <p:sp>
        <p:nvSpPr>
          <p:cNvPr id="157" name="2020.03.11 whoana"/>
          <p:cNvSpPr txBox="1"/>
          <p:nvPr/>
        </p:nvSpPr>
        <p:spPr>
          <a:xfrm>
            <a:off x="10905758" y="9181598"/>
            <a:ext cx="131953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2020.03.11 whoana</a:t>
            </a:r>
          </a:p>
        </p:txBody>
      </p:sp>
      <p:pic>
        <p:nvPicPr>
          <p:cNvPr id="15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628" y="2922799"/>
            <a:ext cx="9436703" cy="5897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14554" y="3930420"/>
            <a:ext cx="7757052" cy="4848159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1.7"/>
          <p:cNvSpPr txBox="1"/>
          <p:nvPr/>
        </p:nvSpPr>
        <p:spPr>
          <a:xfrm>
            <a:off x="3921749" y="7677794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1.7</a:t>
            </a:r>
          </a:p>
        </p:txBody>
      </p:sp>
      <p:sp>
        <p:nvSpPr>
          <p:cNvPr id="161" name="1.8"/>
          <p:cNvSpPr txBox="1"/>
          <p:nvPr/>
        </p:nvSpPr>
        <p:spPr>
          <a:xfrm>
            <a:off x="9650215" y="5477658"/>
            <a:ext cx="5379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How to build T9 Software"/>
          <p:cNvSpPr txBox="1"/>
          <p:nvPr/>
        </p:nvSpPr>
        <p:spPr>
          <a:xfrm>
            <a:off x="738022" y="673099"/>
            <a:ext cx="3741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How to build T9 Software</a:t>
            </a:r>
          </a:p>
        </p:txBody>
      </p:sp>
      <p:sp>
        <p:nvSpPr>
          <p:cNvPr id="164" name="선"/>
          <p:cNvSpPr/>
          <p:nvPr/>
        </p:nvSpPr>
        <p:spPr>
          <a:xfrm>
            <a:off x="813667" y="1252418"/>
            <a:ext cx="114282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선"/>
          <p:cNvSpPr/>
          <p:nvPr/>
        </p:nvSpPr>
        <p:spPr>
          <a:xfrm>
            <a:off x="813667" y="9162285"/>
            <a:ext cx="1142826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2 소스 빌드…"/>
          <p:cNvSpPr txBox="1"/>
          <p:nvPr/>
        </p:nvSpPr>
        <p:spPr>
          <a:xfrm>
            <a:off x="905803" y="1277983"/>
            <a:ext cx="1124399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50000"/>
              </a:lnSpc>
              <a:defRPr sz="1300">
                <a:latin typeface="나눔고딕"/>
                <a:ea typeface="나눔고딕"/>
                <a:cs typeface="나눔고딕"/>
                <a:sym typeface="나눔고딕"/>
              </a:defRPr>
            </a:lvl1pPr>
            <a:lvl2pPr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lvl2pPr>
          </a:lstStyle>
          <a:p>
            <a:pPr>
              <a:defRPr b="0"/>
            </a:pPr>
            <a:r>
              <a:rPr b="1"/>
              <a:t>2 소스 빌드</a:t>
            </a:r>
            <a:endParaRPr b="1"/>
          </a:p>
          <a:p>
            <a:pPr lvl="1"/>
            <a:r>
              <a:t>소스 빌드는 그레이들이 먼저 설치되어 있어야 한다. 그레이들 6.1.1 버전을 설치하고 버전을 확인해 본다. 각자 자신의 OS 환경에 맞게 설치하도록 한다.</a:t>
            </a:r>
            <a:endParaRPr b="1"/>
          </a:p>
        </p:txBody>
      </p:sp>
      <p:sp>
        <p:nvSpPr>
          <p:cNvPr id="167" name="2020.03.11 whoana"/>
          <p:cNvSpPr txBox="1"/>
          <p:nvPr/>
        </p:nvSpPr>
        <p:spPr>
          <a:xfrm>
            <a:off x="10905758" y="9181598"/>
            <a:ext cx="131953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2020.03.11 whoana</a:t>
            </a:r>
          </a:p>
        </p:txBody>
      </p:sp>
      <p:sp>
        <p:nvSpPr>
          <p:cNvPr id="168" name="[whoana-mbp-17@whoana:~/Documents/gitlab/t9]gradle -version…"/>
          <p:cNvSpPr txBox="1"/>
          <p:nvPr/>
        </p:nvSpPr>
        <p:spPr>
          <a:xfrm>
            <a:off x="1419978" y="1982788"/>
            <a:ext cx="5619454" cy="23368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[whoana-mbp-17@whoana:~/Documents/gitlab/t9]gradle -version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------------------------------------------------------------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Gradle 6.1.1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------------------------------------------------------------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Build time:   2020-01-24 22:30:24 UTC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Revision:     a8c3750babb99d1894378073499d6716a1a1fa5d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Kotlin:       1.3.61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Groovy:       2.5.8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Ant:          Apache Ant(TM) version 1.10.7 compiled on September 1 2019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JVM:          1.8.0_141 (Oracle Corporation 25.141-b15)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OS:           Mac OS X 10.15.3 x86_64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[whoana-mbp-17@whoana:~/Documents/gitlab/t9]</a:t>
            </a:r>
          </a:p>
        </p:txBody>
      </p:sp>
      <p:sp>
        <p:nvSpPr>
          <p:cNvPr id="169" name="그레이들을 설치하였다면 git으로 부터 구성한  프로젝트 위치로 이동하여 그레이들 빌드를 진행한다. 이클립스를 IDE를 이용한 빌드도 가능하나 본 가이드에서는 콘솔명령을 통한 빌드 과정을 설명한다.…"/>
          <p:cNvSpPr txBox="1"/>
          <p:nvPr/>
        </p:nvSpPr>
        <p:spPr>
          <a:xfrm>
            <a:off x="880403" y="4492625"/>
            <a:ext cx="11243994" cy="2292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그레이들을 설치하였다면 git으로 부터 구성한  프로젝트 위치로 이동하여 그레이들 빌드를 진행한다. 이클립스를 IDE를 이용한 빌드도 가능하나 본 가이드에서는 콘솔명령을 통한 빌드 과정을 설명한다.</a:t>
            </a:r>
          </a:p>
          <a:p>
            <a:pPr lvl="1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lvl="1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프로젝트 홈으로 이동한다.</a:t>
            </a:r>
          </a:p>
          <a:p>
            <a:pPr lvl="2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cd ~/Documents/gitlab/t9</a:t>
            </a:r>
          </a:p>
          <a:p>
            <a:pPr lvl="1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프로젝트를 빌드해 본다.</a:t>
            </a:r>
          </a:p>
          <a:p>
            <a:pPr lvl="2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gradle build </a:t>
            </a:r>
            <a:endParaRPr b="1"/>
          </a:p>
        </p:txBody>
      </p:sp>
      <p:sp>
        <p:nvSpPr>
          <p:cNvPr id="170" name="[whoana-mbp-17@whoana:~/Documents/gitlab/t9]gradle build…"/>
          <p:cNvSpPr txBox="1"/>
          <p:nvPr/>
        </p:nvSpPr>
        <p:spPr>
          <a:xfrm>
            <a:off x="1419978" y="6583277"/>
            <a:ext cx="7530965" cy="14986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[whoana-mbp-17@whoana:~/Documents/gitlab/t9]gradle build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Starting a Gradle Daemon, 1 busy Daemon could not be reused, use --status for details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Deprecated Gradle features were used in this build, making it incompatible with Gradle 7.0.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Use '--warning-mode all' to show the individual deprecation warnings.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See https://docs.gradle.org/6.1.1/userguide/command_line_interface.html#sec:command_line_warnings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34BC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BUILD SUCCESSFUL</a:t>
            </a:r>
            <a:r>
              <a:rPr b="0">
                <a:solidFill>
                  <a:srgbClr val="28FE14"/>
                </a:solidFill>
              </a:rPr>
              <a:t> in 35s</a:t>
            </a:r>
            <a:endParaRPr b="0">
              <a:solidFill>
                <a:srgbClr val="28FE14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13 actionable tasks: 3 executed, 10 up-to-date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[whoana-mbp-17@whoana:~/Documents/gitlab/t9]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How to build T9 Software"/>
          <p:cNvSpPr txBox="1"/>
          <p:nvPr/>
        </p:nvSpPr>
        <p:spPr>
          <a:xfrm>
            <a:off x="738022" y="673099"/>
            <a:ext cx="3741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How to build T9 Software</a:t>
            </a:r>
          </a:p>
        </p:txBody>
      </p:sp>
      <p:sp>
        <p:nvSpPr>
          <p:cNvPr id="173" name="선"/>
          <p:cNvSpPr/>
          <p:nvPr/>
        </p:nvSpPr>
        <p:spPr>
          <a:xfrm>
            <a:off x="813667" y="1252418"/>
            <a:ext cx="114282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선"/>
          <p:cNvSpPr/>
          <p:nvPr/>
        </p:nvSpPr>
        <p:spPr>
          <a:xfrm>
            <a:off x="813667" y="9162285"/>
            <a:ext cx="1142826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이번에는 정리 빌드 배포파일 압축 까지 한꺼번에 진행해보자…"/>
          <p:cNvSpPr txBox="1"/>
          <p:nvPr/>
        </p:nvSpPr>
        <p:spPr>
          <a:xfrm>
            <a:off x="905803" y="1277983"/>
            <a:ext cx="11243994" cy="1149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endParaRPr b="1"/>
          </a:p>
          <a:p>
            <a:pPr lvl="1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이번에는 정리 빌드 배포파일 압축 까지 한꺼번에 진행해보자</a:t>
            </a:r>
          </a:p>
          <a:p>
            <a:pPr lvl="2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gradle clean build dist zpkg</a:t>
            </a:r>
            <a:endParaRPr b="1"/>
          </a:p>
        </p:txBody>
      </p:sp>
      <p:sp>
        <p:nvSpPr>
          <p:cNvPr id="176" name="2020.03.11 whoana"/>
          <p:cNvSpPr txBox="1"/>
          <p:nvPr/>
        </p:nvSpPr>
        <p:spPr>
          <a:xfrm>
            <a:off x="10905758" y="9181598"/>
            <a:ext cx="131953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2020.03.11 whoana</a:t>
            </a:r>
          </a:p>
        </p:txBody>
      </p:sp>
      <p:sp>
        <p:nvSpPr>
          <p:cNvPr id="177" name="[whoana-mbp-17@whoana:~/Documents/gitlab/t9]gradle clean build dist zpkg…"/>
          <p:cNvSpPr txBox="1"/>
          <p:nvPr/>
        </p:nvSpPr>
        <p:spPr>
          <a:xfrm>
            <a:off x="1419978" y="1906588"/>
            <a:ext cx="10742304" cy="3175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[whoana-mbp-17@whoana:~/Documents/gitlab/t9]gradle clean build dist zpkg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00F9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&gt; Task :t9-trace:compileJava</a:t>
            </a:r>
            <a:endParaRPr b="0">
              <a:solidFill>
                <a:srgbClr val="28FE14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Note: Some input files use unchecked or unsafe operations.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Note: Recompile with -Xlint:unchecked for details.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00F9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&gt; Task :t9-trace:compileTestJava</a:t>
            </a:r>
            <a:endParaRPr b="0">
              <a:solidFill>
                <a:srgbClr val="28FE14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Note: /Users/whoana/Documents/gitlab/t9/t9-trace/src/test/java/rose/mary/trace/sample/MapdbSample.java uses unchecked or unsafe operations.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Note: Recompile with -Xlint:unchecked for details.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00F9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&gt; Task :dist</a:t>
            </a:r>
            <a:endParaRPr b="0">
              <a:solidFill>
                <a:srgbClr val="28FE14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[start distribute]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copy lib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copy resources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Deprecated Gradle features were used in this build, making it incompatible with Gradle 7.0.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Use '--warning-mode all' to show the individual deprecation warnings.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See https://docs.gradle.org/6.1.1/userguide/command_line_interface.html#sec:command_line_warnings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000">
                <a:solidFill>
                  <a:srgbClr val="34BC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BUILD SUCCESSFUL</a:t>
            </a:r>
            <a:r>
              <a:rPr b="0">
                <a:solidFill>
                  <a:srgbClr val="28FE14"/>
                </a:solidFill>
              </a:rPr>
              <a:t> in 39s</a:t>
            </a:r>
            <a:endParaRPr b="0">
              <a:solidFill>
                <a:srgbClr val="28FE14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17 actionable tasks: 17 executed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[whoana-mbp-17@whoana:~/Documents/gitlab/t9]</a:t>
            </a:r>
          </a:p>
        </p:txBody>
      </p:sp>
      <p:sp>
        <p:nvSpPr>
          <p:cNvPr id="178" name="빌드가 성공하면 압축파일 배포 위치에 배포파일이 생성된 것을 확인할 수 있다."/>
          <p:cNvSpPr txBox="1"/>
          <p:nvPr/>
        </p:nvSpPr>
        <p:spPr>
          <a:xfrm>
            <a:off x="880403" y="5026025"/>
            <a:ext cx="11243994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2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lvl="1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빌드가 성공하면 압축파일 배포 위치에 배포파일이 생성된 것을 확인할 수 있다.</a:t>
            </a:r>
            <a:endParaRPr b="1"/>
          </a:p>
        </p:txBody>
      </p:sp>
      <p:sp>
        <p:nvSpPr>
          <p:cNvPr id="179" name="[whoana-mbp-17@whoana:~/Documents/gitlab/t9]ls -al dist/…"/>
          <p:cNvSpPr txBox="1"/>
          <p:nvPr/>
        </p:nvSpPr>
        <p:spPr>
          <a:xfrm>
            <a:off x="1419978" y="5697657"/>
            <a:ext cx="6001756" cy="1219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[whoana-mbp-17@whoana:~/Documents/gitlab/t9]ls -al dist/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total 388888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drwxr-xr-x   7 whoana  staff       224  3 11 17:04 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drwxr-xr-x  19 whoana  staff       608  3 11 17:04 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-rw-r--r--@  1 whoana  staff  97203443  3 11 17:03 t9-V1.0-20200311170238.zip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[whoana-mbp-17@whoana:~/Documents/gitlab/t9]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80" name="선"/>
          <p:cNvSpPr/>
          <p:nvPr/>
        </p:nvSpPr>
        <p:spPr>
          <a:xfrm>
            <a:off x="5443065" y="6526905"/>
            <a:ext cx="1907884" cy="1"/>
          </a:xfrm>
          <a:prstGeom prst="line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배포 압출 파일"/>
          <p:cNvSpPr txBox="1"/>
          <p:nvPr/>
        </p:nvSpPr>
        <p:spPr>
          <a:xfrm>
            <a:off x="5711570" y="6543642"/>
            <a:ext cx="121666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배포 압출 파일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How to build T9 Software"/>
          <p:cNvSpPr txBox="1"/>
          <p:nvPr/>
        </p:nvSpPr>
        <p:spPr>
          <a:xfrm>
            <a:off x="738022" y="673099"/>
            <a:ext cx="3741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How to build T9 Software</a:t>
            </a:r>
          </a:p>
        </p:txBody>
      </p:sp>
      <p:sp>
        <p:nvSpPr>
          <p:cNvPr id="184" name="선"/>
          <p:cNvSpPr/>
          <p:nvPr/>
        </p:nvSpPr>
        <p:spPr>
          <a:xfrm>
            <a:off x="813667" y="1252418"/>
            <a:ext cx="114282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선"/>
          <p:cNvSpPr/>
          <p:nvPr/>
        </p:nvSpPr>
        <p:spPr>
          <a:xfrm>
            <a:off x="813667" y="9162285"/>
            <a:ext cx="1142826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배포 압축파일 t9-V1.0-20200311170238.zip 구성 내용"/>
          <p:cNvSpPr txBox="1"/>
          <p:nvPr/>
        </p:nvSpPr>
        <p:spPr>
          <a:xfrm>
            <a:off x="905803" y="1277983"/>
            <a:ext cx="11243994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endParaRPr b="1"/>
          </a:p>
          <a:p>
            <a:pPr lvl="1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배포 압축파일 t9-V1.0-20200311170238.zip 구성 내용</a:t>
            </a:r>
          </a:p>
        </p:txBody>
      </p:sp>
      <p:sp>
        <p:nvSpPr>
          <p:cNvPr id="187" name="2020.03.11 whoana"/>
          <p:cNvSpPr txBox="1"/>
          <p:nvPr/>
        </p:nvSpPr>
        <p:spPr>
          <a:xfrm>
            <a:off x="10905758" y="9181598"/>
            <a:ext cx="131953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2020.03.11 whoana</a:t>
            </a:r>
          </a:p>
        </p:txBody>
      </p:sp>
      <p:sp>
        <p:nvSpPr>
          <p:cNvPr id="188" name="[whoana-mbp-17@whoana:~/Documents/gitlab/t9/dist/t9]ls -al *…"/>
          <p:cNvSpPr txBox="1"/>
          <p:nvPr/>
        </p:nvSpPr>
        <p:spPr>
          <a:xfrm>
            <a:off x="1419978" y="2033588"/>
            <a:ext cx="5542993" cy="37338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[whoana-mbp-17@whoana:~/Documents/gitlab/t9/dist/t9]ls -al *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bin: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total 760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drwxr-xr-x  7 whoana  staff     224  3 11 10:40 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drwxr-xr-x  7 whoana  staff     224  3 11 17:07 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-rw-r--r--  1 whoana  staff    3745  3 11 10:39 readme.txt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-rwxr-xr-x@ 1 whoana  staff     786  3  5 12:33 run.sh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-rwxr-xr-x@ 1 whoana  staff     160  2 19 13:18 stop.sh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-rw-r--r--@ 1 whoana  staff  371200  2 20 09:17 t9-service.exe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-rw-r--r--  1 whoana  staff     911  2 20 16:26 t9-service.xml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config: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total 16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drwxr-xr-x  4 whoana  staff   128  3 11 17:07 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drwxr-xr-x  7 whoana  staff   224  3 11 17:07 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-rw-r--r--  1 whoana  staff  3771  3 11 17:03 application.yml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-rw-r--r--  1 whoana  staff  3127  3 11 17:03 config.json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lib: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total 213800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drwxr-xr-x  4 whoana  staff        128  3 11 17:07 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drwxr-xr-x  7 whoana  staff        224  3 11 17:07 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-rw-r--r--@ 1 whoana  staff    7492942  3 11 17:03 t9-console-1.0.0.jar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-rw-r--r--@ 1 whoana  staff  101967377  3 11 17:03 t9-trace-1.0.0.jar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10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[whoana-mbp-17@whoana:~/Documents/gitlab/t9/dist/t9]</a:t>
            </a:r>
          </a:p>
        </p:txBody>
      </p:sp>
      <p:sp>
        <p:nvSpPr>
          <p:cNvPr id="189" name="배포파일"/>
          <p:cNvSpPr txBox="1"/>
          <p:nvPr/>
        </p:nvSpPr>
        <p:spPr>
          <a:xfrm>
            <a:off x="5928486" y="6543642"/>
            <a:ext cx="78282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배포파일</a:t>
            </a:r>
          </a:p>
        </p:txBody>
      </p:sp>
      <p:sp>
        <p:nvSpPr>
          <p:cNvPr id="190" name="설치와 관련된 내용은 아래 문서를 참고하기 바란다.…"/>
          <p:cNvSpPr txBox="1"/>
          <p:nvPr/>
        </p:nvSpPr>
        <p:spPr>
          <a:xfrm>
            <a:off x="905803" y="6134506"/>
            <a:ext cx="1124399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endParaRPr b="1"/>
          </a:p>
          <a:p>
            <a:pPr lvl="1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설치와 관련된 내용은 아래 문서를 참고하기 바란다.</a:t>
            </a:r>
          </a:p>
          <a:p>
            <a:pPr lvl="2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{project-t9}/doc/t9-how-to-install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