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w to install T9 Software"/>
          <p:cNvSpPr txBox="1"/>
          <p:nvPr/>
        </p:nvSpPr>
        <p:spPr>
          <a:xfrm>
            <a:off x="738022" y="673099"/>
            <a:ext cx="3852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install T9 Software</a:t>
            </a:r>
          </a:p>
        </p:txBody>
      </p:sp>
      <p:sp>
        <p:nvSpPr>
          <p:cNvPr id="120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1 설치 파일 얻기…"/>
          <p:cNvSpPr txBox="1"/>
          <p:nvPr/>
        </p:nvSpPr>
        <p:spPr>
          <a:xfrm>
            <a:off x="905803" y="1519283"/>
            <a:ext cx="5772471" cy="102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1 설치 파일 얻기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설치를 위한 배포 파일은 아래 방법으로 얻을 수 있다.</a:t>
            </a:r>
            <a:endParaRPr b="1"/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doc/howto/t9-how-to-build 문서를 참고하여 직접 빌드한다.</a:t>
            </a: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 향후 배포서버 마련 후 위치 공유 예정</a:t>
            </a:r>
          </a:p>
        </p:txBody>
      </p:sp>
      <p:sp>
        <p:nvSpPr>
          <p:cNvPr id="123" name="2020.03.11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2020.03.11 whoana</a:t>
            </a:r>
          </a:p>
        </p:txBody>
      </p:sp>
      <p:sp>
        <p:nvSpPr>
          <p:cNvPr id="124" name="선"/>
          <p:cNvSpPr/>
          <p:nvPr/>
        </p:nvSpPr>
        <p:spPr>
          <a:xfrm flipV="1">
            <a:off x="6691117" y="1528263"/>
            <a:ext cx="1" cy="7364527"/>
          </a:xfrm>
          <a:prstGeom prst="line">
            <a:avLst/>
          </a:prstGeom>
          <a:ln w="12700">
            <a:solidFill>
              <a:srgbClr val="929292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2 설치…"/>
          <p:cNvSpPr txBox="1"/>
          <p:nvPr/>
        </p:nvSpPr>
        <p:spPr>
          <a:xfrm>
            <a:off x="905803" y="3051527"/>
            <a:ext cx="5772471" cy="591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2 설치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설치를 원하는 위치를 결정하고 설치 홈 폴더를 만들고 설치 파일을 압축 해제한다.</a:t>
            </a:r>
            <a:endParaRPr b="1"/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설치 홈 예 </a:t>
            </a:r>
            <a:r>
              <a:t>: </a:t>
            </a:r>
            <a:r>
              <a:t>T9_HOME  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윈도우즈 C:\Software\t9,       유닉스 /apps/t9</a:t>
            </a:r>
          </a:p>
          <a:p>
            <a:pPr lvl="1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설치 후 폴더 내용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{T9_HOME}/bin/reademe.txt -------------1) 윈도우즈 서비스 등록 가이드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/bin/run.sh --------------------2) 유닉스 환경 실행 파일 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/bin/stop.sh -------------------3) 유닉스 환경 종료 파일 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/bin/t9-service.exe -----------4) 윈도우즈 환경 서비스 실행 파일 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/bin/t9-service.xml -----------5) 윈도우즈 환경 서비스 설정 파일</a:t>
            </a:r>
            <a:endParaRPr b="1"/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                  </a:t>
            </a:r>
            <a:r>
              <a:t>  /config/application.yml -----6) 어플리케이션 설정 파일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/config/config.json ----------7) 매니저 정의 파일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/lib/t9-console-1.0.0.jar ----8) 콘솔 라이브러리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    /lib/t9-trace-1.0.0.jar --------9) 트레킹 라이브러리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유닉스의 경우 실행 파일에 실행 권한을 부여하고 </a:t>
            </a:r>
            <a:r>
              <a:rPr b="1"/>
              <a:t>2)</a:t>
            </a:r>
            <a:r>
              <a:t>run.sh, </a:t>
            </a:r>
            <a:r>
              <a:rPr b="1"/>
              <a:t>3)</a:t>
            </a:r>
            <a:r>
              <a:t>stop.sh 실행파일을 열어 JAVA_HOME, T9_HOME 을 설치 환경에 맞게 수정해 주도록 한다.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[실행권한 부여]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chmod -R +x {T9_HOME}/bin</a:t>
            </a: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윈도우즈의 경우 서비스 등록을 해준다. 서비스 등록을 실행하기 전에 반드시 </a:t>
            </a:r>
            <a:r>
              <a:rPr b="1"/>
              <a:t>5)</a:t>
            </a:r>
            <a:r>
              <a:t>t9-service.xml 파일 </a:t>
            </a: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내의 JAVA_HOME, T9_HOME 을 설치 환경에 맞게 수정해 주도록 한다. 서비스 등록에 대한 자세한 내용은  서비스 등록 가이드 </a:t>
            </a:r>
            <a:r>
              <a:rPr b="1"/>
              <a:t>1)</a:t>
            </a:r>
            <a:r>
              <a:t>reademe.txt 파일 내용을 참고한다.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[서비스 등록 실행]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{T9_HOME}/bin/t9-service.exe install</a:t>
            </a:r>
          </a:p>
        </p:txBody>
      </p:sp>
      <p:sp>
        <p:nvSpPr>
          <p:cNvPr id="126" name="3 실행 및 종료…"/>
          <p:cNvSpPr txBox="1"/>
          <p:nvPr/>
        </p:nvSpPr>
        <p:spPr>
          <a:xfrm>
            <a:off x="6684963" y="1519283"/>
            <a:ext cx="5772471" cy="31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3 실행 및 종료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설치가 완료 되었다면 아래 명령들을 통해 트레킹 서비스를 실행/종료할 수 있다.</a:t>
            </a:r>
            <a:endParaRPr b="1"/>
          </a:p>
          <a:p>
            <a:pPr lvl="1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실행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윈도우즈</a:t>
            </a:r>
            <a:r>
              <a:t> </a:t>
            </a:r>
          </a:p>
          <a:p>
            <a:pPr lvl="3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"서비스관리자"에서 서비스명 t9을 실행해 준다.</a:t>
            </a:r>
          </a:p>
          <a:p>
            <a:pPr lvl="2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유니스</a:t>
            </a:r>
          </a:p>
          <a:p>
            <a:pPr lvl="3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{T9_HOME}/bin/run.sh</a:t>
            </a: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종료</a:t>
            </a:r>
          </a:p>
          <a:p>
            <a:pPr lvl="2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윈도우즈</a:t>
            </a:r>
          </a:p>
          <a:p>
            <a:pPr lvl="3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"서비스관리자"에서 서비스명 t9을 종료해 준다.</a:t>
            </a:r>
          </a:p>
          <a:p>
            <a:pPr lvl="2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유니스</a:t>
            </a:r>
          </a:p>
          <a:p>
            <a:pPr lvl="3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{T9_HOME}/bin/stop.sh</a:t>
            </a:r>
          </a:p>
        </p:txBody>
      </p:sp>
      <p:sp>
        <p:nvSpPr>
          <p:cNvPr id="127" name="4 로그…"/>
          <p:cNvSpPr txBox="1"/>
          <p:nvPr/>
        </p:nvSpPr>
        <p:spPr>
          <a:xfrm>
            <a:off x="6684963" y="5483585"/>
            <a:ext cx="5772471" cy="227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4 로그 </a:t>
            </a:r>
            <a:endParaRPr b="1"/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설치 및 실행이 완료 되었다면 아래와 같이 로그 확인을 해볼 수 있다.</a:t>
            </a:r>
            <a:endParaRPr b="1"/>
          </a:p>
          <a:p>
            <a:pPr lvl="1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윈도우즈</a:t>
            </a:r>
            <a:r>
              <a:t> 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윈도우즈의 경우 mtail 과 같은 3th-party 앱을 이용하여 아래 로그파일을 추적해 볼 수 있다.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{T9_HOME}/logs/rosemary.log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lnSpc>
                <a:spcPct val="150000"/>
              </a:lnSpc>
              <a:defRPr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유니스</a:t>
            </a:r>
          </a:p>
          <a:p>
            <a:pPr lvl="2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trail -f {T9_HOME}/logs/rosemary.log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