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타원형"/>
          <p:cNvSpPr/>
          <p:nvPr/>
        </p:nvSpPr>
        <p:spPr>
          <a:xfrm>
            <a:off x="3629026" y="4222363"/>
            <a:ext cx="1692875" cy="162201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Project T9 Software Database"/>
          <p:cNvSpPr txBox="1"/>
          <p:nvPr/>
        </p:nvSpPr>
        <p:spPr>
          <a:xfrm>
            <a:off x="738022" y="673099"/>
            <a:ext cx="4282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Project T9 Software Database</a:t>
            </a:r>
          </a:p>
        </p:txBody>
      </p:sp>
      <p:sp>
        <p:nvSpPr>
          <p:cNvPr id="121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2020.03.10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2020.03.10 whoana</a:t>
            </a:r>
          </a:p>
        </p:txBody>
      </p:sp>
      <p:sp>
        <p:nvSpPr>
          <p:cNvPr id="124" name="Loader(n)"/>
          <p:cNvSpPr/>
          <p:nvPr/>
        </p:nvSpPr>
        <p:spPr>
          <a:xfrm>
            <a:off x="3522285" y="3648795"/>
            <a:ext cx="1260428" cy="522729"/>
          </a:xfrm>
          <a:prstGeom prst="roundRect">
            <a:avLst>
              <a:gd name="adj" fmla="val 31482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Loader(n)</a:t>
            </a:r>
          </a:p>
        </p:txBody>
      </p:sp>
      <p:sp>
        <p:nvSpPr>
          <p:cNvPr id="125" name="동전"/>
          <p:cNvSpPr/>
          <p:nvPr/>
        </p:nvSpPr>
        <p:spPr>
          <a:xfrm>
            <a:off x="3801999" y="4578004"/>
            <a:ext cx="701000" cy="703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D.C(n)"/>
          <p:cNvSpPr/>
          <p:nvPr/>
        </p:nvSpPr>
        <p:spPr>
          <a:xfrm>
            <a:off x="2471634" y="2823805"/>
            <a:ext cx="891947" cy="41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7"/>
                </a:moveTo>
                <a:lnTo>
                  <a:pt x="3143" y="1367"/>
                </a:lnTo>
                <a:lnTo>
                  <a:pt x="3143" y="21600"/>
                </a:lnTo>
                <a:lnTo>
                  <a:pt x="18537" y="21600"/>
                </a:lnTo>
                <a:lnTo>
                  <a:pt x="18537" y="0"/>
                </a:lnTo>
                <a:lnTo>
                  <a:pt x="21600" y="0"/>
                </a:lnTo>
              </a:path>
            </a:pathLst>
          </a:cu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D.C(n)</a:t>
            </a:r>
          </a:p>
        </p:txBody>
      </p:sp>
      <p:sp>
        <p:nvSpPr>
          <p:cNvPr id="127" name="Channel(n)"/>
          <p:cNvSpPr/>
          <p:nvPr/>
        </p:nvSpPr>
        <p:spPr>
          <a:xfrm>
            <a:off x="1027101" y="3684354"/>
            <a:ext cx="1260428" cy="522730"/>
          </a:xfrm>
          <a:prstGeom prst="roundRect">
            <a:avLst>
              <a:gd name="adj" fmla="val 31482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Channel(n)</a:t>
            </a:r>
          </a:p>
        </p:txBody>
      </p:sp>
      <p:sp>
        <p:nvSpPr>
          <p:cNvPr id="128" name="선"/>
          <p:cNvSpPr/>
          <p:nvPr/>
        </p:nvSpPr>
        <p:spPr>
          <a:xfrm flipH="1">
            <a:off x="4152499" y="4176379"/>
            <a:ext cx="1" cy="428035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선"/>
          <p:cNvSpPr/>
          <p:nvPr/>
        </p:nvSpPr>
        <p:spPr>
          <a:xfrm>
            <a:off x="2280766" y="3223158"/>
            <a:ext cx="494150" cy="694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161" y="19981"/>
                  <a:pt x="2156" y="18230"/>
                  <a:pt x="2954" y="16373"/>
                </a:cubicBezTo>
                <a:cubicBezTo>
                  <a:pt x="3995" y="13949"/>
                  <a:pt x="4881" y="11203"/>
                  <a:pt x="7155" y="10100"/>
                </a:cubicBezTo>
                <a:cubicBezTo>
                  <a:pt x="10748" y="8356"/>
                  <a:pt x="15137" y="12000"/>
                  <a:pt x="18380" y="9440"/>
                </a:cubicBezTo>
                <a:cubicBezTo>
                  <a:pt x="20179" y="8020"/>
                  <a:pt x="20446" y="5428"/>
                  <a:pt x="20872" y="3071"/>
                </a:cubicBezTo>
                <a:cubicBezTo>
                  <a:pt x="21059" y="2033"/>
                  <a:pt x="21302" y="1008"/>
                  <a:pt x="21600" y="0"/>
                </a:cubicBezTo>
              </a:path>
            </a:pathLst>
          </a:cu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선"/>
          <p:cNvSpPr/>
          <p:nvPr/>
        </p:nvSpPr>
        <p:spPr>
          <a:xfrm>
            <a:off x="3018561" y="3223570"/>
            <a:ext cx="488150" cy="694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39" y="19981"/>
                  <a:pt x="19444" y="18230"/>
                  <a:pt x="18646" y="16373"/>
                </a:cubicBezTo>
                <a:cubicBezTo>
                  <a:pt x="17605" y="13949"/>
                  <a:pt x="16719" y="11203"/>
                  <a:pt x="14445" y="10100"/>
                </a:cubicBezTo>
                <a:cubicBezTo>
                  <a:pt x="10852" y="8356"/>
                  <a:pt x="6463" y="12000"/>
                  <a:pt x="3220" y="9440"/>
                </a:cubicBezTo>
                <a:cubicBezTo>
                  <a:pt x="1421" y="8020"/>
                  <a:pt x="1154" y="5428"/>
                  <a:pt x="728" y="3071"/>
                </a:cubicBezTo>
                <a:cubicBezTo>
                  <a:pt x="541" y="2033"/>
                  <a:pt x="298" y="1008"/>
                  <a:pt x="0" y="0"/>
                </a:cubicBezTo>
              </a:path>
            </a:pathLst>
          </a:custGeom>
          <a:ln w="25400">
            <a:solidFill>
              <a:srgbClr val="5E5E5E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:1"/>
          <p:cNvSpPr txBox="1"/>
          <p:nvPr/>
        </p:nvSpPr>
        <p:spPr>
          <a:xfrm>
            <a:off x="2106998" y="3261359"/>
            <a:ext cx="27592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:1</a:t>
            </a:r>
          </a:p>
        </p:txBody>
      </p:sp>
      <p:sp>
        <p:nvSpPr>
          <p:cNvPr id="132" name=":2"/>
          <p:cNvSpPr txBox="1"/>
          <p:nvPr/>
        </p:nvSpPr>
        <p:spPr>
          <a:xfrm>
            <a:off x="3305878" y="3261359"/>
            <a:ext cx="27592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:2</a:t>
            </a:r>
          </a:p>
        </p:txBody>
      </p:sp>
      <p:sp>
        <p:nvSpPr>
          <p:cNvPr id="133" name=":3"/>
          <p:cNvSpPr txBox="1"/>
          <p:nvPr/>
        </p:nvSpPr>
        <p:spPr>
          <a:xfrm>
            <a:off x="4225975" y="4222363"/>
            <a:ext cx="2759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:3</a:t>
            </a:r>
          </a:p>
        </p:txBody>
      </p:sp>
      <p:sp>
        <p:nvSpPr>
          <p:cNvPr id="134" name="직사각형"/>
          <p:cNvSpPr/>
          <p:nvPr/>
        </p:nvSpPr>
        <p:spPr>
          <a:xfrm>
            <a:off x="2613441" y="2471543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35" name="직사각형"/>
          <p:cNvSpPr/>
          <p:nvPr/>
        </p:nvSpPr>
        <p:spPr>
          <a:xfrm>
            <a:off x="2511841" y="2369943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36" name="Trace"/>
          <p:cNvSpPr/>
          <p:nvPr/>
        </p:nvSpPr>
        <p:spPr>
          <a:xfrm>
            <a:off x="2439719" y="2268236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Trace</a:t>
            </a:r>
          </a:p>
        </p:txBody>
      </p:sp>
      <p:sp>
        <p:nvSpPr>
          <p:cNvPr id="137" name="1.트레킹 테이블"/>
          <p:cNvSpPr/>
          <p:nvPr/>
        </p:nvSpPr>
        <p:spPr>
          <a:xfrm>
            <a:off x="857653" y="1551072"/>
            <a:ext cx="4043484" cy="412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08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solidFill>
            <a:schemeClr val="accent1">
              <a:lumOff val="16847"/>
            </a:schemeClr>
          </a:solidFill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1.트레킹 테이블</a:t>
            </a:r>
          </a:p>
        </p:txBody>
      </p:sp>
      <p:sp>
        <p:nvSpPr>
          <p:cNvPr id="138" name="트레킹…"/>
          <p:cNvSpPr txBox="1"/>
          <p:nvPr/>
        </p:nvSpPr>
        <p:spPr>
          <a:xfrm>
            <a:off x="4468510" y="4640631"/>
            <a:ext cx="821425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15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트레킹</a:t>
            </a:r>
          </a:p>
          <a:p>
            <a:pPr>
              <a:lnSpc>
                <a:spcPct val="15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TOP0501</a:t>
            </a:r>
          </a:p>
        </p:txBody>
      </p:sp>
      <p:sp>
        <p:nvSpPr>
          <p:cNvPr id="139" name="Primary Key…"/>
          <p:cNvSpPr txBox="1"/>
          <p:nvPr/>
        </p:nvSpPr>
        <p:spPr>
          <a:xfrm>
            <a:off x="1603484" y="6010859"/>
            <a:ext cx="443457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lvl1pPr>
            <a:lvl2pPr algn="l">
              <a:lnSpc>
                <a:spcPct val="15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lvl2pPr>
          </a:lstStyle>
          <a:p>
            <a:pPr/>
            <a:r>
              <a:t>Primary Key</a:t>
            </a:r>
          </a:p>
          <a:p>
            <a:pPr lvl="1"/>
            <a:r>
              <a:t>트레킹ID = {인티그레이션ID} @ {트레킹일시} @ {호스트ID}</a:t>
            </a:r>
          </a:p>
        </p:txBody>
      </p:sp>
      <p:pic>
        <p:nvPicPr>
          <p:cNvPr id="140" name="스크린샷 2020-03-12 10.19.10.png" descr="스크린샷 2020-03-12 10.19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0121" y="1970872"/>
            <a:ext cx="3878534" cy="5462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타원형"/>
          <p:cNvSpPr/>
          <p:nvPr/>
        </p:nvSpPr>
        <p:spPr>
          <a:xfrm>
            <a:off x="4778810" y="4230164"/>
            <a:ext cx="1692874" cy="162201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Project T9 Software Database"/>
          <p:cNvSpPr txBox="1"/>
          <p:nvPr/>
        </p:nvSpPr>
        <p:spPr>
          <a:xfrm>
            <a:off x="738022" y="673099"/>
            <a:ext cx="4282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Project T9 Software Database</a:t>
            </a:r>
          </a:p>
        </p:txBody>
      </p:sp>
      <p:sp>
        <p:nvSpPr>
          <p:cNvPr id="144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2020.03.10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2020.03.10 whoana</a:t>
            </a:r>
          </a:p>
        </p:txBody>
      </p:sp>
      <p:sp>
        <p:nvSpPr>
          <p:cNvPr id="147" name="2.트레킹 명세서 테이블"/>
          <p:cNvSpPr/>
          <p:nvPr/>
        </p:nvSpPr>
        <p:spPr>
          <a:xfrm>
            <a:off x="857653" y="1551072"/>
            <a:ext cx="4043484" cy="412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08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solidFill>
            <a:schemeClr val="accent1">
              <a:lumOff val="16847"/>
            </a:schemeClr>
          </a:solidFill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2.트레킹 명세서 테이블</a:t>
            </a:r>
          </a:p>
        </p:txBody>
      </p:sp>
      <p:sp>
        <p:nvSpPr>
          <p:cNvPr id="148" name="Boter"/>
          <p:cNvSpPr/>
          <p:nvPr/>
        </p:nvSpPr>
        <p:spPr>
          <a:xfrm>
            <a:off x="2072162" y="3650990"/>
            <a:ext cx="1327198" cy="518232"/>
          </a:xfrm>
          <a:prstGeom prst="roundRect">
            <a:avLst>
              <a:gd name="adj" fmla="val 31482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Boter</a:t>
            </a:r>
          </a:p>
        </p:txBody>
      </p:sp>
      <p:sp>
        <p:nvSpPr>
          <p:cNvPr id="149" name="BotLoader(n)"/>
          <p:cNvSpPr/>
          <p:nvPr/>
        </p:nvSpPr>
        <p:spPr>
          <a:xfrm>
            <a:off x="4616153" y="3658901"/>
            <a:ext cx="1260428" cy="522729"/>
          </a:xfrm>
          <a:prstGeom prst="roundRect">
            <a:avLst>
              <a:gd name="adj" fmla="val 29292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BotLoader(n)</a:t>
            </a:r>
          </a:p>
        </p:txBody>
      </p:sp>
      <p:sp>
        <p:nvSpPr>
          <p:cNvPr id="150" name="M.C"/>
          <p:cNvSpPr/>
          <p:nvPr/>
        </p:nvSpPr>
        <p:spPr>
          <a:xfrm>
            <a:off x="1048333" y="2823751"/>
            <a:ext cx="891947" cy="41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7"/>
                </a:moveTo>
                <a:lnTo>
                  <a:pt x="3143" y="1367"/>
                </a:lnTo>
                <a:lnTo>
                  <a:pt x="3143" y="21600"/>
                </a:lnTo>
                <a:lnTo>
                  <a:pt x="18537" y="21600"/>
                </a:lnTo>
                <a:lnTo>
                  <a:pt x="18537" y="0"/>
                </a:lnTo>
                <a:lnTo>
                  <a:pt x="21600" y="0"/>
                </a:lnTo>
              </a:path>
            </a:pathLst>
          </a:cu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M.C</a:t>
            </a:r>
          </a:p>
        </p:txBody>
      </p:sp>
      <p:sp>
        <p:nvSpPr>
          <p:cNvPr id="151" name="B.C(n)"/>
          <p:cNvSpPr/>
          <p:nvPr/>
        </p:nvSpPr>
        <p:spPr>
          <a:xfrm>
            <a:off x="3607230" y="2823751"/>
            <a:ext cx="891946" cy="41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7"/>
                </a:moveTo>
                <a:lnTo>
                  <a:pt x="3143" y="1367"/>
                </a:lnTo>
                <a:lnTo>
                  <a:pt x="3143" y="21600"/>
                </a:lnTo>
                <a:lnTo>
                  <a:pt x="18537" y="21600"/>
                </a:lnTo>
                <a:lnTo>
                  <a:pt x="18537" y="0"/>
                </a:lnTo>
                <a:lnTo>
                  <a:pt x="21600" y="0"/>
                </a:lnTo>
              </a:path>
            </a:pathLst>
          </a:cu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B.C(n)</a:t>
            </a:r>
          </a:p>
        </p:txBody>
      </p:sp>
      <p:sp>
        <p:nvSpPr>
          <p:cNvPr id="152" name="선"/>
          <p:cNvSpPr/>
          <p:nvPr/>
        </p:nvSpPr>
        <p:spPr>
          <a:xfrm>
            <a:off x="3405298" y="3223104"/>
            <a:ext cx="494150" cy="694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161" y="19981"/>
                  <a:pt x="2156" y="18230"/>
                  <a:pt x="2954" y="16373"/>
                </a:cubicBezTo>
                <a:cubicBezTo>
                  <a:pt x="3995" y="13949"/>
                  <a:pt x="4881" y="11203"/>
                  <a:pt x="7155" y="10100"/>
                </a:cubicBezTo>
                <a:cubicBezTo>
                  <a:pt x="10748" y="8356"/>
                  <a:pt x="15137" y="12000"/>
                  <a:pt x="18380" y="9440"/>
                </a:cubicBezTo>
                <a:cubicBezTo>
                  <a:pt x="20179" y="8020"/>
                  <a:pt x="20446" y="5428"/>
                  <a:pt x="20872" y="3071"/>
                </a:cubicBezTo>
                <a:cubicBezTo>
                  <a:pt x="21059" y="2033"/>
                  <a:pt x="21302" y="1008"/>
                  <a:pt x="21600" y="0"/>
                </a:cubicBezTo>
              </a:path>
            </a:pathLst>
          </a:cu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선"/>
          <p:cNvSpPr/>
          <p:nvPr/>
        </p:nvSpPr>
        <p:spPr>
          <a:xfrm>
            <a:off x="1581782" y="3227282"/>
            <a:ext cx="488151" cy="694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39" y="19981"/>
                  <a:pt x="19444" y="18230"/>
                  <a:pt x="18646" y="16373"/>
                </a:cubicBezTo>
                <a:cubicBezTo>
                  <a:pt x="17605" y="13949"/>
                  <a:pt x="16719" y="11203"/>
                  <a:pt x="14445" y="10100"/>
                </a:cubicBezTo>
                <a:cubicBezTo>
                  <a:pt x="10852" y="8356"/>
                  <a:pt x="6463" y="12000"/>
                  <a:pt x="3220" y="9440"/>
                </a:cubicBezTo>
                <a:cubicBezTo>
                  <a:pt x="1421" y="8020"/>
                  <a:pt x="1154" y="5428"/>
                  <a:pt x="728" y="3071"/>
                </a:cubicBezTo>
                <a:cubicBezTo>
                  <a:pt x="541" y="2033"/>
                  <a:pt x="298" y="1008"/>
                  <a:pt x="0" y="0"/>
                </a:cubicBezTo>
              </a:path>
            </a:pathLst>
          </a:custGeom>
          <a:ln w="25400">
            <a:solidFill>
              <a:srgbClr val="5E5E5E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선"/>
          <p:cNvSpPr/>
          <p:nvPr/>
        </p:nvSpPr>
        <p:spPr>
          <a:xfrm>
            <a:off x="4131694" y="3227282"/>
            <a:ext cx="488150" cy="694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39" y="19981"/>
                  <a:pt x="19444" y="18230"/>
                  <a:pt x="18646" y="16373"/>
                </a:cubicBezTo>
                <a:cubicBezTo>
                  <a:pt x="17605" y="13949"/>
                  <a:pt x="16719" y="11203"/>
                  <a:pt x="14445" y="10100"/>
                </a:cubicBezTo>
                <a:cubicBezTo>
                  <a:pt x="10852" y="8356"/>
                  <a:pt x="6463" y="12000"/>
                  <a:pt x="3220" y="9440"/>
                </a:cubicBezTo>
                <a:cubicBezTo>
                  <a:pt x="1421" y="8020"/>
                  <a:pt x="1154" y="5428"/>
                  <a:pt x="728" y="3071"/>
                </a:cubicBezTo>
                <a:cubicBezTo>
                  <a:pt x="541" y="2033"/>
                  <a:pt x="298" y="1008"/>
                  <a:pt x="0" y="0"/>
                </a:cubicBezTo>
              </a:path>
            </a:pathLst>
          </a:custGeom>
          <a:ln w="25400">
            <a:solidFill>
              <a:srgbClr val="5E5E5E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F.C"/>
          <p:cNvSpPr/>
          <p:nvPr/>
        </p:nvSpPr>
        <p:spPr>
          <a:xfrm>
            <a:off x="3607230" y="4586511"/>
            <a:ext cx="891946" cy="41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7"/>
                </a:moveTo>
                <a:lnTo>
                  <a:pt x="3143" y="1367"/>
                </a:lnTo>
                <a:lnTo>
                  <a:pt x="3143" y="21600"/>
                </a:lnTo>
                <a:lnTo>
                  <a:pt x="18537" y="21600"/>
                </a:lnTo>
                <a:lnTo>
                  <a:pt x="18537" y="0"/>
                </a:lnTo>
                <a:lnTo>
                  <a:pt x="21600" y="0"/>
                </a:lnTo>
              </a:path>
            </a:pathLst>
          </a:cu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F.C</a:t>
            </a:r>
          </a:p>
        </p:txBody>
      </p:sp>
      <p:sp>
        <p:nvSpPr>
          <p:cNvPr id="156" name="선"/>
          <p:cNvSpPr/>
          <p:nvPr/>
        </p:nvSpPr>
        <p:spPr>
          <a:xfrm>
            <a:off x="3405298" y="3920075"/>
            <a:ext cx="494150" cy="69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61" y="1619"/>
                  <a:pt x="2156" y="3370"/>
                  <a:pt x="2954" y="5227"/>
                </a:cubicBezTo>
                <a:cubicBezTo>
                  <a:pt x="3995" y="7651"/>
                  <a:pt x="4881" y="10397"/>
                  <a:pt x="7155" y="11500"/>
                </a:cubicBezTo>
                <a:cubicBezTo>
                  <a:pt x="10748" y="13244"/>
                  <a:pt x="15137" y="9600"/>
                  <a:pt x="18380" y="12160"/>
                </a:cubicBezTo>
                <a:cubicBezTo>
                  <a:pt x="20179" y="13580"/>
                  <a:pt x="20446" y="16172"/>
                  <a:pt x="20872" y="18529"/>
                </a:cubicBezTo>
                <a:cubicBezTo>
                  <a:pt x="21059" y="19567"/>
                  <a:pt x="21302" y="20592"/>
                  <a:pt x="21600" y="21600"/>
                </a:cubicBezTo>
              </a:path>
            </a:pathLst>
          </a:cu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동전"/>
          <p:cNvSpPr/>
          <p:nvPr/>
        </p:nvSpPr>
        <p:spPr>
          <a:xfrm>
            <a:off x="4895867" y="4578351"/>
            <a:ext cx="701000" cy="703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선"/>
          <p:cNvSpPr/>
          <p:nvPr/>
        </p:nvSpPr>
        <p:spPr>
          <a:xfrm flipH="1">
            <a:off x="5246367" y="4176726"/>
            <a:ext cx="1" cy="428035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:5"/>
          <p:cNvSpPr txBox="1"/>
          <p:nvPr/>
        </p:nvSpPr>
        <p:spPr>
          <a:xfrm>
            <a:off x="1819240" y="3261306"/>
            <a:ext cx="27592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:5</a:t>
            </a:r>
          </a:p>
        </p:txBody>
      </p:sp>
      <p:sp>
        <p:nvSpPr>
          <p:cNvPr id="160" name=":7"/>
          <p:cNvSpPr txBox="1"/>
          <p:nvPr/>
        </p:nvSpPr>
        <p:spPr>
          <a:xfrm>
            <a:off x="3388633" y="3261306"/>
            <a:ext cx="2759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:7</a:t>
            </a:r>
          </a:p>
        </p:txBody>
      </p:sp>
      <p:sp>
        <p:nvSpPr>
          <p:cNvPr id="161" name=":8"/>
          <p:cNvSpPr txBox="1"/>
          <p:nvPr/>
        </p:nvSpPr>
        <p:spPr>
          <a:xfrm>
            <a:off x="4435114" y="3261306"/>
            <a:ext cx="27592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:8</a:t>
            </a:r>
          </a:p>
        </p:txBody>
      </p:sp>
      <p:sp>
        <p:nvSpPr>
          <p:cNvPr id="162" name=":6"/>
          <p:cNvSpPr txBox="1"/>
          <p:nvPr/>
        </p:nvSpPr>
        <p:spPr>
          <a:xfrm>
            <a:off x="3664353" y="3972506"/>
            <a:ext cx="27592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:6</a:t>
            </a:r>
          </a:p>
        </p:txBody>
      </p:sp>
      <p:sp>
        <p:nvSpPr>
          <p:cNvPr id="163" name=":9"/>
          <p:cNvSpPr txBox="1"/>
          <p:nvPr/>
        </p:nvSpPr>
        <p:spPr>
          <a:xfrm>
            <a:off x="5345427" y="4236354"/>
            <a:ext cx="27592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:9</a:t>
            </a:r>
          </a:p>
        </p:txBody>
      </p:sp>
      <p:sp>
        <p:nvSpPr>
          <p:cNvPr id="164" name="직사각형"/>
          <p:cNvSpPr/>
          <p:nvPr/>
        </p:nvSpPr>
        <p:spPr>
          <a:xfrm>
            <a:off x="1177557" y="2471543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65" name="직사각형"/>
          <p:cNvSpPr/>
          <p:nvPr/>
        </p:nvSpPr>
        <p:spPr>
          <a:xfrm>
            <a:off x="1075957" y="2369943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66" name="Trace"/>
          <p:cNvSpPr/>
          <p:nvPr/>
        </p:nvSpPr>
        <p:spPr>
          <a:xfrm>
            <a:off x="1003835" y="2268236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Trace</a:t>
            </a:r>
          </a:p>
        </p:txBody>
      </p:sp>
      <p:sp>
        <p:nvSpPr>
          <p:cNvPr id="167" name="직사각형"/>
          <p:cNvSpPr/>
          <p:nvPr/>
        </p:nvSpPr>
        <p:spPr>
          <a:xfrm>
            <a:off x="3733704" y="2488356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68" name="직사각형"/>
          <p:cNvSpPr/>
          <p:nvPr/>
        </p:nvSpPr>
        <p:spPr>
          <a:xfrm>
            <a:off x="3632104" y="2386756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69" name="Bot"/>
          <p:cNvSpPr/>
          <p:nvPr/>
        </p:nvSpPr>
        <p:spPr>
          <a:xfrm>
            <a:off x="3559982" y="2285049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Bot</a:t>
            </a:r>
          </a:p>
        </p:txBody>
      </p:sp>
      <p:sp>
        <p:nvSpPr>
          <p:cNvPr id="170" name="직사각형"/>
          <p:cNvSpPr/>
          <p:nvPr/>
        </p:nvSpPr>
        <p:spPr>
          <a:xfrm>
            <a:off x="4148190" y="4386649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71" name="직사각형"/>
          <p:cNvSpPr/>
          <p:nvPr/>
        </p:nvSpPr>
        <p:spPr>
          <a:xfrm>
            <a:off x="4046590" y="4285049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72" name="Bot"/>
          <p:cNvSpPr/>
          <p:nvPr/>
        </p:nvSpPr>
        <p:spPr>
          <a:xfrm>
            <a:off x="3974468" y="4183342"/>
            <a:ext cx="624271" cy="2413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0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Bot</a:t>
            </a:r>
          </a:p>
        </p:txBody>
      </p:sp>
      <p:sp>
        <p:nvSpPr>
          <p:cNvPr id="173" name="트레킹명세서…"/>
          <p:cNvSpPr txBox="1"/>
          <p:nvPr/>
        </p:nvSpPr>
        <p:spPr>
          <a:xfrm>
            <a:off x="5583294" y="4640978"/>
            <a:ext cx="1045465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15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트레킹명세서</a:t>
            </a:r>
          </a:p>
          <a:p>
            <a:pPr>
              <a:lnSpc>
                <a:spcPct val="15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TOP0503</a:t>
            </a:r>
          </a:p>
        </p:txBody>
      </p:sp>
      <p:pic>
        <p:nvPicPr>
          <p:cNvPr id="174" name="스크린샷 2020-03-12 10.36.34.png" descr="스크린샷 2020-03-12 10.36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8544" y="1339140"/>
            <a:ext cx="3960380" cy="7768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스크린샷 2020-03-12 10.36.34.png" descr="스크린샷 2020-03-12 10.36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8544" y="1339140"/>
            <a:ext cx="3960380" cy="776843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Project T9 Software Database"/>
          <p:cNvSpPr txBox="1"/>
          <p:nvPr/>
        </p:nvSpPr>
        <p:spPr>
          <a:xfrm>
            <a:off x="738022" y="673099"/>
            <a:ext cx="4282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Project T9 Software Database</a:t>
            </a:r>
          </a:p>
        </p:txBody>
      </p:sp>
      <p:sp>
        <p:nvSpPr>
          <p:cNvPr id="178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2020.03.10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2020.03.10 whoana</a:t>
            </a:r>
          </a:p>
        </p:txBody>
      </p:sp>
      <p:sp>
        <p:nvSpPr>
          <p:cNvPr id="181" name="3.테이블 Relation"/>
          <p:cNvSpPr/>
          <p:nvPr/>
        </p:nvSpPr>
        <p:spPr>
          <a:xfrm>
            <a:off x="857653" y="1551072"/>
            <a:ext cx="4043484" cy="412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08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solidFill>
            <a:schemeClr val="accent1">
              <a:lumOff val="16847"/>
            </a:schemeClr>
          </a:solidFill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3.테이블 Relation </a:t>
            </a:r>
          </a:p>
        </p:txBody>
      </p:sp>
      <p:pic>
        <p:nvPicPr>
          <p:cNvPr id="182" name="스크린샷 2020-03-12 10.19.10.png" descr="스크린샷 2020-03-12 10.19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0128" y="2396705"/>
            <a:ext cx="3878534" cy="546226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Relation Keys"/>
          <p:cNvSpPr txBox="1"/>
          <p:nvPr/>
        </p:nvSpPr>
        <p:spPr>
          <a:xfrm>
            <a:off x="5620054" y="2719984"/>
            <a:ext cx="1125539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Relation Keys</a:t>
            </a:r>
          </a:p>
        </p:txBody>
      </p:sp>
      <p:sp>
        <p:nvSpPr>
          <p:cNvPr id="184" name="직사각형"/>
          <p:cNvSpPr/>
          <p:nvPr/>
        </p:nvSpPr>
        <p:spPr>
          <a:xfrm>
            <a:off x="7058957" y="1665997"/>
            <a:ext cx="4282746" cy="724085"/>
          </a:xfrm>
          <a:prstGeom prst="rect">
            <a:avLst/>
          </a:prstGeom>
          <a:solidFill>
            <a:schemeClr val="accent1">
              <a:lumOff val="-13575"/>
              <a:alpha val="199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직사각형"/>
          <p:cNvSpPr/>
          <p:nvPr/>
        </p:nvSpPr>
        <p:spPr>
          <a:xfrm>
            <a:off x="945214" y="3025134"/>
            <a:ext cx="4282746" cy="724086"/>
          </a:xfrm>
          <a:prstGeom prst="rect">
            <a:avLst/>
          </a:prstGeom>
          <a:solidFill>
            <a:schemeClr val="accent1">
              <a:lumOff val="-13575"/>
              <a:alpha val="199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선"/>
          <p:cNvSpPr/>
          <p:nvPr/>
        </p:nvSpPr>
        <p:spPr>
          <a:xfrm>
            <a:off x="5232096" y="2025415"/>
            <a:ext cx="1832299" cy="1370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70" fill="norm" stroke="1" extrusionOk="0">
                <a:moveTo>
                  <a:pt x="0" y="21332"/>
                </a:moveTo>
                <a:cubicBezTo>
                  <a:pt x="2358" y="21570"/>
                  <a:pt x="4702" y="20665"/>
                  <a:pt x="6593" y="18785"/>
                </a:cubicBezTo>
                <a:cubicBezTo>
                  <a:pt x="8393" y="16996"/>
                  <a:pt x="9645" y="14465"/>
                  <a:pt x="10731" y="11859"/>
                </a:cubicBezTo>
                <a:cubicBezTo>
                  <a:pt x="11974" y="8875"/>
                  <a:pt x="13058" y="5700"/>
                  <a:pt x="14957" y="3385"/>
                </a:cubicBezTo>
                <a:cubicBezTo>
                  <a:pt x="16765" y="1180"/>
                  <a:pt x="19141" y="-30"/>
                  <a:pt x="21600" y="0"/>
                </a:cubicBezTo>
              </a:path>
            </a:pathLst>
          </a:custGeom>
          <a:ln w="25400">
            <a:solidFill>
              <a:schemeClr val="accent1">
                <a:alpha val="4273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