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66" r:id="rId5"/>
    <p:sldId id="260" r:id="rId6"/>
    <p:sldId id="265" r:id="rId7"/>
    <p:sldId id="276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7" r:id="rId17"/>
    <p:sldId id="274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8D3FF-3BB5-4868-A2B3-437758D9CA76}" v="724" dt="2019-09-04T13:37:00.170"/>
    <p1510:client id="{CFA7A9A6-A24F-49D9-A8AC-60336CDC40DC}" v="170" dt="2019-09-04T15:06:01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희연" userId="695056b33c9365f7" providerId="LiveId" clId="{CFA7A9A6-A24F-49D9-A8AC-60336CDC40DC}"/>
    <pc:docChg chg="undo custSel addSld delSld modSld sldOrd">
      <pc:chgData name="정 희연" userId="695056b33c9365f7" providerId="LiveId" clId="{CFA7A9A6-A24F-49D9-A8AC-60336CDC40DC}" dt="2019-09-04T15:06:11.509" v="1605" actId="14100"/>
      <pc:docMkLst>
        <pc:docMk/>
      </pc:docMkLst>
      <pc:sldChg chg="addSp delSp modSp">
        <pc:chgData name="정 희연" userId="695056b33c9365f7" providerId="LiveId" clId="{CFA7A9A6-A24F-49D9-A8AC-60336CDC40DC}" dt="2019-09-04T14:37:32.717" v="406" actId="13822"/>
        <pc:sldMkLst>
          <pc:docMk/>
          <pc:sldMk cId="3569210928" sldId="256"/>
        </pc:sldMkLst>
        <pc:spChg chg="add mod">
          <ac:chgData name="정 희연" userId="695056b33c9365f7" providerId="LiveId" clId="{CFA7A9A6-A24F-49D9-A8AC-60336CDC40DC}" dt="2019-09-04T14:37:26.072" v="405" actId="13822"/>
          <ac:spMkLst>
            <pc:docMk/>
            <pc:sldMk cId="3569210928" sldId="256"/>
            <ac:spMk id="2" creationId="{D6234BAF-C4FC-46D2-AB2C-C2D25BF17574}"/>
          </ac:spMkLst>
        </pc:spChg>
        <pc:spChg chg="add mod">
          <ac:chgData name="정 희연" userId="695056b33c9365f7" providerId="LiveId" clId="{CFA7A9A6-A24F-49D9-A8AC-60336CDC40DC}" dt="2019-09-04T14:37:11.107" v="403" actId="13822"/>
          <ac:spMkLst>
            <pc:docMk/>
            <pc:sldMk cId="3569210928" sldId="256"/>
            <ac:spMk id="3" creationId="{F1B2AB44-9008-4704-A115-A0C806E44950}"/>
          </ac:spMkLst>
        </pc:spChg>
        <pc:spChg chg="mod">
          <ac:chgData name="정 희연" userId="695056b33c9365f7" providerId="LiveId" clId="{CFA7A9A6-A24F-49D9-A8AC-60336CDC40DC}" dt="2019-09-04T14:36:16.974" v="367" actId="1076"/>
          <ac:spMkLst>
            <pc:docMk/>
            <pc:sldMk cId="3569210928" sldId="256"/>
            <ac:spMk id="5" creationId="{F1AC59C6-D699-41D6-96E3-63128548A69E}"/>
          </ac:spMkLst>
        </pc:spChg>
        <pc:spChg chg="add mod">
          <ac:chgData name="정 희연" userId="695056b33c9365f7" providerId="LiveId" clId="{CFA7A9A6-A24F-49D9-A8AC-60336CDC40DC}" dt="2019-09-04T14:37:32.717" v="406" actId="13822"/>
          <ac:spMkLst>
            <pc:docMk/>
            <pc:sldMk cId="3569210928" sldId="256"/>
            <ac:spMk id="7" creationId="{73EAB39D-5D45-423A-8B7D-5BE1B632E98A}"/>
          </ac:spMkLst>
        </pc:spChg>
        <pc:spChg chg="mod">
          <ac:chgData name="정 희연" userId="695056b33c9365f7" providerId="LiveId" clId="{CFA7A9A6-A24F-49D9-A8AC-60336CDC40DC}" dt="2019-09-04T14:31:31.893" v="213" actId="14100"/>
          <ac:spMkLst>
            <pc:docMk/>
            <pc:sldMk cId="3569210928" sldId="256"/>
            <ac:spMk id="8" creationId="{C12A37CD-AF80-4421-BED9-994A9597759C}"/>
          </ac:spMkLst>
        </pc:spChg>
        <pc:spChg chg="mod">
          <ac:chgData name="정 희연" userId="695056b33c9365f7" providerId="LiveId" clId="{CFA7A9A6-A24F-49D9-A8AC-60336CDC40DC}" dt="2019-09-04T14:31:27.909" v="212" actId="14100"/>
          <ac:spMkLst>
            <pc:docMk/>
            <pc:sldMk cId="3569210928" sldId="256"/>
            <ac:spMk id="10" creationId="{794E0053-C0A4-4D50-930C-3FD689F49F5E}"/>
          </ac:spMkLst>
        </pc:spChg>
        <pc:spChg chg="add mod">
          <ac:chgData name="정 희연" userId="695056b33c9365f7" providerId="LiveId" clId="{CFA7A9A6-A24F-49D9-A8AC-60336CDC40DC}" dt="2019-09-04T14:36:48.427" v="402" actId="20577"/>
          <ac:spMkLst>
            <pc:docMk/>
            <pc:sldMk cId="3569210928" sldId="256"/>
            <ac:spMk id="11" creationId="{56D4D5EC-5D24-44F9-B40C-F2E5BC7807E9}"/>
          </ac:spMkLst>
        </pc:spChg>
        <pc:spChg chg="del mod">
          <ac:chgData name="정 희연" userId="695056b33c9365f7" providerId="LiveId" clId="{CFA7A9A6-A24F-49D9-A8AC-60336CDC40DC}" dt="2019-09-04T14:31:05.215" v="195" actId="478"/>
          <ac:spMkLst>
            <pc:docMk/>
            <pc:sldMk cId="3569210928" sldId="256"/>
            <ac:spMk id="13" creationId="{1CFDD4DA-8FC8-4A38-98B4-2F1FA7F6C6EB}"/>
          </ac:spMkLst>
        </pc:spChg>
        <pc:spChg chg="del mod">
          <ac:chgData name="정 희연" userId="695056b33c9365f7" providerId="LiveId" clId="{CFA7A9A6-A24F-49D9-A8AC-60336CDC40DC}" dt="2019-09-04T14:31:20.395" v="209" actId="478"/>
          <ac:spMkLst>
            <pc:docMk/>
            <pc:sldMk cId="3569210928" sldId="256"/>
            <ac:spMk id="14" creationId="{3C1FDB84-9C21-4FF7-9513-D5A20EE365DB}"/>
          </ac:spMkLst>
        </pc:spChg>
        <pc:spChg chg="del">
          <ac:chgData name="정 희연" userId="695056b33c9365f7" providerId="LiveId" clId="{CFA7A9A6-A24F-49D9-A8AC-60336CDC40DC}" dt="2019-09-04T14:31:21.754" v="210" actId="478"/>
          <ac:spMkLst>
            <pc:docMk/>
            <pc:sldMk cId="3569210928" sldId="256"/>
            <ac:spMk id="15" creationId="{DB9DA84D-54E9-4BF5-B283-7355AD2373C9}"/>
          </ac:spMkLst>
        </pc:spChg>
        <pc:spChg chg="del">
          <ac:chgData name="정 희연" userId="695056b33c9365f7" providerId="LiveId" clId="{CFA7A9A6-A24F-49D9-A8AC-60336CDC40DC}" dt="2019-09-04T14:31:18.989" v="207" actId="478"/>
          <ac:spMkLst>
            <pc:docMk/>
            <pc:sldMk cId="3569210928" sldId="256"/>
            <ac:spMk id="16" creationId="{FED9DEBE-9E21-407F-801C-28FB25B4F40A}"/>
          </ac:spMkLst>
        </pc:spChg>
        <pc:spChg chg="del mod">
          <ac:chgData name="정 희연" userId="695056b33c9365f7" providerId="LiveId" clId="{CFA7A9A6-A24F-49D9-A8AC-60336CDC40DC}" dt="2019-09-04T14:31:22.692" v="211" actId="478"/>
          <ac:spMkLst>
            <pc:docMk/>
            <pc:sldMk cId="3569210928" sldId="256"/>
            <ac:spMk id="17" creationId="{3B3429C2-F881-4FBE-8DBD-B8FA3F6E30A7}"/>
          </ac:spMkLst>
        </pc:spChg>
        <pc:spChg chg="del mod">
          <ac:chgData name="정 희연" userId="695056b33c9365f7" providerId="LiveId" clId="{CFA7A9A6-A24F-49D9-A8AC-60336CDC40DC}" dt="2019-09-04T14:31:17.193" v="204" actId="478"/>
          <ac:spMkLst>
            <pc:docMk/>
            <pc:sldMk cId="3569210928" sldId="256"/>
            <ac:spMk id="18" creationId="{F0B8B7F6-65AA-4F1A-B90B-5DDE6D1FF297}"/>
          </ac:spMkLst>
        </pc:spChg>
        <pc:spChg chg="del">
          <ac:chgData name="정 희연" userId="695056b33c9365f7" providerId="LiveId" clId="{CFA7A9A6-A24F-49D9-A8AC-60336CDC40DC}" dt="2019-09-04T14:31:15.915" v="202" actId="478"/>
          <ac:spMkLst>
            <pc:docMk/>
            <pc:sldMk cId="3569210928" sldId="256"/>
            <ac:spMk id="19" creationId="{DF43976C-5CDD-4B1C-88EA-C13CA7DCCA95}"/>
          </ac:spMkLst>
        </pc:spChg>
        <pc:spChg chg="del">
          <ac:chgData name="정 희연" userId="695056b33c9365f7" providerId="LiveId" clId="{CFA7A9A6-A24F-49D9-A8AC-60336CDC40DC}" dt="2019-09-04T14:31:15.399" v="201" actId="478"/>
          <ac:spMkLst>
            <pc:docMk/>
            <pc:sldMk cId="3569210928" sldId="256"/>
            <ac:spMk id="20" creationId="{4616E044-6ABF-42B4-A217-E7BE29E6A8A4}"/>
          </ac:spMkLst>
        </pc:spChg>
        <pc:spChg chg="del">
          <ac:chgData name="정 희연" userId="695056b33c9365f7" providerId="LiveId" clId="{CFA7A9A6-A24F-49D9-A8AC-60336CDC40DC}" dt="2019-09-04T14:31:14.837" v="200" actId="478"/>
          <ac:spMkLst>
            <pc:docMk/>
            <pc:sldMk cId="3569210928" sldId="256"/>
            <ac:spMk id="21" creationId="{2945D1EC-441B-4266-834A-4C42B4256153}"/>
          </ac:spMkLst>
        </pc:spChg>
        <pc:spChg chg="add mod">
          <ac:chgData name="정 희연" userId="695056b33c9365f7" providerId="LiveId" clId="{CFA7A9A6-A24F-49D9-A8AC-60336CDC40DC}" dt="2019-09-04T14:37:19.089" v="404" actId="13822"/>
          <ac:spMkLst>
            <pc:docMk/>
            <pc:sldMk cId="3569210928" sldId="256"/>
            <ac:spMk id="22" creationId="{7BC49D59-8A7A-4BB7-BB5B-1A3BA1950BCB}"/>
          </ac:spMkLst>
        </pc:spChg>
      </pc:sldChg>
      <pc:sldChg chg="addSp delSp modSp add del">
        <pc:chgData name="정 희연" userId="695056b33c9365f7" providerId="LiveId" clId="{CFA7A9A6-A24F-49D9-A8AC-60336CDC40DC}" dt="2019-09-04T14:39:59.169" v="415" actId="2696"/>
        <pc:sldMkLst>
          <pc:docMk/>
          <pc:sldMk cId="2081604895" sldId="257"/>
        </pc:sldMkLst>
        <pc:spChg chg="del">
          <ac:chgData name="정 희연" userId="695056b33c9365f7" providerId="LiveId" clId="{CFA7A9A6-A24F-49D9-A8AC-60336CDC40DC}" dt="2019-09-04T14:37:44.450" v="408" actId="478"/>
          <ac:spMkLst>
            <pc:docMk/>
            <pc:sldMk cId="2081604895" sldId="257"/>
            <ac:spMk id="2" creationId="{920852CB-531D-44A9-9A14-B5EBFE42B6D8}"/>
          </ac:spMkLst>
        </pc:spChg>
        <pc:spChg chg="del">
          <ac:chgData name="정 희연" userId="695056b33c9365f7" providerId="LiveId" clId="{CFA7A9A6-A24F-49D9-A8AC-60336CDC40DC}" dt="2019-09-04T14:37:44.450" v="408" actId="478"/>
          <ac:spMkLst>
            <pc:docMk/>
            <pc:sldMk cId="2081604895" sldId="257"/>
            <ac:spMk id="3" creationId="{72DD33EF-C39C-4BFA-8815-92B71943B5D1}"/>
          </ac:spMkLst>
        </pc:spChg>
        <pc:picChg chg="add mod">
          <ac:chgData name="정 희연" userId="695056b33c9365f7" providerId="LiveId" clId="{CFA7A9A6-A24F-49D9-A8AC-60336CDC40DC}" dt="2019-09-04T14:39:35.557" v="411" actId="962"/>
          <ac:picMkLst>
            <pc:docMk/>
            <pc:sldMk cId="2081604895" sldId="257"/>
            <ac:picMk id="5" creationId="{3C48A03D-CC84-46E5-B2F0-1A791DD0D475}"/>
          </ac:picMkLst>
        </pc:picChg>
      </pc:sldChg>
      <pc:sldChg chg="addSp delSp modSp add">
        <pc:chgData name="정 희연" userId="695056b33c9365f7" providerId="LiveId" clId="{CFA7A9A6-A24F-49D9-A8AC-60336CDC40DC}" dt="2019-09-04T14:52:46.656" v="1029" actId="1076"/>
        <pc:sldMkLst>
          <pc:docMk/>
          <pc:sldMk cId="1264763935" sldId="258"/>
        </pc:sldMkLst>
        <pc:spChg chg="mod">
          <ac:chgData name="정 희연" userId="695056b33c9365f7" providerId="LiveId" clId="{CFA7A9A6-A24F-49D9-A8AC-60336CDC40DC}" dt="2019-09-04T14:44:35.542" v="499" actId="122"/>
          <ac:spMkLst>
            <pc:docMk/>
            <pc:sldMk cId="1264763935" sldId="258"/>
            <ac:spMk id="2" creationId="{220B5673-E4B7-4245-93FF-89E47B0D7D4E}"/>
          </ac:spMkLst>
        </pc:spChg>
        <pc:spChg chg="del">
          <ac:chgData name="정 희연" userId="695056b33c9365f7" providerId="LiveId" clId="{CFA7A9A6-A24F-49D9-A8AC-60336CDC40DC}" dt="2019-09-04T14:39:55.311" v="413" actId="478"/>
          <ac:spMkLst>
            <pc:docMk/>
            <pc:sldMk cId="1264763935" sldId="258"/>
            <ac:spMk id="3" creationId="{9C73C9D2-C0B8-4565-928D-8A9C0F0271F3}"/>
          </ac:spMkLst>
        </pc:spChg>
        <pc:picChg chg="add mod">
          <ac:chgData name="정 희연" userId="695056b33c9365f7" providerId="LiveId" clId="{CFA7A9A6-A24F-49D9-A8AC-60336CDC40DC}" dt="2019-09-04T14:52:46.656" v="1029" actId="1076"/>
          <ac:picMkLst>
            <pc:docMk/>
            <pc:sldMk cId="1264763935" sldId="258"/>
            <ac:picMk id="4" creationId="{EEBE937B-0846-4A7D-A9C2-98A111E87170}"/>
          </ac:picMkLst>
        </pc:picChg>
      </pc:sldChg>
      <pc:sldChg chg="addSp delSp modSp add del">
        <pc:chgData name="정 희연" userId="695056b33c9365f7" providerId="LiveId" clId="{CFA7A9A6-A24F-49D9-A8AC-60336CDC40DC}" dt="2019-09-04T14:44:56.709" v="500" actId="2696"/>
        <pc:sldMkLst>
          <pc:docMk/>
          <pc:sldMk cId="4194229595" sldId="259"/>
        </pc:sldMkLst>
        <pc:spChg chg="del">
          <ac:chgData name="정 희연" userId="695056b33c9365f7" providerId="LiveId" clId="{CFA7A9A6-A24F-49D9-A8AC-60336CDC40DC}" dt="2019-09-04T14:40:12.164" v="417" actId="478"/>
          <ac:spMkLst>
            <pc:docMk/>
            <pc:sldMk cId="4194229595" sldId="259"/>
            <ac:spMk id="3" creationId="{7AA31F38-6DCB-49BF-8EBB-71DCA00207F8}"/>
          </ac:spMkLst>
        </pc:spChg>
        <pc:picChg chg="add mod">
          <ac:chgData name="정 희연" userId="695056b33c9365f7" providerId="LiveId" clId="{CFA7A9A6-A24F-49D9-A8AC-60336CDC40DC}" dt="2019-09-04T14:40:24.991" v="422" actId="14100"/>
          <ac:picMkLst>
            <pc:docMk/>
            <pc:sldMk cId="4194229595" sldId="259"/>
            <ac:picMk id="5" creationId="{6C23E079-E120-4E91-8816-9C31116B5CB0}"/>
          </ac:picMkLst>
        </pc:picChg>
      </pc:sldChg>
      <pc:sldChg chg="addSp delSp modSp add">
        <pc:chgData name="정 희연" userId="695056b33c9365f7" providerId="LiveId" clId="{CFA7A9A6-A24F-49D9-A8AC-60336CDC40DC}" dt="2019-09-04T14:45:07.800" v="514" actId="122"/>
        <pc:sldMkLst>
          <pc:docMk/>
          <pc:sldMk cId="3772091095" sldId="260"/>
        </pc:sldMkLst>
        <pc:spChg chg="mod">
          <ac:chgData name="정 희연" userId="695056b33c9365f7" providerId="LiveId" clId="{CFA7A9A6-A24F-49D9-A8AC-60336CDC40DC}" dt="2019-09-04T14:45:07.800" v="514" actId="122"/>
          <ac:spMkLst>
            <pc:docMk/>
            <pc:sldMk cId="3772091095" sldId="260"/>
            <ac:spMk id="2" creationId="{28D9EE9A-9FD6-4093-A4A3-15ED5D026AE7}"/>
          </ac:spMkLst>
        </pc:spChg>
        <pc:spChg chg="del">
          <ac:chgData name="정 희연" userId="695056b33c9365f7" providerId="LiveId" clId="{CFA7A9A6-A24F-49D9-A8AC-60336CDC40DC}" dt="2019-09-04T14:40:37.048" v="424"/>
          <ac:spMkLst>
            <pc:docMk/>
            <pc:sldMk cId="3772091095" sldId="260"/>
            <ac:spMk id="3" creationId="{21EFC216-E969-4BF3-9531-F22EDC395951}"/>
          </ac:spMkLst>
        </pc:spChg>
        <pc:picChg chg="add mod">
          <ac:chgData name="정 희연" userId="695056b33c9365f7" providerId="LiveId" clId="{CFA7A9A6-A24F-49D9-A8AC-60336CDC40DC}" dt="2019-09-04T14:40:38.344" v="426" actId="962"/>
          <ac:picMkLst>
            <pc:docMk/>
            <pc:sldMk cId="3772091095" sldId="260"/>
            <ac:picMk id="5" creationId="{CD09B2B2-78AF-4FC8-A254-C5F1851C0814}"/>
          </ac:picMkLst>
        </pc:picChg>
      </pc:sldChg>
      <pc:sldChg chg="addSp delSp modSp add del">
        <pc:chgData name="정 희연" userId="695056b33c9365f7" providerId="LiveId" clId="{CFA7A9A6-A24F-49D9-A8AC-60336CDC40DC}" dt="2019-09-04T14:45:47.713" v="515" actId="2696"/>
        <pc:sldMkLst>
          <pc:docMk/>
          <pc:sldMk cId="4016062240" sldId="261"/>
        </pc:sldMkLst>
        <pc:spChg chg="del">
          <ac:chgData name="정 희연" userId="695056b33c9365f7" providerId="LiveId" clId="{CFA7A9A6-A24F-49D9-A8AC-60336CDC40DC}" dt="2019-09-04T14:41:02.436" v="436"/>
          <ac:spMkLst>
            <pc:docMk/>
            <pc:sldMk cId="4016062240" sldId="261"/>
            <ac:spMk id="3" creationId="{E3A0503D-B1A2-4B41-BA7D-7C39D7551291}"/>
          </ac:spMkLst>
        </pc:spChg>
        <pc:picChg chg="add mod">
          <ac:chgData name="정 희연" userId="695056b33c9365f7" providerId="LiveId" clId="{CFA7A9A6-A24F-49D9-A8AC-60336CDC40DC}" dt="2019-09-04T14:41:02.436" v="436"/>
          <ac:picMkLst>
            <pc:docMk/>
            <pc:sldMk cId="4016062240" sldId="261"/>
            <ac:picMk id="5" creationId="{F56859EC-A63B-4075-813F-870735F322C3}"/>
          </ac:picMkLst>
        </pc:picChg>
      </pc:sldChg>
      <pc:sldChg chg="addSp delSp modSp add del">
        <pc:chgData name="정 희연" userId="695056b33c9365f7" providerId="LiveId" clId="{CFA7A9A6-A24F-49D9-A8AC-60336CDC40DC}" dt="2019-09-04T14:46:09.400" v="529" actId="2696"/>
        <pc:sldMkLst>
          <pc:docMk/>
          <pc:sldMk cId="218283299" sldId="262"/>
        </pc:sldMkLst>
        <pc:spChg chg="mod">
          <ac:chgData name="정 희연" userId="695056b33c9365f7" providerId="LiveId" clId="{CFA7A9A6-A24F-49D9-A8AC-60336CDC40DC}" dt="2019-09-04T14:46:07.588" v="528"/>
          <ac:spMkLst>
            <pc:docMk/>
            <pc:sldMk cId="218283299" sldId="262"/>
            <ac:spMk id="2" creationId="{DCD65DB6-8530-4DD0-AE2C-3560EAAE68EC}"/>
          </ac:spMkLst>
        </pc:spChg>
        <pc:spChg chg="del">
          <ac:chgData name="정 희연" userId="695056b33c9365f7" providerId="LiveId" clId="{CFA7A9A6-A24F-49D9-A8AC-60336CDC40DC}" dt="2019-09-04T14:41:12.544" v="437"/>
          <ac:spMkLst>
            <pc:docMk/>
            <pc:sldMk cId="218283299" sldId="262"/>
            <ac:spMk id="3" creationId="{9BE7BE3F-03E2-4560-A89D-8DE6CE2F9A33}"/>
          </ac:spMkLst>
        </pc:spChg>
        <pc:picChg chg="add mod">
          <ac:chgData name="정 희연" userId="695056b33c9365f7" providerId="LiveId" clId="{CFA7A9A6-A24F-49D9-A8AC-60336CDC40DC}" dt="2019-09-04T14:41:13.747" v="439" actId="962"/>
          <ac:picMkLst>
            <pc:docMk/>
            <pc:sldMk cId="218283299" sldId="262"/>
            <ac:picMk id="5" creationId="{C43F7618-C355-447E-9842-0DC7E1123540}"/>
          </ac:picMkLst>
        </pc:picChg>
      </pc:sldChg>
      <pc:sldChg chg="addSp delSp modSp add">
        <pc:chgData name="정 희연" userId="695056b33c9365f7" providerId="LiveId" clId="{CFA7A9A6-A24F-49D9-A8AC-60336CDC40DC}" dt="2019-09-04T14:46:22.585" v="567" actId="122"/>
        <pc:sldMkLst>
          <pc:docMk/>
          <pc:sldMk cId="3283647258" sldId="263"/>
        </pc:sldMkLst>
        <pc:spChg chg="mod">
          <ac:chgData name="정 희연" userId="695056b33c9365f7" providerId="LiveId" clId="{CFA7A9A6-A24F-49D9-A8AC-60336CDC40DC}" dt="2019-09-04T14:46:22.585" v="567" actId="122"/>
          <ac:spMkLst>
            <pc:docMk/>
            <pc:sldMk cId="3283647258" sldId="263"/>
            <ac:spMk id="2" creationId="{267C91BE-C134-48B1-ADB7-939CC9B14A13}"/>
          </ac:spMkLst>
        </pc:spChg>
        <pc:spChg chg="del">
          <ac:chgData name="정 희연" userId="695056b33c9365f7" providerId="LiveId" clId="{CFA7A9A6-A24F-49D9-A8AC-60336CDC40DC}" dt="2019-09-04T14:41:31.298" v="440"/>
          <ac:spMkLst>
            <pc:docMk/>
            <pc:sldMk cId="3283647258" sldId="263"/>
            <ac:spMk id="3" creationId="{85DB2007-0772-4B35-8602-4CB9675768D3}"/>
          </ac:spMkLst>
        </pc:spChg>
        <pc:picChg chg="add mod">
          <ac:chgData name="정 희연" userId="695056b33c9365f7" providerId="LiveId" clId="{CFA7A9A6-A24F-49D9-A8AC-60336CDC40DC}" dt="2019-09-04T14:41:32.470" v="442" actId="962"/>
          <ac:picMkLst>
            <pc:docMk/>
            <pc:sldMk cId="3283647258" sldId="263"/>
            <ac:picMk id="5" creationId="{32DDC5FC-4EEE-4D8D-B00A-FBBA403780CA}"/>
          </ac:picMkLst>
        </pc:picChg>
      </pc:sldChg>
      <pc:sldChg chg="addSp delSp modSp add">
        <pc:chgData name="정 희연" userId="695056b33c9365f7" providerId="LiveId" clId="{CFA7A9A6-A24F-49D9-A8AC-60336CDC40DC}" dt="2019-09-04T15:05:20.072" v="1598" actId="14100"/>
        <pc:sldMkLst>
          <pc:docMk/>
          <pc:sldMk cId="1947228444" sldId="264"/>
        </pc:sldMkLst>
        <pc:spChg chg="del mod">
          <ac:chgData name="정 희연" userId="695056b33c9365f7" providerId="LiveId" clId="{CFA7A9A6-A24F-49D9-A8AC-60336CDC40DC}" dt="2019-09-04T15:05:05.290" v="1593" actId="478"/>
          <ac:spMkLst>
            <pc:docMk/>
            <pc:sldMk cId="1947228444" sldId="264"/>
            <ac:spMk id="2" creationId="{B07C4887-DCA0-45E2-9C62-2D6D493C3604}"/>
          </ac:spMkLst>
        </pc:spChg>
        <pc:spChg chg="del">
          <ac:chgData name="정 희연" userId="695056b33c9365f7" providerId="LiveId" clId="{CFA7A9A6-A24F-49D9-A8AC-60336CDC40DC}" dt="2019-09-04T14:41:40.341" v="443"/>
          <ac:spMkLst>
            <pc:docMk/>
            <pc:sldMk cId="1947228444" sldId="264"/>
            <ac:spMk id="3" creationId="{3D5AFA93-1C53-4FBF-BD39-E04B4FDDCF50}"/>
          </ac:spMkLst>
        </pc:spChg>
        <pc:spChg chg="add del mod">
          <ac:chgData name="정 희연" userId="695056b33c9365f7" providerId="LiveId" clId="{CFA7A9A6-A24F-49D9-A8AC-60336CDC40DC}" dt="2019-09-04T15:05:09.370" v="1594" actId="478"/>
          <ac:spMkLst>
            <pc:docMk/>
            <pc:sldMk cId="1947228444" sldId="264"/>
            <ac:spMk id="7" creationId="{FB903B30-2594-49F8-85C7-402261A58A54}"/>
          </ac:spMkLst>
        </pc:spChg>
        <pc:spChg chg="add">
          <ac:chgData name="정 희연" userId="695056b33c9365f7" providerId="LiveId" clId="{CFA7A9A6-A24F-49D9-A8AC-60336CDC40DC}" dt="2019-09-04T15:05:10.696" v="1595"/>
          <ac:spMkLst>
            <pc:docMk/>
            <pc:sldMk cId="1947228444" sldId="264"/>
            <ac:spMk id="8" creationId="{855A2D0E-F143-443F-8D30-6351D883E429}"/>
          </ac:spMkLst>
        </pc:spChg>
        <pc:spChg chg="add">
          <ac:chgData name="정 희연" userId="695056b33c9365f7" providerId="LiveId" clId="{CFA7A9A6-A24F-49D9-A8AC-60336CDC40DC}" dt="2019-09-04T15:05:10.696" v="1595"/>
          <ac:spMkLst>
            <pc:docMk/>
            <pc:sldMk cId="1947228444" sldId="264"/>
            <ac:spMk id="10" creationId="{0B0B0024-6F94-4E5D-92AE-53B96921E42E}"/>
          </ac:spMkLst>
        </pc:spChg>
        <pc:spChg chg="add">
          <ac:chgData name="정 희연" userId="695056b33c9365f7" providerId="LiveId" clId="{CFA7A9A6-A24F-49D9-A8AC-60336CDC40DC}" dt="2019-09-04T15:05:10.696" v="1595"/>
          <ac:spMkLst>
            <pc:docMk/>
            <pc:sldMk cId="1947228444" sldId="264"/>
            <ac:spMk id="11" creationId="{B3CC8135-D18B-452E-8CCC-CB77FB4BCC0E}"/>
          </ac:spMkLst>
        </pc:spChg>
        <pc:spChg chg="add">
          <ac:chgData name="정 희연" userId="695056b33c9365f7" providerId="LiveId" clId="{CFA7A9A6-A24F-49D9-A8AC-60336CDC40DC}" dt="2019-09-04T15:05:10.696" v="1595"/>
          <ac:spMkLst>
            <pc:docMk/>
            <pc:sldMk cId="1947228444" sldId="264"/>
            <ac:spMk id="12" creationId="{29F330D0-08F2-4F08-B833-D2CB443D0DF8}"/>
          </ac:spMkLst>
        </pc:spChg>
        <pc:picChg chg="add mod">
          <ac:chgData name="정 희연" userId="695056b33c9365f7" providerId="LiveId" clId="{CFA7A9A6-A24F-49D9-A8AC-60336CDC40DC}" dt="2019-09-04T15:05:20.072" v="1598" actId="14100"/>
          <ac:picMkLst>
            <pc:docMk/>
            <pc:sldMk cId="1947228444" sldId="264"/>
            <ac:picMk id="5" creationId="{FF419746-8082-48F3-B184-5E03A1C5D934}"/>
          </ac:picMkLst>
        </pc:picChg>
        <pc:picChg chg="add">
          <ac:chgData name="정 희연" userId="695056b33c9365f7" providerId="LiveId" clId="{CFA7A9A6-A24F-49D9-A8AC-60336CDC40DC}" dt="2019-09-04T15:05:10.696" v="1595"/>
          <ac:picMkLst>
            <pc:docMk/>
            <pc:sldMk cId="1947228444" sldId="264"/>
            <ac:picMk id="9" creationId="{147FC6C9-2336-4E0A-A954-5769408A7434}"/>
          </ac:picMkLst>
        </pc:picChg>
      </pc:sldChg>
      <pc:sldChg chg="addSp delSp modSp add ord">
        <pc:chgData name="정 희연" userId="695056b33c9365f7" providerId="LiveId" clId="{CFA7A9A6-A24F-49D9-A8AC-60336CDC40DC}" dt="2019-09-04T14:47:49.538" v="603" actId="122"/>
        <pc:sldMkLst>
          <pc:docMk/>
          <pc:sldMk cId="698984375" sldId="265"/>
        </pc:sldMkLst>
        <pc:spChg chg="mod">
          <ac:chgData name="정 희연" userId="695056b33c9365f7" providerId="LiveId" clId="{CFA7A9A6-A24F-49D9-A8AC-60336CDC40DC}" dt="2019-09-04T14:47:49.538" v="603" actId="122"/>
          <ac:spMkLst>
            <pc:docMk/>
            <pc:sldMk cId="698984375" sldId="265"/>
            <ac:spMk id="2" creationId="{98AE59D9-F87C-43C6-8A9C-7312D8A2E477}"/>
          </ac:spMkLst>
        </pc:spChg>
        <pc:spChg chg="del">
          <ac:chgData name="정 희연" userId="695056b33c9365f7" providerId="LiveId" clId="{CFA7A9A6-A24F-49D9-A8AC-60336CDC40DC}" dt="2019-09-04T14:41:49.109" v="446"/>
          <ac:spMkLst>
            <pc:docMk/>
            <pc:sldMk cId="698984375" sldId="265"/>
            <ac:spMk id="3" creationId="{E32862ED-A4CB-48FF-ADC0-FE512D995926}"/>
          </ac:spMkLst>
        </pc:spChg>
        <pc:picChg chg="add mod">
          <ac:chgData name="정 희연" userId="695056b33c9365f7" providerId="LiveId" clId="{CFA7A9A6-A24F-49D9-A8AC-60336CDC40DC}" dt="2019-09-04T14:41:50.308" v="448" actId="962"/>
          <ac:picMkLst>
            <pc:docMk/>
            <pc:sldMk cId="698984375" sldId="265"/>
            <ac:picMk id="5" creationId="{FCD18033-24AB-40C1-9FFD-A12362CE505A}"/>
          </ac:picMkLst>
        </pc:picChg>
      </pc:sldChg>
      <pc:sldChg chg="addSp delSp modSp add ord">
        <pc:chgData name="정 희연" userId="695056b33c9365f7" providerId="LiveId" clId="{CFA7A9A6-A24F-49D9-A8AC-60336CDC40DC}" dt="2019-09-04T14:48:11.189" v="638"/>
        <pc:sldMkLst>
          <pc:docMk/>
          <pc:sldMk cId="594859703" sldId="266"/>
        </pc:sldMkLst>
        <pc:spChg chg="mod">
          <ac:chgData name="정 희연" userId="695056b33c9365f7" providerId="LiveId" clId="{CFA7A9A6-A24F-49D9-A8AC-60336CDC40DC}" dt="2019-09-04T14:48:04.831" v="636"/>
          <ac:spMkLst>
            <pc:docMk/>
            <pc:sldMk cId="594859703" sldId="266"/>
            <ac:spMk id="2" creationId="{F18122EA-117F-43D4-9FC1-4EF7F3B97728}"/>
          </ac:spMkLst>
        </pc:spChg>
        <pc:spChg chg="del">
          <ac:chgData name="정 희연" userId="695056b33c9365f7" providerId="LiveId" clId="{CFA7A9A6-A24F-49D9-A8AC-60336CDC40DC}" dt="2019-09-04T14:41:58.515" v="449"/>
          <ac:spMkLst>
            <pc:docMk/>
            <pc:sldMk cId="594859703" sldId="266"/>
            <ac:spMk id="3" creationId="{8816ADE0-4120-4588-86D8-048FA2651356}"/>
          </ac:spMkLst>
        </pc:spChg>
        <pc:picChg chg="add mod">
          <ac:chgData name="정 희연" userId="695056b33c9365f7" providerId="LiveId" clId="{CFA7A9A6-A24F-49D9-A8AC-60336CDC40DC}" dt="2019-09-04T14:41:59.603" v="451" actId="962"/>
          <ac:picMkLst>
            <pc:docMk/>
            <pc:sldMk cId="594859703" sldId="266"/>
            <ac:picMk id="5" creationId="{D1667B65-33C3-4800-A3A7-A41A8B2DE783}"/>
          </ac:picMkLst>
        </pc:picChg>
      </pc:sldChg>
      <pc:sldChg chg="addSp delSp modSp add">
        <pc:chgData name="정 희연" userId="695056b33c9365f7" providerId="LiveId" clId="{CFA7A9A6-A24F-49D9-A8AC-60336CDC40DC}" dt="2019-09-04T14:48:37.647" v="686" actId="20577"/>
        <pc:sldMkLst>
          <pc:docMk/>
          <pc:sldMk cId="2007439171" sldId="267"/>
        </pc:sldMkLst>
        <pc:spChg chg="mod">
          <ac:chgData name="정 희연" userId="695056b33c9365f7" providerId="LiveId" clId="{CFA7A9A6-A24F-49D9-A8AC-60336CDC40DC}" dt="2019-09-04T14:48:37.647" v="686" actId="20577"/>
          <ac:spMkLst>
            <pc:docMk/>
            <pc:sldMk cId="2007439171" sldId="267"/>
            <ac:spMk id="2" creationId="{1C19F759-A4E6-4D79-97FB-415807DEA62C}"/>
          </ac:spMkLst>
        </pc:spChg>
        <pc:spChg chg="del">
          <ac:chgData name="정 희연" userId="695056b33c9365f7" providerId="LiveId" clId="{CFA7A9A6-A24F-49D9-A8AC-60336CDC40DC}" dt="2019-09-04T14:42:10.013" v="452"/>
          <ac:spMkLst>
            <pc:docMk/>
            <pc:sldMk cId="2007439171" sldId="267"/>
            <ac:spMk id="3" creationId="{EE15427C-6875-470C-B35E-B99E7B9060CF}"/>
          </ac:spMkLst>
        </pc:spChg>
        <pc:picChg chg="add mod">
          <ac:chgData name="정 희연" userId="695056b33c9365f7" providerId="LiveId" clId="{CFA7A9A6-A24F-49D9-A8AC-60336CDC40DC}" dt="2019-09-04T14:42:10.013" v="452"/>
          <ac:picMkLst>
            <pc:docMk/>
            <pc:sldMk cId="2007439171" sldId="267"/>
            <ac:picMk id="5" creationId="{B66E31F6-7AD5-41FB-A733-49BD66898D29}"/>
          </ac:picMkLst>
        </pc:picChg>
        <pc:picChg chg="add del mod">
          <ac:chgData name="정 희연" userId="695056b33c9365f7" providerId="LiveId" clId="{CFA7A9A6-A24F-49D9-A8AC-60336CDC40DC}" dt="2019-09-04T14:42:17.309" v="455" actId="478"/>
          <ac:picMkLst>
            <pc:docMk/>
            <pc:sldMk cId="2007439171" sldId="267"/>
            <ac:picMk id="7" creationId="{C86A1ACD-B4D9-40A8-B709-351FE5B6AFC9}"/>
          </ac:picMkLst>
        </pc:picChg>
      </pc:sldChg>
      <pc:sldChg chg="addSp delSp modSp add">
        <pc:chgData name="정 희연" userId="695056b33c9365f7" providerId="LiveId" clId="{CFA7A9A6-A24F-49D9-A8AC-60336CDC40DC}" dt="2019-09-04T14:48:51.477" v="733"/>
        <pc:sldMkLst>
          <pc:docMk/>
          <pc:sldMk cId="1721876112" sldId="268"/>
        </pc:sldMkLst>
        <pc:spChg chg="mod">
          <ac:chgData name="정 희연" userId="695056b33c9365f7" providerId="LiveId" clId="{CFA7A9A6-A24F-49D9-A8AC-60336CDC40DC}" dt="2019-09-04T14:48:51.477" v="733"/>
          <ac:spMkLst>
            <pc:docMk/>
            <pc:sldMk cId="1721876112" sldId="268"/>
            <ac:spMk id="2" creationId="{F529629C-9A55-4258-8EC6-43464FD6EA0A}"/>
          </ac:spMkLst>
        </pc:spChg>
        <pc:spChg chg="del">
          <ac:chgData name="정 희연" userId="695056b33c9365f7" providerId="LiveId" clId="{CFA7A9A6-A24F-49D9-A8AC-60336CDC40DC}" dt="2019-09-04T14:42:24.202" v="456"/>
          <ac:spMkLst>
            <pc:docMk/>
            <pc:sldMk cId="1721876112" sldId="268"/>
            <ac:spMk id="3" creationId="{45F712A4-FA74-4600-9B21-A72799B007DA}"/>
          </ac:spMkLst>
        </pc:spChg>
        <pc:picChg chg="add mod">
          <ac:chgData name="정 희연" userId="695056b33c9365f7" providerId="LiveId" clId="{CFA7A9A6-A24F-49D9-A8AC-60336CDC40DC}" dt="2019-09-04T14:42:25.593" v="458" actId="962"/>
          <ac:picMkLst>
            <pc:docMk/>
            <pc:sldMk cId="1721876112" sldId="268"/>
            <ac:picMk id="5" creationId="{C064C5B4-7189-4E26-A960-D785B3463B33}"/>
          </ac:picMkLst>
        </pc:picChg>
      </pc:sldChg>
      <pc:sldChg chg="addSp delSp modSp add">
        <pc:chgData name="정 희연" userId="695056b33c9365f7" providerId="LiveId" clId="{CFA7A9A6-A24F-49D9-A8AC-60336CDC40DC}" dt="2019-09-04T14:49:05.566" v="777" actId="122"/>
        <pc:sldMkLst>
          <pc:docMk/>
          <pc:sldMk cId="776171299" sldId="269"/>
        </pc:sldMkLst>
        <pc:spChg chg="mod">
          <ac:chgData name="정 희연" userId="695056b33c9365f7" providerId="LiveId" clId="{CFA7A9A6-A24F-49D9-A8AC-60336CDC40DC}" dt="2019-09-04T14:49:05.566" v="777" actId="122"/>
          <ac:spMkLst>
            <pc:docMk/>
            <pc:sldMk cId="776171299" sldId="269"/>
            <ac:spMk id="2" creationId="{9F412F72-FA34-4FD3-BE27-0C0CF816CF43}"/>
          </ac:spMkLst>
        </pc:spChg>
        <pc:spChg chg="del">
          <ac:chgData name="정 희연" userId="695056b33c9365f7" providerId="LiveId" clId="{CFA7A9A6-A24F-49D9-A8AC-60336CDC40DC}" dt="2019-09-04T14:42:36.903" v="463"/>
          <ac:spMkLst>
            <pc:docMk/>
            <pc:sldMk cId="776171299" sldId="269"/>
            <ac:spMk id="3" creationId="{2E805964-ACB0-4B8E-A72B-BE9FF86F6411}"/>
          </ac:spMkLst>
        </pc:spChg>
        <pc:picChg chg="add mod">
          <ac:chgData name="정 희연" userId="695056b33c9365f7" providerId="LiveId" clId="{CFA7A9A6-A24F-49D9-A8AC-60336CDC40DC}" dt="2019-09-04T14:42:38.497" v="464" actId="27614"/>
          <ac:picMkLst>
            <pc:docMk/>
            <pc:sldMk cId="776171299" sldId="269"/>
            <ac:picMk id="5" creationId="{F4CA1BD3-31A3-4D86-AC12-C271802F1ED1}"/>
          </ac:picMkLst>
        </pc:picChg>
      </pc:sldChg>
      <pc:sldChg chg="addSp delSp modSp add">
        <pc:chgData name="정 희연" userId="695056b33c9365f7" providerId="LiveId" clId="{CFA7A9A6-A24F-49D9-A8AC-60336CDC40DC}" dt="2019-09-04T14:49:23.421" v="817" actId="122"/>
        <pc:sldMkLst>
          <pc:docMk/>
          <pc:sldMk cId="3951884347" sldId="270"/>
        </pc:sldMkLst>
        <pc:spChg chg="mod">
          <ac:chgData name="정 희연" userId="695056b33c9365f7" providerId="LiveId" clId="{CFA7A9A6-A24F-49D9-A8AC-60336CDC40DC}" dt="2019-09-04T14:49:23.421" v="817" actId="122"/>
          <ac:spMkLst>
            <pc:docMk/>
            <pc:sldMk cId="3951884347" sldId="270"/>
            <ac:spMk id="2" creationId="{F47B8870-78C5-4440-B777-4ACCBB2B9541}"/>
          </ac:spMkLst>
        </pc:spChg>
        <pc:spChg chg="del">
          <ac:chgData name="정 희연" userId="695056b33c9365f7" providerId="LiveId" clId="{CFA7A9A6-A24F-49D9-A8AC-60336CDC40DC}" dt="2019-09-04T14:42:46.745" v="465"/>
          <ac:spMkLst>
            <pc:docMk/>
            <pc:sldMk cId="3951884347" sldId="270"/>
            <ac:spMk id="3" creationId="{CAD3AE5D-392B-4645-89E2-BC8F1016FBA4}"/>
          </ac:spMkLst>
        </pc:spChg>
        <pc:picChg chg="add mod">
          <ac:chgData name="정 희연" userId="695056b33c9365f7" providerId="LiveId" clId="{CFA7A9A6-A24F-49D9-A8AC-60336CDC40DC}" dt="2019-09-04T14:42:49.057" v="466" actId="27614"/>
          <ac:picMkLst>
            <pc:docMk/>
            <pc:sldMk cId="3951884347" sldId="270"/>
            <ac:picMk id="5" creationId="{2FC1C3C9-A9F9-4118-918C-718E28D082AE}"/>
          </ac:picMkLst>
        </pc:picChg>
      </pc:sldChg>
      <pc:sldChg chg="addSp delSp modSp add">
        <pc:chgData name="정 희연" userId="695056b33c9365f7" providerId="LiveId" clId="{CFA7A9A6-A24F-49D9-A8AC-60336CDC40DC}" dt="2019-09-04T14:49:40.027" v="861" actId="122"/>
        <pc:sldMkLst>
          <pc:docMk/>
          <pc:sldMk cId="1012867648" sldId="271"/>
        </pc:sldMkLst>
        <pc:spChg chg="mod">
          <ac:chgData name="정 희연" userId="695056b33c9365f7" providerId="LiveId" clId="{CFA7A9A6-A24F-49D9-A8AC-60336CDC40DC}" dt="2019-09-04T14:49:40.027" v="861" actId="122"/>
          <ac:spMkLst>
            <pc:docMk/>
            <pc:sldMk cId="1012867648" sldId="271"/>
            <ac:spMk id="2" creationId="{F73898FC-283E-4539-91E2-BC09FD0D2E42}"/>
          </ac:spMkLst>
        </pc:spChg>
        <pc:spChg chg="del">
          <ac:chgData name="정 희연" userId="695056b33c9365f7" providerId="LiveId" clId="{CFA7A9A6-A24F-49D9-A8AC-60336CDC40DC}" dt="2019-09-04T14:42:51.166" v="467"/>
          <ac:spMkLst>
            <pc:docMk/>
            <pc:sldMk cId="1012867648" sldId="271"/>
            <ac:spMk id="3" creationId="{F11248A6-1C80-4488-8E1A-B57FA5A6B001}"/>
          </ac:spMkLst>
        </pc:spChg>
        <pc:picChg chg="add mod">
          <ac:chgData name="정 희연" userId="695056b33c9365f7" providerId="LiveId" clId="{CFA7A9A6-A24F-49D9-A8AC-60336CDC40DC}" dt="2019-09-04T14:42:52.556" v="469" actId="962"/>
          <ac:picMkLst>
            <pc:docMk/>
            <pc:sldMk cId="1012867648" sldId="271"/>
            <ac:picMk id="5" creationId="{EC5A0C35-1AE9-4148-92B6-3FAEB83C0748}"/>
          </ac:picMkLst>
        </pc:picChg>
      </pc:sldChg>
      <pc:sldChg chg="addSp delSp modSp add">
        <pc:chgData name="정 희연" userId="695056b33c9365f7" providerId="LiveId" clId="{CFA7A9A6-A24F-49D9-A8AC-60336CDC40DC}" dt="2019-09-04T14:50:07.451" v="911"/>
        <pc:sldMkLst>
          <pc:docMk/>
          <pc:sldMk cId="3927321062" sldId="272"/>
        </pc:sldMkLst>
        <pc:spChg chg="mod">
          <ac:chgData name="정 희연" userId="695056b33c9365f7" providerId="LiveId" clId="{CFA7A9A6-A24F-49D9-A8AC-60336CDC40DC}" dt="2019-09-04T14:50:07.451" v="911"/>
          <ac:spMkLst>
            <pc:docMk/>
            <pc:sldMk cId="3927321062" sldId="272"/>
            <ac:spMk id="2" creationId="{92BD494C-75FC-4390-9F13-100089E3B7EC}"/>
          </ac:spMkLst>
        </pc:spChg>
        <pc:spChg chg="del">
          <ac:chgData name="정 희연" userId="695056b33c9365f7" providerId="LiveId" clId="{CFA7A9A6-A24F-49D9-A8AC-60336CDC40DC}" dt="2019-09-04T14:43:09.985" v="472"/>
          <ac:spMkLst>
            <pc:docMk/>
            <pc:sldMk cId="3927321062" sldId="272"/>
            <ac:spMk id="3" creationId="{2901F130-52E6-42A5-8464-50FA5B0470FB}"/>
          </ac:spMkLst>
        </pc:spChg>
        <pc:graphicFrameChg chg="add del mod">
          <ac:chgData name="정 희연" userId="695056b33c9365f7" providerId="LiveId" clId="{CFA7A9A6-A24F-49D9-A8AC-60336CDC40DC}" dt="2019-09-04T14:43:02.404" v="471" actId="478"/>
          <ac:graphicFrameMkLst>
            <pc:docMk/>
            <pc:sldMk cId="3927321062" sldId="272"/>
            <ac:graphicFrameMk id="4" creationId="{52B49CBA-31C4-4853-8588-1BD7A4530E96}"/>
          </ac:graphicFrameMkLst>
        </pc:graphicFrameChg>
        <pc:picChg chg="add mod">
          <ac:chgData name="정 희연" userId="695056b33c9365f7" providerId="LiveId" clId="{CFA7A9A6-A24F-49D9-A8AC-60336CDC40DC}" dt="2019-09-04T14:43:10.563" v="474" actId="962"/>
          <ac:picMkLst>
            <pc:docMk/>
            <pc:sldMk cId="3927321062" sldId="272"/>
            <ac:picMk id="6" creationId="{7228AA51-C319-4DE0-85AE-1C4F57AEA300}"/>
          </ac:picMkLst>
        </pc:picChg>
      </pc:sldChg>
      <pc:sldChg chg="addSp delSp modSp add">
        <pc:chgData name="정 희연" userId="695056b33c9365f7" providerId="LiveId" clId="{CFA7A9A6-A24F-49D9-A8AC-60336CDC40DC}" dt="2019-09-04T14:50:44.763" v="952" actId="14100"/>
        <pc:sldMkLst>
          <pc:docMk/>
          <pc:sldMk cId="998636036" sldId="273"/>
        </pc:sldMkLst>
        <pc:spChg chg="mod">
          <ac:chgData name="정 희연" userId="695056b33c9365f7" providerId="LiveId" clId="{CFA7A9A6-A24F-49D9-A8AC-60336CDC40DC}" dt="2019-09-04T14:50:18.652" v="941" actId="122"/>
          <ac:spMkLst>
            <pc:docMk/>
            <pc:sldMk cId="998636036" sldId="273"/>
            <ac:spMk id="2" creationId="{8E97CA95-1069-4078-A7A4-8B4F8F90222F}"/>
          </ac:spMkLst>
        </pc:spChg>
        <pc:spChg chg="del">
          <ac:chgData name="정 희연" userId="695056b33c9365f7" providerId="LiveId" clId="{CFA7A9A6-A24F-49D9-A8AC-60336CDC40DC}" dt="2019-09-04T14:43:27.544" v="475"/>
          <ac:spMkLst>
            <pc:docMk/>
            <pc:sldMk cId="998636036" sldId="273"/>
            <ac:spMk id="3" creationId="{B0EFFB5C-0BC4-46CB-94E4-E930DE2D0276}"/>
          </ac:spMkLst>
        </pc:spChg>
        <pc:picChg chg="add mod">
          <ac:chgData name="정 희연" userId="695056b33c9365f7" providerId="LiveId" clId="{CFA7A9A6-A24F-49D9-A8AC-60336CDC40DC}" dt="2019-09-04T14:50:44.763" v="952" actId="14100"/>
          <ac:picMkLst>
            <pc:docMk/>
            <pc:sldMk cId="998636036" sldId="273"/>
            <ac:picMk id="5" creationId="{2880E9F4-CC56-464E-B498-B25114716C2B}"/>
          </ac:picMkLst>
        </pc:picChg>
      </pc:sldChg>
      <pc:sldChg chg="delSp modSp add">
        <pc:chgData name="정 희연" userId="695056b33c9365f7" providerId="LiveId" clId="{CFA7A9A6-A24F-49D9-A8AC-60336CDC40DC}" dt="2019-09-04T14:51:47.293" v="1021" actId="478"/>
        <pc:sldMkLst>
          <pc:docMk/>
          <pc:sldMk cId="1119575624" sldId="274"/>
        </pc:sldMkLst>
        <pc:spChg chg="del">
          <ac:chgData name="정 희연" userId="695056b33c9365f7" providerId="LiveId" clId="{CFA7A9A6-A24F-49D9-A8AC-60336CDC40DC}" dt="2019-09-04T14:51:47.293" v="1021" actId="478"/>
          <ac:spMkLst>
            <pc:docMk/>
            <pc:sldMk cId="1119575624" sldId="274"/>
            <ac:spMk id="2" creationId="{FEA462D0-7751-4A94-A7DB-F449AA6FC2D6}"/>
          </ac:spMkLst>
        </pc:spChg>
        <pc:spChg chg="mod">
          <ac:chgData name="정 희연" userId="695056b33c9365f7" providerId="LiveId" clId="{CFA7A9A6-A24F-49D9-A8AC-60336CDC40DC}" dt="2019-09-04T14:51:42.450" v="1020" actId="20577"/>
          <ac:spMkLst>
            <pc:docMk/>
            <pc:sldMk cId="1119575624" sldId="274"/>
            <ac:spMk id="3" creationId="{9719F892-DF04-45F5-BC42-ED39790D4715}"/>
          </ac:spMkLst>
        </pc:spChg>
      </pc:sldChg>
      <pc:sldChg chg="addSp delSp modSp add">
        <pc:chgData name="정 희연" userId="695056b33c9365f7" providerId="LiveId" clId="{CFA7A9A6-A24F-49D9-A8AC-60336CDC40DC}" dt="2019-09-04T15:03:28.791" v="1585" actId="20577"/>
        <pc:sldMkLst>
          <pc:docMk/>
          <pc:sldMk cId="4088270052" sldId="275"/>
        </pc:sldMkLst>
        <pc:spChg chg="del">
          <ac:chgData name="정 희연" userId="695056b33c9365f7" providerId="LiveId" clId="{CFA7A9A6-A24F-49D9-A8AC-60336CDC40DC}" dt="2019-09-04T14:52:02.034" v="1023" actId="478"/>
          <ac:spMkLst>
            <pc:docMk/>
            <pc:sldMk cId="4088270052" sldId="275"/>
            <ac:spMk id="2" creationId="{55C8B301-C212-4085-841E-EDC8A149AF9D}"/>
          </ac:spMkLst>
        </pc:spChg>
        <pc:spChg chg="del">
          <ac:chgData name="정 희연" userId="695056b33c9365f7" providerId="LiveId" clId="{CFA7A9A6-A24F-49D9-A8AC-60336CDC40DC}" dt="2019-09-04T14:52:02.034" v="1023" actId="478"/>
          <ac:spMkLst>
            <pc:docMk/>
            <pc:sldMk cId="4088270052" sldId="275"/>
            <ac:spMk id="3" creationId="{905DC80A-A72B-418D-8E78-D1AAEBEC9152}"/>
          </ac:spMkLst>
        </pc:spChg>
        <pc:spChg chg="add">
          <ac:chgData name="정 희연" userId="695056b33c9365f7" providerId="LiveId" clId="{CFA7A9A6-A24F-49D9-A8AC-60336CDC40DC}" dt="2019-09-04T14:52:13.890" v="1024"/>
          <ac:spMkLst>
            <pc:docMk/>
            <pc:sldMk cId="4088270052" sldId="275"/>
            <ac:spMk id="4" creationId="{C932A5C2-42C2-48C4-B066-3CE4A394EC0A}"/>
          </ac:spMkLst>
        </pc:spChg>
        <pc:spChg chg="add">
          <ac:chgData name="정 희연" userId="695056b33c9365f7" providerId="LiveId" clId="{CFA7A9A6-A24F-49D9-A8AC-60336CDC40DC}" dt="2019-09-04T14:52:13.890" v="1024"/>
          <ac:spMkLst>
            <pc:docMk/>
            <pc:sldMk cId="4088270052" sldId="275"/>
            <ac:spMk id="6" creationId="{F7FF1DD7-87FD-45EF-BF09-18387120F22E}"/>
          </ac:spMkLst>
        </pc:spChg>
        <pc:spChg chg="add">
          <ac:chgData name="정 희연" userId="695056b33c9365f7" providerId="LiveId" clId="{CFA7A9A6-A24F-49D9-A8AC-60336CDC40DC}" dt="2019-09-04T14:52:13.890" v="1024"/>
          <ac:spMkLst>
            <pc:docMk/>
            <pc:sldMk cId="4088270052" sldId="275"/>
            <ac:spMk id="7" creationId="{3EA97C71-1591-41DF-B47D-7362885DB618}"/>
          </ac:spMkLst>
        </pc:spChg>
        <pc:spChg chg="add">
          <ac:chgData name="정 희연" userId="695056b33c9365f7" providerId="LiveId" clId="{CFA7A9A6-A24F-49D9-A8AC-60336CDC40DC}" dt="2019-09-04T14:52:13.890" v="1024"/>
          <ac:spMkLst>
            <pc:docMk/>
            <pc:sldMk cId="4088270052" sldId="275"/>
            <ac:spMk id="8" creationId="{06D7958C-3E67-4F5B-AE92-EEE6D27CE9DB}"/>
          </ac:spMkLst>
        </pc:spChg>
        <pc:spChg chg="add mod">
          <ac:chgData name="정 희연" userId="695056b33c9365f7" providerId="LiveId" clId="{CFA7A9A6-A24F-49D9-A8AC-60336CDC40DC}" dt="2019-09-04T14:58:47.551" v="1313" actId="1076"/>
          <ac:spMkLst>
            <pc:docMk/>
            <pc:sldMk cId="4088270052" sldId="275"/>
            <ac:spMk id="9" creationId="{2C20B71A-5056-4EDA-A21F-ABD34EEB64F8}"/>
          </ac:spMkLst>
        </pc:spChg>
        <pc:spChg chg="add del mod">
          <ac:chgData name="정 희연" userId="695056b33c9365f7" providerId="LiveId" clId="{CFA7A9A6-A24F-49D9-A8AC-60336CDC40DC}" dt="2019-09-04T14:54:01.983" v="1035" actId="478"/>
          <ac:spMkLst>
            <pc:docMk/>
            <pc:sldMk cId="4088270052" sldId="275"/>
            <ac:spMk id="10" creationId="{BD599D7F-68C1-4D93-8711-480421783108}"/>
          </ac:spMkLst>
        </pc:spChg>
        <pc:spChg chg="add del mod">
          <ac:chgData name="정 희연" userId="695056b33c9365f7" providerId="LiveId" clId="{CFA7A9A6-A24F-49D9-A8AC-60336CDC40DC}" dt="2019-09-04T14:55:07.027" v="1087" actId="478"/>
          <ac:spMkLst>
            <pc:docMk/>
            <pc:sldMk cId="4088270052" sldId="275"/>
            <ac:spMk id="11" creationId="{474505D8-09A0-4C60-919A-764A02B64E7F}"/>
          </ac:spMkLst>
        </pc:spChg>
        <pc:spChg chg="add mod">
          <ac:chgData name="정 희연" userId="695056b33c9365f7" providerId="LiveId" clId="{CFA7A9A6-A24F-49D9-A8AC-60336CDC40DC}" dt="2019-09-04T15:01:41.845" v="1473" actId="13822"/>
          <ac:spMkLst>
            <pc:docMk/>
            <pc:sldMk cId="4088270052" sldId="275"/>
            <ac:spMk id="16" creationId="{CF7CD5B6-8B74-46EC-9477-8676944BBC32}"/>
          </ac:spMkLst>
        </pc:spChg>
        <pc:graphicFrameChg chg="add mod modGraphic">
          <ac:chgData name="정 희연" userId="695056b33c9365f7" providerId="LiveId" clId="{CFA7A9A6-A24F-49D9-A8AC-60336CDC40DC}" dt="2019-09-04T15:03:28.791" v="1585" actId="20577"/>
          <ac:graphicFrameMkLst>
            <pc:docMk/>
            <pc:sldMk cId="4088270052" sldId="275"/>
            <ac:graphicFrameMk id="12" creationId="{447AB1D2-00A8-4858-87E6-88F63264D9C4}"/>
          </ac:graphicFrameMkLst>
        </pc:graphicFrameChg>
        <pc:graphicFrameChg chg="add mod modGraphic">
          <ac:chgData name="정 희연" userId="695056b33c9365f7" providerId="LiveId" clId="{CFA7A9A6-A24F-49D9-A8AC-60336CDC40DC}" dt="2019-09-04T15:03:07.968" v="1561" actId="20577"/>
          <ac:graphicFrameMkLst>
            <pc:docMk/>
            <pc:sldMk cId="4088270052" sldId="275"/>
            <ac:graphicFrameMk id="14" creationId="{4B7191DE-DB3D-4A56-884E-71F5A7BB3239}"/>
          </ac:graphicFrameMkLst>
        </pc:graphicFrameChg>
        <pc:picChg chg="add">
          <ac:chgData name="정 희연" userId="695056b33c9365f7" providerId="LiveId" clId="{CFA7A9A6-A24F-49D9-A8AC-60336CDC40DC}" dt="2019-09-04T14:52:13.890" v="1024"/>
          <ac:picMkLst>
            <pc:docMk/>
            <pc:sldMk cId="4088270052" sldId="275"/>
            <ac:picMk id="5" creationId="{E7BBADCE-ABCA-4CF7-9132-C63C5894DD30}"/>
          </ac:picMkLst>
        </pc:picChg>
      </pc:sldChg>
      <pc:sldChg chg="addSp delSp modSp add">
        <pc:chgData name="정 희연" userId="695056b33c9365f7" providerId="LiveId" clId="{CFA7A9A6-A24F-49D9-A8AC-60336CDC40DC}" dt="2019-09-04T15:04:47.091" v="1592" actId="14100"/>
        <pc:sldMkLst>
          <pc:docMk/>
          <pc:sldMk cId="838477791" sldId="276"/>
        </pc:sldMkLst>
        <pc:spChg chg="del">
          <ac:chgData name="정 희연" userId="695056b33c9365f7" providerId="LiveId" clId="{CFA7A9A6-A24F-49D9-A8AC-60336CDC40DC}" dt="2019-09-04T15:04:18.888" v="1587" actId="478"/>
          <ac:spMkLst>
            <pc:docMk/>
            <pc:sldMk cId="838477791" sldId="276"/>
            <ac:spMk id="2" creationId="{820D274A-D80D-4E1A-A0B0-02A769F5E351}"/>
          </ac:spMkLst>
        </pc:spChg>
        <pc:spChg chg="del">
          <ac:chgData name="정 희연" userId="695056b33c9365f7" providerId="LiveId" clId="{CFA7A9A6-A24F-49D9-A8AC-60336CDC40DC}" dt="2019-09-04T15:04:18.888" v="1587" actId="478"/>
          <ac:spMkLst>
            <pc:docMk/>
            <pc:sldMk cId="838477791" sldId="276"/>
            <ac:spMk id="3" creationId="{59F48A5C-6935-46F6-AF93-4724BE2A8FCF}"/>
          </ac:spMkLst>
        </pc:spChg>
        <pc:spChg chg="add">
          <ac:chgData name="정 희연" userId="695056b33c9365f7" providerId="LiveId" clId="{CFA7A9A6-A24F-49D9-A8AC-60336CDC40DC}" dt="2019-09-04T15:04:19.325" v="1588"/>
          <ac:spMkLst>
            <pc:docMk/>
            <pc:sldMk cId="838477791" sldId="276"/>
            <ac:spMk id="4" creationId="{EC5DDCA9-A9BC-48D4-AC47-A0ED531F63E3}"/>
          </ac:spMkLst>
        </pc:spChg>
        <pc:spChg chg="add">
          <ac:chgData name="정 희연" userId="695056b33c9365f7" providerId="LiveId" clId="{CFA7A9A6-A24F-49D9-A8AC-60336CDC40DC}" dt="2019-09-04T15:04:19.325" v="1588"/>
          <ac:spMkLst>
            <pc:docMk/>
            <pc:sldMk cId="838477791" sldId="276"/>
            <ac:spMk id="6" creationId="{2CDEE883-16CC-4350-AF44-BC529547C752}"/>
          </ac:spMkLst>
        </pc:spChg>
        <pc:spChg chg="add">
          <ac:chgData name="정 희연" userId="695056b33c9365f7" providerId="LiveId" clId="{CFA7A9A6-A24F-49D9-A8AC-60336CDC40DC}" dt="2019-09-04T15:04:19.325" v="1588"/>
          <ac:spMkLst>
            <pc:docMk/>
            <pc:sldMk cId="838477791" sldId="276"/>
            <ac:spMk id="7" creationId="{0040F064-3D9F-48BA-81F1-EFFF00AE1820}"/>
          </ac:spMkLst>
        </pc:spChg>
        <pc:spChg chg="add">
          <ac:chgData name="정 희연" userId="695056b33c9365f7" providerId="LiveId" clId="{CFA7A9A6-A24F-49D9-A8AC-60336CDC40DC}" dt="2019-09-04T15:04:19.325" v="1588"/>
          <ac:spMkLst>
            <pc:docMk/>
            <pc:sldMk cId="838477791" sldId="276"/>
            <ac:spMk id="8" creationId="{53116D95-CB57-4B4C-AD5E-87060A4B124A}"/>
          </ac:spMkLst>
        </pc:spChg>
        <pc:picChg chg="add">
          <ac:chgData name="정 희연" userId="695056b33c9365f7" providerId="LiveId" clId="{CFA7A9A6-A24F-49D9-A8AC-60336CDC40DC}" dt="2019-09-04T15:04:19.325" v="1588"/>
          <ac:picMkLst>
            <pc:docMk/>
            <pc:sldMk cId="838477791" sldId="276"/>
            <ac:picMk id="5" creationId="{D145CE0E-03A4-4A6B-93A2-9C8276950F47}"/>
          </ac:picMkLst>
        </pc:picChg>
        <pc:picChg chg="add mod">
          <ac:chgData name="정 희연" userId="695056b33c9365f7" providerId="LiveId" clId="{CFA7A9A6-A24F-49D9-A8AC-60336CDC40DC}" dt="2019-09-04T15:04:47.091" v="1592" actId="14100"/>
          <ac:picMkLst>
            <pc:docMk/>
            <pc:sldMk cId="838477791" sldId="276"/>
            <ac:picMk id="9" creationId="{266C8E31-C1E6-4203-A20B-7D57D400A571}"/>
          </ac:picMkLst>
        </pc:picChg>
      </pc:sldChg>
      <pc:sldChg chg="addSp delSp modSp add">
        <pc:chgData name="정 희연" userId="695056b33c9365f7" providerId="LiveId" clId="{CFA7A9A6-A24F-49D9-A8AC-60336CDC40DC}" dt="2019-09-04T15:06:11.509" v="1605" actId="14100"/>
        <pc:sldMkLst>
          <pc:docMk/>
          <pc:sldMk cId="1974667884" sldId="277"/>
        </pc:sldMkLst>
        <pc:spChg chg="del">
          <ac:chgData name="정 희연" userId="695056b33c9365f7" providerId="LiveId" clId="{CFA7A9A6-A24F-49D9-A8AC-60336CDC40DC}" dt="2019-09-04T15:05:53.123" v="1600" actId="478"/>
          <ac:spMkLst>
            <pc:docMk/>
            <pc:sldMk cId="1974667884" sldId="277"/>
            <ac:spMk id="2" creationId="{D43CEE51-F155-427D-B2C6-D7B80785DC59}"/>
          </ac:spMkLst>
        </pc:spChg>
        <pc:spChg chg="del">
          <ac:chgData name="정 희연" userId="695056b33c9365f7" providerId="LiveId" clId="{CFA7A9A6-A24F-49D9-A8AC-60336CDC40DC}" dt="2019-09-04T15:05:53.123" v="1600" actId="478"/>
          <ac:spMkLst>
            <pc:docMk/>
            <pc:sldMk cId="1974667884" sldId="277"/>
            <ac:spMk id="3" creationId="{D6BCCA6B-66F2-46B0-91C6-7B8EBEB0AB91}"/>
          </ac:spMkLst>
        </pc:spChg>
        <pc:spChg chg="add">
          <ac:chgData name="정 희연" userId="695056b33c9365f7" providerId="LiveId" clId="{CFA7A9A6-A24F-49D9-A8AC-60336CDC40DC}" dt="2019-09-04T15:05:54.576" v="1601"/>
          <ac:spMkLst>
            <pc:docMk/>
            <pc:sldMk cId="1974667884" sldId="277"/>
            <ac:spMk id="4" creationId="{5002C9A2-20C5-4C69-BA15-A8EE6FE2721D}"/>
          </ac:spMkLst>
        </pc:spChg>
        <pc:spChg chg="add">
          <ac:chgData name="정 희연" userId="695056b33c9365f7" providerId="LiveId" clId="{CFA7A9A6-A24F-49D9-A8AC-60336CDC40DC}" dt="2019-09-04T15:05:54.576" v="1601"/>
          <ac:spMkLst>
            <pc:docMk/>
            <pc:sldMk cId="1974667884" sldId="277"/>
            <ac:spMk id="6" creationId="{0CF99022-8DAC-4FF7-8B82-15F740CC685A}"/>
          </ac:spMkLst>
        </pc:spChg>
        <pc:spChg chg="add">
          <ac:chgData name="정 희연" userId="695056b33c9365f7" providerId="LiveId" clId="{CFA7A9A6-A24F-49D9-A8AC-60336CDC40DC}" dt="2019-09-04T15:05:54.576" v="1601"/>
          <ac:spMkLst>
            <pc:docMk/>
            <pc:sldMk cId="1974667884" sldId="277"/>
            <ac:spMk id="7" creationId="{7AEF5A1A-3F7F-4391-8811-81FFC8820FBF}"/>
          </ac:spMkLst>
        </pc:spChg>
        <pc:spChg chg="add">
          <ac:chgData name="정 희연" userId="695056b33c9365f7" providerId="LiveId" clId="{CFA7A9A6-A24F-49D9-A8AC-60336CDC40DC}" dt="2019-09-04T15:05:54.576" v="1601"/>
          <ac:spMkLst>
            <pc:docMk/>
            <pc:sldMk cId="1974667884" sldId="277"/>
            <ac:spMk id="8" creationId="{1C27E313-7A28-4130-BAFD-845A0A1AF899}"/>
          </ac:spMkLst>
        </pc:spChg>
        <pc:picChg chg="add">
          <ac:chgData name="정 희연" userId="695056b33c9365f7" providerId="LiveId" clId="{CFA7A9A6-A24F-49D9-A8AC-60336CDC40DC}" dt="2019-09-04T15:05:54.576" v="1601"/>
          <ac:picMkLst>
            <pc:docMk/>
            <pc:sldMk cId="1974667884" sldId="277"/>
            <ac:picMk id="5" creationId="{AA01CC00-859A-44F0-9309-6FD71FC35AE0}"/>
          </ac:picMkLst>
        </pc:picChg>
        <pc:picChg chg="add mod">
          <ac:chgData name="정 희연" userId="695056b33c9365f7" providerId="LiveId" clId="{CFA7A9A6-A24F-49D9-A8AC-60336CDC40DC}" dt="2019-09-04T15:06:11.509" v="1605" actId="14100"/>
          <ac:picMkLst>
            <pc:docMk/>
            <pc:sldMk cId="1974667884" sldId="277"/>
            <ac:picMk id="9" creationId="{794F1BFE-AB39-4494-A795-353DFD966607}"/>
          </ac:picMkLst>
        </pc:picChg>
      </pc:sldChg>
    </pc:docChg>
  </pc:docChgLst>
  <pc:docChgLst>
    <pc:chgData name="희연 정" userId="695056b33c9365f7" providerId="Windows Live" clId="Web-{2CB8D3FF-3BB5-4868-A2B3-437758D9CA76}"/>
    <pc:docChg chg="modSld">
      <pc:chgData name="희연 정" userId="695056b33c9365f7" providerId="Windows Live" clId="Web-{2CB8D3FF-3BB5-4868-A2B3-437758D9CA76}" dt="2019-09-04T13:37:00.170" v="714" actId="20577"/>
      <pc:docMkLst>
        <pc:docMk/>
      </pc:docMkLst>
      <pc:sldChg chg="addSp delSp modSp">
        <pc:chgData name="희연 정" userId="695056b33c9365f7" providerId="Windows Live" clId="Web-{2CB8D3FF-3BB5-4868-A2B3-437758D9CA76}" dt="2019-09-04T13:37:00.170" v="713" actId="20577"/>
        <pc:sldMkLst>
          <pc:docMk/>
          <pc:sldMk cId="3569210928" sldId="256"/>
        </pc:sldMkLst>
        <pc:spChg chg="del">
          <ac:chgData name="희연 정" userId="695056b33c9365f7" providerId="Windows Live" clId="Web-{2CB8D3FF-3BB5-4868-A2B3-437758D9CA76}" dt="2019-09-04T13:04:01.285" v="1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희연 정" userId="695056b33c9365f7" providerId="Windows Live" clId="Web-{2CB8D3FF-3BB5-4868-A2B3-437758D9CA76}" dt="2019-09-04T13:04:01.285" v="0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희연 정" userId="695056b33c9365f7" providerId="Windows Live" clId="Web-{2CB8D3FF-3BB5-4868-A2B3-437758D9CA76}" dt="2019-09-04T13:13:07.267" v="193"/>
          <ac:spMkLst>
            <pc:docMk/>
            <pc:sldMk cId="3569210928" sldId="256"/>
            <ac:spMk id="4" creationId="{662EED2D-DC77-439C-BE9A-599F689899D0}"/>
          </ac:spMkLst>
        </pc:spChg>
        <pc:spChg chg="add mod">
          <ac:chgData name="희연 정" userId="695056b33c9365f7" providerId="Windows Live" clId="Web-{2CB8D3FF-3BB5-4868-A2B3-437758D9CA76}" dt="2019-09-04T13:05:27.180" v="11"/>
          <ac:spMkLst>
            <pc:docMk/>
            <pc:sldMk cId="3569210928" sldId="256"/>
            <ac:spMk id="5" creationId="{F1AC59C6-D699-41D6-96E3-63128548A69E}"/>
          </ac:spMkLst>
        </pc:spChg>
        <pc:spChg chg="add mod">
          <ac:chgData name="희연 정" userId="695056b33c9365f7" providerId="Windows Live" clId="Web-{2CB8D3FF-3BB5-4868-A2B3-437758D9CA76}" dt="2019-09-04T13:11:22.964" v="174" actId="14100"/>
          <ac:spMkLst>
            <pc:docMk/>
            <pc:sldMk cId="3569210928" sldId="256"/>
            <ac:spMk id="8" creationId="{C12A37CD-AF80-4421-BED9-994A9597759C}"/>
          </ac:spMkLst>
        </pc:spChg>
        <pc:spChg chg="add mod">
          <ac:chgData name="희연 정" userId="695056b33c9365f7" providerId="Windows Live" clId="Web-{2CB8D3FF-3BB5-4868-A2B3-437758D9CA76}" dt="2019-09-04T13:12:26.577" v="185" actId="20577"/>
          <ac:spMkLst>
            <pc:docMk/>
            <pc:sldMk cId="3569210928" sldId="256"/>
            <ac:spMk id="9" creationId="{4261AFC4-0504-49B1-8039-6A9B681520AF}"/>
          </ac:spMkLst>
        </pc:spChg>
        <pc:spChg chg="add mod">
          <ac:chgData name="희연 정" userId="695056b33c9365f7" providerId="Windows Live" clId="Web-{2CB8D3FF-3BB5-4868-A2B3-437758D9CA76}" dt="2019-09-04T13:22:07.311" v="431" actId="20577"/>
          <ac:spMkLst>
            <pc:docMk/>
            <pc:sldMk cId="3569210928" sldId="256"/>
            <ac:spMk id="10" creationId="{794E0053-C0A4-4D50-930C-3FD689F49F5E}"/>
          </ac:spMkLst>
        </pc:spChg>
        <pc:spChg chg="add del mod">
          <ac:chgData name="희연 정" userId="695056b33c9365f7" providerId="Windows Live" clId="Web-{2CB8D3FF-3BB5-4868-A2B3-437758D9CA76}" dt="2019-09-04T13:21:11.073" v="421"/>
          <ac:spMkLst>
            <pc:docMk/>
            <pc:sldMk cId="3569210928" sldId="256"/>
            <ac:spMk id="11" creationId="{9C40CB7E-AF0D-4829-B221-3104CA44CEDE}"/>
          </ac:spMkLst>
        </pc:spChg>
        <pc:spChg chg="add del">
          <ac:chgData name="희연 정" userId="695056b33c9365f7" providerId="Windows Live" clId="Web-{2CB8D3FF-3BB5-4868-A2B3-437758D9CA76}" dt="2019-09-04T13:16:40.309" v="334"/>
          <ac:spMkLst>
            <pc:docMk/>
            <pc:sldMk cId="3569210928" sldId="256"/>
            <ac:spMk id="12" creationId="{141B87B5-8219-4F1A-8273-2B44B5B3B608}"/>
          </ac:spMkLst>
        </pc:spChg>
        <pc:spChg chg="add mod">
          <ac:chgData name="희연 정" userId="695056b33c9365f7" providerId="Windows Live" clId="Web-{2CB8D3FF-3BB5-4868-A2B3-437758D9CA76}" dt="2019-09-04T13:19:12.614" v="372" actId="14100"/>
          <ac:spMkLst>
            <pc:docMk/>
            <pc:sldMk cId="3569210928" sldId="256"/>
            <ac:spMk id="13" creationId="{1CFDD4DA-8FC8-4A38-98B4-2F1FA7F6C6EB}"/>
          </ac:spMkLst>
        </pc:spChg>
        <pc:spChg chg="add mod">
          <ac:chgData name="희연 정" userId="695056b33c9365f7" providerId="Windows Live" clId="Web-{2CB8D3FF-3BB5-4868-A2B3-437758D9CA76}" dt="2019-09-04T13:34:20.021" v="439" actId="14100"/>
          <ac:spMkLst>
            <pc:docMk/>
            <pc:sldMk cId="3569210928" sldId="256"/>
            <ac:spMk id="14" creationId="{3C1FDB84-9C21-4FF7-9513-D5A20EE365DB}"/>
          </ac:spMkLst>
        </pc:spChg>
        <pc:spChg chg="add mod">
          <ac:chgData name="희연 정" userId="695056b33c9365f7" providerId="Windows Live" clId="Web-{2CB8D3FF-3BB5-4868-A2B3-437758D9CA76}" dt="2019-09-04T13:34:31.944" v="455" actId="20577"/>
          <ac:spMkLst>
            <pc:docMk/>
            <pc:sldMk cId="3569210928" sldId="256"/>
            <ac:spMk id="15" creationId="{DB9DA84D-54E9-4BF5-B283-7355AD2373C9}"/>
          </ac:spMkLst>
        </pc:spChg>
        <pc:spChg chg="add mod">
          <ac:chgData name="희연 정" userId="695056b33c9365f7" providerId="Windows Live" clId="Web-{2CB8D3FF-3BB5-4868-A2B3-437758D9CA76}" dt="2019-09-04T13:35:18.274" v="573" actId="14100"/>
          <ac:spMkLst>
            <pc:docMk/>
            <pc:sldMk cId="3569210928" sldId="256"/>
            <ac:spMk id="16" creationId="{FED9DEBE-9E21-407F-801C-28FB25B4F40A}"/>
          </ac:spMkLst>
        </pc:spChg>
        <pc:spChg chg="add mod">
          <ac:chgData name="희연 정" userId="695056b33c9365f7" providerId="Windows Live" clId="Web-{2CB8D3FF-3BB5-4868-A2B3-437758D9CA76}" dt="2019-09-04T13:35:48.011" v="632" actId="14100"/>
          <ac:spMkLst>
            <pc:docMk/>
            <pc:sldMk cId="3569210928" sldId="256"/>
            <ac:spMk id="17" creationId="{3B3429C2-F881-4FBE-8DBD-B8FA3F6E30A7}"/>
          </ac:spMkLst>
        </pc:spChg>
        <pc:spChg chg="add mod">
          <ac:chgData name="희연 정" userId="695056b33c9365f7" providerId="Windows Live" clId="Web-{2CB8D3FF-3BB5-4868-A2B3-437758D9CA76}" dt="2019-09-04T13:36:24.700" v="685" actId="14100"/>
          <ac:spMkLst>
            <pc:docMk/>
            <pc:sldMk cId="3569210928" sldId="256"/>
            <ac:spMk id="18" creationId="{F0B8B7F6-65AA-4F1A-B90B-5DDE6D1FF297}"/>
          </ac:spMkLst>
        </pc:spChg>
        <pc:spChg chg="add mod">
          <ac:chgData name="희연 정" userId="695056b33c9365f7" providerId="Windows Live" clId="Web-{2CB8D3FF-3BB5-4868-A2B3-437758D9CA76}" dt="2019-09-04T13:36:45.342" v="703" actId="20577"/>
          <ac:spMkLst>
            <pc:docMk/>
            <pc:sldMk cId="3569210928" sldId="256"/>
            <ac:spMk id="19" creationId="{DF43976C-5CDD-4B1C-88EA-C13CA7DCCA95}"/>
          </ac:spMkLst>
        </pc:spChg>
        <pc:spChg chg="add mod">
          <ac:chgData name="희연 정" userId="695056b33c9365f7" providerId="Windows Live" clId="Web-{2CB8D3FF-3BB5-4868-A2B3-437758D9CA76}" dt="2019-09-04T13:36:51.826" v="709" actId="20577"/>
          <ac:spMkLst>
            <pc:docMk/>
            <pc:sldMk cId="3569210928" sldId="256"/>
            <ac:spMk id="20" creationId="{4616E044-6ABF-42B4-A217-E7BE29E6A8A4}"/>
          </ac:spMkLst>
        </pc:spChg>
        <pc:spChg chg="add mod">
          <ac:chgData name="희연 정" userId="695056b33c9365f7" providerId="Windows Live" clId="Web-{2CB8D3FF-3BB5-4868-A2B3-437758D9CA76}" dt="2019-09-04T13:37:00.170" v="713" actId="20577"/>
          <ac:spMkLst>
            <pc:docMk/>
            <pc:sldMk cId="3569210928" sldId="256"/>
            <ac:spMk id="21" creationId="{2945D1EC-441B-4266-834A-4C42B4256153}"/>
          </ac:spMkLst>
        </pc:spChg>
        <pc:picChg chg="add mod">
          <ac:chgData name="희연 정" userId="695056b33c9365f7" providerId="Windows Live" clId="Web-{2CB8D3FF-3BB5-4868-A2B3-437758D9CA76}" dt="2019-09-04T13:08:57.097" v="27" actId="14100"/>
          <ac:picMkLst>
            <pc:docMk/>
            <pc:sldMk cId="3569210928" sldId="256"/>
            <ac:picMk id="6" creationId="{5B4E7F24-3B24-44EB-8B3B-5A81933AC8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XXX@XXXX.XX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2EED2D-DC77-439C-BE9A-599F689899D0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AC59C6-D699-41D6-96E3-63128548A69E}"/>
              </a:ext>
            </a:extLst>
          </p:cNvPr>
          <p:cNvSpPr/>
          <p:nvPr/>
        </p:nvSpPr>
        <p:spPr>
          <a:xfrm>
            <a:off x="1922979" y="172091"/>
            <a:ext cx="9905999" cy="6584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5B4E7F24-3B24-44EB-8B3B-5A81933A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12A37CD-AF80-4421-BED9-994A9597759C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1AFC4-0504-49B1-8039-6A9B681520AF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4E0053-C0A4-4D50-930C-3FD689F49F5E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234BAF-C4FC-46D2-AB2C-C2D25BF17574}"/>
              </a:ext>
            </a:extLst>
          </p:cNvPr>
          <p:cNvSpPr/>
          <p:nvPr/>
        </p:nvSpPr>
        <p:spPr>
          <a:xfrm>
            <a:off x="6862197" y="3429000"/>
            <a:ext cx="4867059" cy="311656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사내 게시판 공지사항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C49D59-8A7A-4BB7-BB5B-1A3BA1950BCB}"/>
              </a:ext>
            </a:extLst>
          </p:cNvPr>
          <p:cNvSpPr/>
          <p:nvPr/>
        </p:nvSpPr>
        <p:spPr>
          <a:xfrm>
            <a:off x="6889570" y="257309"/>
            <a:ext cx="4839685" cy="31165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B2AB44-9008-4704-A115-A0C806E44950}"/>
              </a:ext>
            </a:extLst>
          </p:cNvPr>
          <p:cNvSpPr/>
          <p:nvPr/>
        </p:nvSpPr>
        <p:spPr>
          <a:xfrm>
            <a:off x="2022510" y="567766"/>
            <a:ext cx="4729860" cy="22086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EAB39D-5D45-423A-8B7D-5BE1B632E98A}"/>
              </a:ext>
            </a:extLst>
          </p:cNvPr>
          <p:cNvSpPr/>
          <p:nvPr/>
        </p:nvSpPr>
        <p:spPr>
          <a:xfrm>
            <a:off x="2022510" y="3429000"/>
            <a:ext cx="4729860" cy="30209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자주가는 업무 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D4D5EC-5D24-44F9-B40C-F2E5BC7807E9}"/>
              </a:ext>
            </a:extLst>
          </p:cNvPr>
          <p:cNvSpPr txBox="1"/>
          <p:nvPr/>
        </p:nvSpPr>
        <p:spPr>
          <a:xfrm>
            <a:off x="2768138" y="2918059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구역은 아직 미정 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9F759-A4E6-4D79-97FB-415807DE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수주</a:t>
            </a:r>
            <a:r>
              <a:rPr lang="en-US" altLang="ko-KR" dirty="0"/>
              <a:t>/</a:t>
            </a:r>
            <a:r>
              <a:rPr lang="ko-KR" altLang="en-US" dirty="0"/>
              <a:t>생산 업무 프로세스 참조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6E31F6-7AD5-41FB-A733-49BD66898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72" y="1825625"/>
            <a:ext cx="6322456" cy="4351338"/>
          </a:xfrm>
        </p:spPr>
      </p:pic>
    </p:spTree>
    <p:extLst>
      <p:ext uri="{BB962C8B-B14F-4D97-AF65-F5344CB8AC3E}">
        <p14:creationId xmlns:p14="http://schemas.microsoft.com/office/powerpoint/2010/main" val="200743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9629C-9A55-4258-8EC6-43464FD6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품질관리 업무 프로세스 참조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064C5B4-7189-4E26-A960-D785B3463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60" y="1825625"/>
            <a:ext cx="5714479" cy="4351338"/>
          </a:xfrm>
        </p:spPr>
      </p:pic>
    </p:spTree>
    <p:extLst>
      <p:ext uri="{BB962C8B-B14F-4D97-AF65-F5344CB8AC3E}">
        <p14:creationId xmlns:p14="http://schemas.microsoft.com/office/powerpoint/2010/main" val="172187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12F72-FA34-4FD3-BE27-0C0CF816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제조</a:t>
            </a:r>
            <a:r>
              <a:rPr lang="en-US" altLang="ko-KR" dirty="0"/>
              <a:t>/</a:t>
            </a:r>
            <a:r>
              <a:rPr lang="ko-KR" altLang="en-US" dirty="0"/>
              <a:t>생산 프로세스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4CA1BD3-31A3-4D86-AC12-C271802F1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094" y="1825625"/>
            <a:ext cx="5815811" cy="4351338"/>
          </a:xfrm>
        </p:spPr>
      </p:pic>
    </p:spTree>
    <p:extLst>
      <p:ext uri="{BB962C8B-B14F-4D97-AF65-F5344CB8AC3E}">
        <p14:creationId xmlns:p14="http://schemas.microsoft.com/office/powerpoint/2010/main" val="77617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B8870-78C5-4440-B777-4ACCBB2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주문</a:t>
            </a:r>
            <a:r>
              <a:rPr lang="en-US" altLang="ko-KR" dirty="0"/>
              <a:t>(</a:t>
            </a:r>
            <a:r>
              <a:rPr lang="ko-KR" altLang="en-US" dirty="0"/>
              <a:t>수주</a:t>
            </a:r>
            <a:r>
              <a:rPr lang="en-US" altLang="ko-KR" dirty="0"/>
              <a:t>,</a:t>
            </a:r>
            <a:r>
              <a:rPr lang="ko-KR" altLang="en-US" dirty="0"/>
              <a:t>납품</a:t>
            </a:r>
            <a:r>
              <a:rPr lang="en-US" altLang="ko-KR" dirty="0"/>
              <a:t>,</a:t>
            </a:r>
            <a:r>
              <a:rPr lang="ko-KR" altLang="en-US" dirty="0"/>
              <a:t>출고</a:t>
            </a:r>
            <a:r>
              <a:rPr lang="en-US" altLang="ko-KR" dirty="0"/>
              <a:t>) </a:t>
            </a:r>
            <a:r>
              <a:rPr lang="ko-KR" altLang="en-US" dirty="0"/>
              <a:t>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2FC1C3C9-A9F9-4118-918C-718E28D08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83" y="1825625"/>
            <a:ext cx="5806634" cy="4351338"/>
          </a:xfrm>
        </p:spPr>
      </p:pic>
    </p:spTree>
    <p:extLst>
      <p:ext uri="{BB962C8B-B14F-4D97-AF65-F5344CB8AC3E}">
        <p14:creationId xmlns:p14="http://schemas.microsoft.com/office/powerpoint/2010/main" val="395188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898FC-283E-4539-91E2-BC09FD0D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주문</a:t>
            </a:r>
            <a:r>
              <a:rPr lang="en-US" altLang="ko-KR" dirty="0"/>
              <a:t>(</a:t>
            </a:r>
            <a:r>
              <a:rPr lang="ko-KR" altLang="en-US" dirty="0"/>
              <a:t>수주</a:t>
            </a:r>
            <a:r>
              <a:rPr lang="en-US" altLang="ko-KR" dirty="0"/>
              <a:t>,</a:t>
            </a:r>
            <a:r>
              <a:rPr lang="ko-KR" altLang="en-US" dirty="0"/>
              <a:t>납품</a:t>
            </a:r>
            <a:r>
              <a:rPr lang="en-US" altLang="ko-KR" dirty="0"/>
              <a:t>,</a:t>
            </a:r>
            <a:r>
              <a:rPr lang="ko-KR" altLang="en-US" dirty="0"/>
              <a:t>출고</a:t>
            </a:r>
            <a:r>
              <a:rPr lang="en-US" altLang="ko-KR" dirty="0"/>
              <a:t>) </a:t>
            </a:r>
            <a:r>
              <a:rPr lang="ko-KR" altLang="en-US" dirty="0"/>
              <a:t>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C5A0C35-1AE9-4148-92B6-3FAEB83C0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2391569"/>
            <a:ext cx="5781675" cy="3219450"/>
          </a:xfrm>
        </p:spPr>
      </p:pic>
    </p:spTree>
    <p:extLst>
      <p:ext uri="{BB962C8B-B14F-4D97-AF65-F5344CB8AC3E}">
        <p14:creationId xmlns:p14="http://schemas.microsoft.com/office/powerpoint/2010/main" val="101286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D494C-75FC-4390-9F13-100089E3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배송</a:t>
            </a:r>
            <a:r>
              <a:rPr lang="en-US" altLang="ko-KR" dirty="0"/>
              <a:t>(</a:t>
            </a:r>
            <a:r>
              <a:rPr lang="ko-KR" altLang="en-US" dirty="0"/>
              <a:t>수주</a:t>
            </a:r>
            <a:r>
              <a:rPr lang="en-US" altLang="ko-KR" dirty="0"/>
              <a:t>,</a:t>
            </a:r>
            <a:r>
              <a:rPr lang="ko-KR" altLang="en-US" dirty="0"/>
              <a:t>납품</a:t>
            </a:r>
            <a:r>
              <a:rPr lang="en-US" altLang="ko-KR" dirty="0"/>
              <a:t>,</a:t>
            </a:r>
            <a:r>
              <a:rPr lang="ko-KR" altLang="en-US" dirty="0"/>
              <a:t>출고</a:t>
            </a:r>
            <a:r>
              <a:rPr lang="en-US" altLang="ko-KR" dirty="0"/>
              <a:t>)</a:t>
            </a:r>
            <a:r>
              <a:rPr lang="ko-KR" altLang="en-US" dirty="0"/>
              <a:t> 조회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7228AA51-C319-4DE0-85AE-1C4F57AEA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3" y="2415160"/>
            <a:ext cx="8116433" cy="3172268"/>
          </a:xfrm>
        </p:spPr>
      </p:pic>
    </p:spTree>
    <p:extLst>
      <p:ext uri="{BB962C8B-B14F-4D97-AF65-F5344CB8AC3E}">
        <p14:creationId xmlns:p14="http://schemas.microsoft.com/office/powerpoint/2010/main" val="392732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02C9A2-20C5-4C69-BA15-A8EE6FE2721D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AA01CC00-859A-44F0-9309-6FD71FC3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CF99022-8DAC-4FF7-8B82-15F740CC685A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F5A1A-3F7F-4391-8811-81FFC8820FBF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7E313-7A28-4130-BAFD-845A0A1AF899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  <p:pic>
        <p:nvPicPr>
          <p:cNvPr id="9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94F1BFE-AB39-4494-A795-353DFD966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31" y="172092"/>
            <a:ext cx="9757864" cy="6584022"/>
          </a:xfrm>
        </p:spPr>
      </p:pic>
    </p:spTree>
    <p:extLst>
      <p:ext uri="{BB962C8B-B14F-4D97-AF65-F5344CB8AC3E}">
        <p14:creationId xmlns:p14="http://schemas.microsoft.com/office/powerpoint/2010/main" val="1974667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9F892-DF04-45F5-BC42-ED39790D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매출</a:t>
            </a:r>
            <a:r>
              <a:rPr lang="en-US" altLang="ko-KR" dirty="0"/>
              <a:t>/</a:t>
            </a:r>
            <a:r>
              <a:rPr lang="ko-KR" altLang="en-US" dirty="0"/>
              <a:t>급여</a:t>
            </a:r>
            <a:r>
              <a:rPr lang="en-US" altLang="ko-KR" dirty="0"/>
              <a:t>/</a:t>
            </a:r>
            <a:r>
              <a:rPr lang="ko-KR" altLang="en-US" dirty="0"/>
              <a:t>근태</a:t>
            </a:r>
            <a:r>
              <a:rPr lang="en-US" altLang="ko-KR" dirty="0"/>
              <a:t>/</a:t>
            </a:r>
            <a:r>
              <a:rPr lang="ko-KR" altLang="en-US" dirty="0"/>
              <a:t>휴가 관련은 </a:t>
            </a:r>
            <a:r>
              <a:rPr lang="en-US" altLang="ko-KR" dirty="0"/>
              <a:t>2</a:t>
            </a:r>
            <a:r>
              <a:rPr lang="ko-KR" altLang="en-US" dirty="0"/>
              <a:t>차 목표 때</a:t>
            </a:r>
          </a:p>
        </p:txBody>
      </p:sp>
    </p:spTree>
    <p:extLst>
      <p:ext uri="{BB962C8B-B14F-4D97-AF65-F5344CB8AC3E}">
        <p14:creationId xmlns:p14="http://schemas.microsoft.com/office/powerpoint/2010/main" val="111957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7CA95-1069-4078-A7A4-8B4F8F90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그룹웨어 할 시 참조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80E9F4-CC56-464E-B498-B25114716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251" y="1596044"/>
            <a:ext cx="6658495" cy="5012574"/>
          </a:xfrm>
        </p:spPr>
      </p:pic>
    </p:spTree>
    <p:extLst>
      <p:ext uri="{BB962C8B-B14F-4D97-AF65-F5344CB8AC3E}">
        <p14:creationId xmlns:p14="http://schemas.microsoft.com/office/powerpoint/2010/main" val="99863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B5673-E4B7-4245-93FF-89E47B0D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거래처 등록 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EBE937B-0846-4A7D-A9C2-98A111E87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563" y="1998084"/>
            <a:ext cx="6065263" cy="408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6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32A5C2-42C2-48C4-B066-3CE4A394EC0A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E7BBADCE-ABCA-4CF7-9132-C63C5894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1DD7-87FD-45EF-BF09-18387120F22E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97C71-1591-41DF-B47D-7362885DB618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D7958C-3E67-4F5B-AE92-EEE6D27CE9DB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20B71A-5056-4EDA-A21F-ABD34EEB64F8}"/>
              </a:ext>
            </a:extLst>
          </p:cNvPr>
          <p:cNvSpPr/>
          <p:nvPr/>
        </p:nvSpPr>
        <p:spPr>
          <a:xfrm>
            <a:off x="1929831" y="184934"/>
            <a:ext cx="10077234" cy="6571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447AB1D2-00A8-4858-87E6-88F63264D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5204"/>
              </p:ext>
            </p:extLst>
          </p:nvPr>
        </p:nvGraphicFramePr>
        <p:xfrm>
          <a:off x="2032000" y="490449"/>
          <a:ext cx="4688984" cy="61634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2246">
                  <a:extLst>
                    <a:ext uri="{9D8B030D-6E8A-4147-A177-3AD203B41FA5}">
                      <a16:colId xmlns:a16="http://schemas.microsoft.com/office/drawing/2014/main" val="3524248036"/>
                    </a:ext>
                  </a:extLst>
                </a:gridCol>
                <a:gridCol w="1172246">
                  <a:extLst>
                    <a:ext uri="{9D8B030D-6E8A-4147-A177-3AD203B41FA5}">
                      <a16:colId xmlns:a16="http://schemas.microsoft.com/office/drawing/2014/main" val="3895036845"/>
                    </a:ext>
                  </a:extLst>
                </a:gridCol>
                <a:gridCol w="1172246">
                  <a:extLst>
                    <a:ext uri="{9D8B030D-6E8A-4147-A177-3AD203B41FA5}">
                      <a16:colId xmlns:a16="http://schemas.microsoft.com/office/drawing/2014/main" val="4033651269"/>
                    </a:ext>
                  </a:extLst>
                </a:gridCol>
                <a:gridCol w="1172246">
                  <a:extLst>
                    <a:ext uri="{9D8B030D-6E8A-4147-A177-3AD203B41FA5}">
                      <a16:colId xmlns:a16="http://schemas.microsoft.com/office/drawing/2014/main" val="2287903872"/>
                    </a:ext>
                  </a:extLst>
                </a:gridCol>
              </a:tblGrid>
              <a:tr h="7704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사업자등록번호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대표자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30646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000-00-00000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82279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295061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93750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718922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93963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66888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783847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4B7191DE-DB3D-4A56-884E-71F5A7BB3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56336"/>
              </p:ext>
            </p:extLst>
          </p:nvPr>
        </p:nvGraphicFramePr>
        <p:xfrm>
          <a:off x="6968448" y="490447"/>
          <a:ext cx="4943804" cy="629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145">
                  <a:extLst>
                    <a:ext uri="{9D8B030D-6E8A-4147-A177-3AD203B41FA5}">
                      <a16:colId xmlns:a16="http://schemas.microsoft.com/office/drawing/2014/main" val="3822490663"/>
                    </a:ext>
                  </a:extLst>
                </a:gridCol>
                <a:gridCol w="3586659">
                  <a:extLst>
                    <a:ext uri="{9D8B030D-6E8A-4147-A177-3AD203B41FA5}">
                      <a16:colId xmlns:a16="http://schemas.microsoft.com/office/drawing/2014/main" val="968136855"/>
                    </a:ext>
                  </a:extLst>
                </a:gridCol>
              </a:tblGrid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거래처코드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742206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81495"/>
                  </a:ext>
                </a:extLst>
              </a:tr>
              <a:tr h="641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사업자등록번호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000-00-00000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561766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80938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000-000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861005"/>
                  </a:ext>
                </a:extLst>
              </a:tr>
              <a:tr h="32073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사업장주소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 </a:t>
                      </a:r>
                      <a:r>
                        <a:rPr lang="en-US" altLang="ko-KR" dirty="0" err="1"/>
                        <a:t>XXX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XXX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63362"/>
                  </a:ext>
                </a:extLst>
              </a:tr>
              <a:tr h="3207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41647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000-000-0000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12982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45001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담당자메일주소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hlinkClick r:id="rId3"/>
                        </a:rPr>
                        <a:t>XXXX@XXXX.XXX</a:t>
                      </a:r>
                      <a:endParaRPr lang="en-US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8149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은행코드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165463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715900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입금계좌번호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000000-0-000000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9974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7CD5B6-8B74-46EC-9477-8676944BBC32}"/>
              </a:ext>
            </a:extLst>
          </p:cNvPr>
          <p:cNvSpPr/>
          <p:nvPr/>
        </p:nvSpPr>
        <p:spPr>
          <a:xfrm>
            <a:off x="9306838" y="2755725"/>
            <a:ext cx="212943" cy="27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27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122EA-117F-43D4-9FC1-4EF7F3B9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재고품목코드등록</a:t>
            </a:r>
            <a:r>
              <a:rPr lang="en-US" altLang="ko-KR" dirty="0"/>
              <a:t>/</a:t>
            </a:r>
            <a:r>
              <a:rPr lang="ko-KR" altLang="en-US" dirty="0"/>
              <a:t>관리</a:t>
            </a:r>
          </a:p>
        </p:txBody>
      </p:sp>
      <p:pic>
        <p:nvPicPr>
          <p:cNvPr id="5" name="내용 개체 틀 4" descr="스크린샷, 실내이(가) 표시된 사진&#10;&#10;자동 생성된 설명">
            <a:extLst>
              <a:ext uri="{FF2B5EF4-FFF2-40B4-BE49-F238E27FC236}">
                <a16:creationId xmlns:a16="http://schemas.microsoft.com/office/drawing/2014/main" id="{D1667B65-33C3-4800-A3A7-A41A8B2DE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84" y="1825625"/>
            <a:ext cx="7803032" cy="4351338"/>
          </a:xfrm>
        </p:spPr>
      </p:pic>
    </p:spTree>
    <p:extLst>
      <p:ext uri="{BB962C8B-B14F-4D97-AF65-F5344CB8AC3E}">
        <p14:creationId xmlns:p14="http://schemas.microsoft.com/office/powerpoint/2010/main" val="59485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9EE9A-9FD6-4093-A4A3-15ED5D02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재고등록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D09B2B2-78AF-4FC8-A254-C5F1851C0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62994"/>
            <a:ext cx="7620000" cy="3276600"/>
          </a:xfrm>
        </p:spPr>
      </p:pic>
    </p:spTree>
    <p:extLst>
      <p:ext uri="{BB962C8B-B14F-4D97-AF65-F5344CB8AC3E}">
        <p14:creationId xmlns:p14="http://schemas.microsoft.com/office/powerpoint/2010/main" val="377209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E59D9-F87C-43C6-8A9C-7312D8A2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재고등록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CD18033-24AB-40C1-9FFD-A12362CE5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148681"/>
            <a:ext cx="6286500" cy="3705225"/>
          </a:xfrm>
        </p:spPr>
      </p:pic>
    </p:spTree>
    <p:extLst>
      <p:ext uri="{BB962C8B-B14F-4D97-AF65-F5344CB8AC3E}">
        <p14:creationId xmlns:p14="http://schemas.microsoft.com/office/powerpoint/2010/main" val="69898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5DDCA9-A9BC-48D4-AC47-A0ED531F63E3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D145CE0E-03A4-4A6B-93A2-9C827695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CDEE883-16CC-4350-AF44-BC529547C752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0F064-3D9F-48BA-81F1-EFFF00AE1820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116D95-CB57-4B4C-AD5E-87060A4B124A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  <p:pic>
        <p:nvPicPr>
          <p:cNvPr id="9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266C8E31-C1E6-4203-A20B-7D57D400A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15" y="172092"/>
            <a:ext cx="9087084" cy="6584022"/>
          </a:xfrm>
        </p:spPr>
      </p:pic>
    </p:spTree>
    <p:extLst>
      <p:ext uri="{BB962C8B-B14F-4D97-AF65-F5344CB8AC3E}">
        <p14:creationId xmlns:p14="http://schemas.microsoft.com/office/powerpoint/2010/main" val="83847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C91BE-C134-48B1-ADB7-939CC9B1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생산품 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2DDC5FC-4EEE-4D8D-B00A-FBBA40378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16" y="2248449"/>
            <a:ext cx="6935168" cy="3505689"/>
          </a:xfrm>
        </p:spPr>
      </p:pic>
    </p:spTree>
    <p:extLst>
      <p:ext uri="{BB962C8B-B14F-4D97-AF65-F5344CB8AC3E}">
        <p14:creationId xmlns:p14="http://schemas.microsoft.com/office/powerpoint/2010/main" val="328364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F419746-8082-48F3-B184-5E03A1C5D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15" y="172092"/>
            <a:ext cx="10017944" cy="6584022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55A2D0E-F143-443F-8D30-6351D883E429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pic>
        <p:nvPicPr>
          <p:cNvPr id="9" name="그림 6">
            <a:extLst>
              <a:ext uri="{FF2B5EF4-FFF2-40B4-BE49-F238E27FC236}">
                <a16:creationId xmlns:a16="http://schemas.microsoft.com/office/drawing/2014/main" id="{147FC6C9-2336-4E0A-A954-5769408A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0B0024-6F94-4E5D-92AE-53B96921E42E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C8135-D18B-452E-8CCC-CB77FB4BCC0E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F330D0-08F2-4F08-B833-D2CB443D0DF8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4722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216</Words>
  <Application>Microsoft Office PowerPoint</Application>
  <PresentationFormat>와이드스크린</PresentationFormat>
  <Paragraphs>125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거래처 등록 </vt:lpstr>
      <vt:lpstr>PowerPoint 프레젠테이션</vt:lpstr>
      <vt:lpstr>재고품목코드등록/관리</vt:lpstr>
      <vt:lpstr>재고등록</vt:lpstr>
      <vt:lpstr>재고등록</vt:lpstr>
      <vt:lpstr>PowerPoint 프레젠테이션</vt:lpstr>
      <vt:lpstr>생산품 등록</vt:lpstr>
      <vt:lpstr>PowerPoint 프레젠테이션</vt:lpstr>
      <vt:lpstr>수주/생산 업무 프로세스 참조</vt:lpstr>
      <vt:lpstr>품질관리 업무 프로세스 참조</vt:lpstr>
      <vt:lpstr>제조/생산 프로세스</vt:lpstr>
      <vt:lpstr>주문(수주,납품,출고) 등록</vt:lpstr>
      <vt:lpstr>주문(수주,납품,출고) 등록</vt:lpstr>
      <vt:lpstr>배송(수주,납품,출고) 조회</vt:lpstr>
      <vt:lpstr>PowerPoint 프레젠테이션</vt:lpstr>
      <vt:lpstr>PowerPoint 프레젠테이션</vt:lpstr>
      <vt:lpstr>그룹웨어 할 시 참조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정 희연</cp:lastModifiedBy>
  <cp:revision>150</cp:revision>
  <dcterms:created xsi:type="dcterms:W3CDTF">2012-07-30T17:18:39Z</dcterms:created>
  <dcterms:modified xsi:type="dcterms:W3CDTF">2019-09-04T15:06:13Z</dcterms:modified>
</cp:coreProperties>
</file>