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72" r:id="rId14"/>
    <p:sldId id="267" r:id="rId15"/>
    <p:sldId id="269" r:id="rId16"/>
    <p:sldId id="276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8C08-D4B5-421D-9FE1-D966F3EDEA4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C59B-7F10-487A-B5C6-50DB4410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8C08-D4B5-421D-9FE1-D966F3EDEA4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C59B-7F10-487A-B5C6-50DB4410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8C08-D4B5-421D-9FE1-D966F3EDEA4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C59B-7F10-487A-B5C6-50DB4410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7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8C08-D4B5-421D-9FE1-D966F3EDEA4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C59B-7F10-487A-B5C6-50DB4410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9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8C08-D4B5-421D-9FE1-D966F3EDEA4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C59B-7F10-487A-B5C6-50DB4410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8C08-D4B5-421D-9FE1-D966F3EDEA4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C59B-7F10-487A-B5C6-50DB4410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8C08-D4B5-421D-9FE1-D966F3EDEA4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C59B-7F10-487A-B5C6-50DB4410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4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8C08-D4B5-421D-9FE1-D966F3EDEA4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C59B-7F10-487A-B5C6-50DB4410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9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8C08-D4B5-421D-9FE1-D966F3EDEA4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C59B-7F10-487A-B5C6-50DB4410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1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8C08-D4B5-421D-9FE1-D966F3EDEA4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C59B-7F10-487A-B5C6-50DB4410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4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8C08-D4B5-421D-9FE1-D966F3EDEA4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C59B-7F10-487A-B5C6-50DB4410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8C08-D4B5-421D-9FE1-D966F3EDEA41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C59B-7F10-487A-B5C6-50DB4410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6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7byou%7d/%7byour.repo%7d" TargetMode="External"/><Relationship Id="rId2" Type="http://schemas.openxmlformats.org/officeDocument/2006/relationships/hyperlink" Target="https://github.com/n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&amp; Programming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Johnny B</a:t>
            </a:r>
          </a:p>
        </p:txBody>
      </p:sp>
    </p:spTree>
    <p:extLst>
      <p:ext uri="{BB962C8B-B14F-4D97-AF65-F5344CB8AC3E}">
        <p14:creationId xmlns:p14="http://schemas.microsoft.com/office/powerpoint/2010/main" val="3243723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49" y="1690688"/>
            <a:ext cx="8372302" cy="505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7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8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reduce problems into manageable parts</a:t>
            </a:r>
          </a:p>
          <a:p>
            <a:r>
              <a:rPr lang="en-US" dirty="0"/>
              <a:t>Doesn’t require knowledge of syntax or libraries</a:t>
            </a:r>
          </a:p>
        </p:txBody>
      </p:sp>
    </p:spTree>
    <p:extLst>
      <p:ext uri="{BB962C8B-B14F-4D97-AF65-F5344CB8AC3E}">
        <p14:creationId xmlns:p14="http://schemas.microsoft.com/office/powerpoint/2010/main" val="9923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sum of all numbers from one through ten?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Set the result to zero</a:t>
            </a:r>
          </a:p>
          <a:p>
            <a:pPr marL="0" indent="0">
              <a:buNone/>
            </a:pPr>
            <a:r>
              <a:rPr lang="en-US" dirty="0"/>
              <a:t>Start at first number:</a:t>
            </a:r>
          </a:p>
          <a:p>
            <a:pPr marL="0" indent="0">
              <a:buNone/>
            </a:pPr>
            <a:r>
              <a:rPr lang="en-US" dirty="0"/>
              <a:t>  Add number to result</a:t>
            </a:r>
          </a:p>
          <a:p>
            <a:pPr marL="0" indent="0">
              <a:buNone/>
            </a:pPr>
            <a:r>
              <a:rPr lang="en-US" dirty="0"/>
              <a:t>  If numbers are left, go to next number</a:t>
            </a:r>
          </a:p>
          <a:p>
            <a:pPr marL="0" indent="0">
              <a:buNone/>
            </a:pPr>
            <a:r>
              <a:rPr lang="en-US" dirty="0"/>
              <a:t>Print result</a:t>
            </a:r>
          </a:p>
        </p:txBody>
      </p:sp>
    </p:spTree>
    <p:extLst>
      <p:ext uri="{BB962C8B-B14F-4D97-AF65-F5344CB8AC3E}">
        <p14:creationId xmlns:p14="http://schemas.microsoft.com/office/powerpoint/2010/main" val="196664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Guess Your Number Game!</a:t>
            </a:r>
          </a:p>
        </p:txBody>
      </p:sp>
    </p:spTree>
    <p:extLst>
      <p:ext uri="{BB962C8B-B14F-4D97-AF65-F5344CB8AC3E}">
        <p14:creationId xmlns:p14="http://schemas.microsoft.com/office/powerpoint/2010/main" val="13412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6" y="565265"/>
            <a:ext cx="10515600" cy="3802121"/>
          </a:xfrm>
        </p:spPr>
        <p:txBody>
          <a:bodyPr>
            <a:noAutofit/>
          </a:bodyPr>
          <a:lstStyle/>
          <a:p>
            <a:pPr algn="ctr"/>
            <a:r>
              <a:rPr lang="en-US" sz="8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Let’s Do Some 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215732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/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is a very convenient package manager</a:t>
            </a:r>
          </a:p>
          <a:p>
            <a:endParaRPr lang="en-US" dirty="0"/>
          </a:p>
          <a:p>
            <a:r>
              <a:rPr lang="en-US" dirty="0"/>
              <a:t>We need a MySQL library for later, so let’s search for one:</a:t>
            </a:r>
          </a:p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 search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-connector-python looks good, so let’s install it:</a:t>
            </a:r>
          </a:p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mysql</a:t>
            </a:r>
            <a:r>
              <a:rPr lang="en-US" dirty="0"/>
              <a:t>-connector-python</a:t>
            </a:r>
          </a:p>
          <a:p>
            <a:r>
              <a:rPr lang="en-US" dirty="0"/>
              <a:t>Our packages are out of date, so let’s update them:</a:t>
            </a:r>
          </a:p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 update --all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1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/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terminology:</a:t>
            </a:r>
          </a:p>
          <a:p>
            <a:pPr lvl="1"/>
            <a:r>
              <a:rPr lang="en-US" dirty="0"/>
              <a:t>Repository (repo) – A collection of code / other files</a:t>
            </a:r>
          </a:p>
          <a:p>
            <a:pPr lvl="1"/>
            <a:r>
              <a:rPr lang="en-US" dirty="0"/>
              <a:t>Clone – Create a copy of a repo on your local machine</a:t>
            </a:r>
          </a:p>
          <a:p>
            <a:pPr lvl="1"/>
            <a:r>
              <a:rPr lang="en-US" dirty="0"/>
              <a:t>Pull – Add new content from a repo onto your local machine</a:t>
            </a:r>
          </a:p>
          <a:p>
            <a:pPr lvl="1"/>
            <a:r>
              <a:rPr lang="en-US" dirty="0"/>
              <a:t>Add – Track changes in files</a:t>
            </a:r>
          </a:p>
          <a:p>
            <a:pPr lvl="1"/>
            <a:r>
              <a:rPr lang="en-US" dirty="0"/>
              <a:t>Commit – Commit changes in files</a:t>
            </a:r>
          </a:p>
          <a:p>
            <a:pPr lvl="1"/>
            <a:r>
              <a:rPr lang="en-US" dirty="0"/>
              <a:t>Push – Update repo with local machine content</a:t>
            </a:r>
          </a:p>
          <a:p>
            <a:r>
              <a:rPr lang="en-US" dirty="0"/>
              <a:t>Commands:</a:t>
            </a:r>
          </a:p>
          <a:p>
            <a:pPr lvl="1"/>
            <a:r>
              <a:rPr lang="en-US" dirty="0"/>
              <a:t>ls – List files in the current directory</a:t>
            </a:r>
          </a:p>
          <a:p>
            <a:pPr lvl="1"/>
            <a:r>
              <a:rPr lang="en-US" dirty="0"/>
              <a:t>cd – Change directory</a:t>
            </a:r>
          </a:p>
        </p:txBody>
      </p:sp>
    </p:spTree>
    <p:extLst>
      <p:ext uri="{BB962C8B-B14F-4D97-AF65-F5344CB8AC3E}">
        <p14:creationId xmlns:p14="http://schemas.microsoft.com/office/powerpoint/2010/main" val="1706139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Course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will clone your own copy of the course repo: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clone https://github.com/johink/pythonds {destination}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Anytime I add new content to the course repository, you can fetch it by simply typing “</a:t>
            </a:r>
            <a:r>
              <a:rPr lang="en-US" dirty="0" err="1"/>
              <a:t>git</a:t>
            </a:r>
            <a:r>
              <a:rPr lang="en-US" dirty="0"/>
              <a:t> pull” in </a:t>
            </a:r>
            <a:r>
              <a:rPr lang="en-US" dirty="0" err="1"/>
              <a:t>git</a:t>
            </a:r>
            <a:r>
              <a:rPr lang="en-US" dirty="0"/>
              <a:t> while navigated to your local copy</a:t>
            </a:r>
          </a:p>
        </p:txBody>
      </p:sp>
    </p:spTree>
    <p:extLst>
      <p:ext uri="{BB962C8B-B14F-4D97-AF65-F5344CB8AC3E}">
        <p14:creationId xmlns:p14="http://schemas.microsoft.com/office/powerpoint/2010/main" val="290624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Repo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copy of the course folder:  this is your “sandbox”</a:t>
            </a:r>
          </a:p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https://github.com/new</a:t>
            </a:r>
            <a:r>
              <a:rPr lang="en-US" dirty="0"/>
              <a:t> and create a new repo on your account</a:t>
            </a:r>
          </a:p>
          <a:p>
            <a:r>
              <a:rPr lang="en-US" dirty="0"/>
              <a:t>In the </a:t>
            </a:r>
            <a:r>
              <a:rPr lang="en-US" dirty="0" err="1"/>
              <a:t>git</a:t>
            </a:r>
            <a:r>
              <a:rPr lang="en-US" dirty="0"/>
              <a:t> client, navigate to your sandbox folder, then type: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remote add origin </a:t>
            </a:r>
            <a:r>
              <a:rPr lang="en-US" dirty="0">
                <a:hlinkClick r:id="rId3"/>
              </a:rPr>
              <a:t>https://github.com/{you}/{your.repo}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push --set-upstream origin master</a:t>
            </a:r>
          </a:p>
        </p:txBody>
      </p:sp>
    </p:spTree>
    <p:extLst>
      <p:ext uri="{BB962C8B-B14F-4D97-AF65-F5344CB8AC3E}">
        <p14:creationId xmlns:p14="http://schemas.microsoft.com/office/powerpoint/2010/main" val="29700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Mondays – Data Science Topics</a:t>
            </a:r>
          </a:p>
          <a:p>
            <a:r>
              <a:rPr lang="en-US" dirty="0"/>
              <a:t>Tuesdays – Computer Science Topics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Homework is ungraded</a:t>
            </a:r>
          </a:p>
        </p:txBody>
      </p:sp>
    </p:spTree>
    <p:extLst>
      <p:ext uri="{BB962C8B-B14F-4D97-AF65-F5344CB8AC3E}">
        <p14:creationId xmlns:p14="http://schemas.microsoft.com/office/powerpoint/2010/main" val="3854481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Spyder</a:t>
            </a:r>
            <a:r>
              <a:rPr lang="en-US" dirty="0"/>
              <a:t> Walkthrough</a:t>
            </a:r>
          </a:p>
        </p:txBody>
      </p:sp>
    </p:spTree>
    <p:extLst>
      <p:ext uri="{BB962C8B-B14F-4D97-AF65-F5344CB8AC3E}">
        <p14:creationId xmlns:p14="http://schemas.microsoft.com/office/powerpoint/2010/main" val="193203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  <a:p>
            <a:r>
              <a:rPr lang="en-US" dirty="0" err="1"/>
              <a:t>Spyder</a:t>
            </a:r>
            <a:endParaRPr lang="en-US" dirty="0"/>
          </a:p>
          <a:p>
            <a:r>
              <a:rPr lang="en-US" dirty="0"/>
              <a:t>GitHub Account</a:t>
            </a:r>
          </a:p>
          <a:p>
            <a:r>
              <a:rPr lang="en-US" dirty="0" err="1"/>
              <a:t>Git</a:t>
            </a:r>
            <a:r>
              <a:rPr lang="en-US" dirty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330513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Beginner and intermediate Python concepts</a:t>
            </a:r>
          </a:p>
          <a:p>
            <a:r>
              <a:rPr lang="en-US" dirty="0"/>
              <a:t>General programming concepts</a:t>
            </a:r>
          </a:p>
          <a:p>
            <a:r>
              <a:rPr lang="en-US" dirty="0"/>
              <a:t>Source control and versioning systems (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  <a:p>
            <a:r>
              <a:rPr lang="en-US" dirty="0"/>
              <a:t>Data gathering, cleaning, transformation and modeling</a:t>
            </a:r>
          </a:p>
          <a:p>
            <a:r>
              <a:rPr lang="en-US" dirty="0"/>
              <a:t>Data Science libraries: 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/>
              <a:t>Regression, classification, decision trees, PCA, text mining</a:t>
            </a:r>
          </a:p>
        </p:txBody>
      </p:sp>
    </p:spTree>
    <p:extLst>
      <p:ext uri="{BB962C8B-B14F-4D97-AF65-F5344CB8AC3E}">
        <p14:creationId xmlns:p14="http://schemas.microsoft.com/office/powerpoint/2010/main" val="281938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Topics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versus R</a:t>
            </a:r>
          </a:p>
          <a:p>
            <a:r>
              <a:rPr lang="en-US" dirty="0"/>
              <a:t>Python 3.5 versus 2.7</a:t>
            </a:r>
          </a:p>
          <a:p>
            <a:r>
              <a:rPr lang="en-US" dirty="0"/>
              <a:t>Algorithms</a:t>
            </a:r>
          </a:p>
          <a:p>
            <a:r>
              <a:rPr lang="en-US" dirty="0"/>
              <a:t>Pseudocode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07327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“Interpreted” or “scripting” languages</a:t>
            </a:r>
          </a:p>
          <a:p>
            <a:r>
              <a:rPr lang="en-US" dirty="0"/>
              <a:t>Use “\n” to indicate the end of a line of code</a:t>
            </a:r>
          </a:p>
          <a:p>
            <a:r>
              <a:rPr lang="en-US" dirty="0"/>
              <a:t>Dynamically-typed</a:t>
            </a:r>
          </a:p>
          <a:p>
            <a:r>
              <a:rPr lang="en-US" dirty="0"/>
              <a:t>Powerful libraries</a:t>
            </a:r>
          </a:p>
        </p:txBody>
      </p:sp>
    </p:spTree>
    <p:extLst>
      <p:ext uri="{BB962C8B-B14F-4D97-AF65-F5344CB8AC3E}">
        <p14:creationId xmlns:p14="http://schemas.microsoft.com/office/powerpoint/2010/main" val="241866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Designed by programmers</a:t>
            </a:r>
          </a:p>
          <a:p>
            <a:r>
              <a:rPr lang="en-US" dirty="0"/>
              <a:t>General-purpose</a:t>
            </a:r>
          </a:p>
          <a:p>
            <a:r>
              <a:rPr lang="en-US" dirty="0"/>
              <a:t>Code blocks are indented</a:t>
            </a:r>
          </a:p>
          <a:p>
            <a:r>
              <a:rPr lang="en-US" dirty="0"/>
              <a:t>Starts with 0</a:t>
            </a:r>
          </a:p>
          <a:p>
            <a:r>
              <a:rPr lang="en-US" dirty="0"/>
              <a:t>Uses and, or, not</a:t>
            </a:r>
          </a:p>
          <a:p>
            <a:r>
              <a:rPr lang="en-US" dirty="0"/>
              <a:t>Has atomic values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range(1,10):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Designed by statisticians</a:t>
            </a:r>
          </a:p>
          <a:p>
            <a:r>
              <a:rPr lang="en-US" dirty="0"/>
              <a:t>Highly-specialized</a:t>
            </a:r>
          </a:p>
          <a:p>
            <a:r>
              <a:rPr lang="en-US" dirty="0"/>
              <a:t>Code blocks surrounded by {}</a:t>
            </a:r>
          </a:p>
          <a:p>
            <a:r>
              <a:rPr lang="en-US" dirty="0"/>
              <a:t>Starts with 1</a:t>
            </a:r>
          </a:p>
          <a:p>
            <a:r>
              <a:rPr lang="en-US" dirty="0"/>
              <a:t>Uses &amp;, |, !</a:t>
            </a:r>
          </a:p>
          <a:p>
            <a:r>
              <a:rPr lang="en-US" dirty="0"/>
              <a:t>No atomic values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in 1:10){</a:t>
            </a:r>
          </a:p>
        </p:txBody>
      </p:sp>
    </p:spTree>
    <p:extLst>
      <p:ext uri="{BB962C8B-B14F-4D97-AF65-F5344CB8AC3E}">
        <p14:creationId xmlns:p14="http://schemas.microsoft.com/office/powerpoint/2010/main" val="52750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3.5 v. 2.7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it really matter?</a:t>
            </a:r>
          </a:p>
        </p:txBody>
      </p:sp>
    </p:spTree>
    <p:extLst>
      <p:ext uri="{BB962C8B-B14F-4D97-AF65-F5344CB8AC3E}">
        <p14:creationId xmlns:p14="http://schemas.microsoft.com/office/powerpoint/2010/main" val="54067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series of steps to solve a problem</a:t>
            </a:r>
          </a:p>
          <a:p>
            <a:r>
              <a:rPr lang="en-US" dirty="0"/>
              <a:t>Everything uses algorithms!</a:t>
            </a:r>
          </a:p>
        </p:txBody>
      </p:sp>
    </p:spTree>
    <p:extLst>
      <p:ext uri="{BB962C8B-B14F-4D97-AF65-F5344CB8AC3E}">
        <p14:creationId xmlns:p14="http://schemas.microsoft.com/office/powerpoint/2010/main" val="220868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526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Office Theme</vt:lpstr>
      <vt:lpstr>Data Science &amp; Programming in Python</vt:lpstr>
      <vt:lpstr>Course Structure</vt:lpstr>
      <vt:lpstr>Required Items</vt:lpstr>
      <vt:lpstr>Topics for Today</vt:lpstr>
      <vt:lpstr>Actual Topics for Today</vt:lpstr>
      <vt:lpstr>Similarities</vt:lpstr>
      <vt:lpstr>Differences</vt:lpstr>
      <vt:lpstr>Python 3.5 v. 2.7</vt:lpstr>
      <vt:lpstr>Algorithms</vt:lpstr>
      <vt:lpstr>Dijkstra’s Algorithm</vt:lpstr>
      <vt:lpstr>What Algorithm?</vt:lpstr>
      <vt:lpstr>Pseudocode</vt:lpstr>
      <vt:lpstr>Pseudocode Example</vt:lpstr>
      <vt:lpstr>Pseudocode Exercise</vt:lpstr>
      <vt:lpstr>Let’s Do Some Machine Learning!</vt:lpstr>
      <vt:lpstr>Anaconda / Conda</vt:lpstr>
      <vt:lpstr>GitHub / Git</vt:lpstr>
      <vt:lpstr>Clone Course Repository</vt:lpstr>
      <vt:lpstr>Create Your Own Repo on GitHub</vt:lpstr>
      <vt:lpstr>Spyder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Programming in Python</dc:title>
  <dc:creator>John</dc:creator>
  <cp:lastModifiedBy>John</cp:lastModifiedBy>
  <cp:revision>29</cp:revision>
  <dcterms:created xsi:type="dcterms:W3CDTF">2016-09-22T00:59:02Z</dcterms:created>
  <dcterms:modified xsi:type="dcterms:W3CDTF">2016-10-24T01:07:45Z</dcterms:modified>
</cp:coreProperties>
</file>