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7" r:id="rId9"/>
    <p:sldId id="271" r:id="rId10"/>
    <p:sldId id="270" r:id="rId11"/>
    <p:sldId id="264" r:id="rId12"/>
    <p:sldId id="263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097EC-B383-4C7D-BAED-8730AB8F04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A8ED-0BEE-41D4-9C0D-EC23DEB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http://www.programiz.com/sites/tutorial2program/files/DiffScope.jpg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A8ED-0BEE-41D4-9C0D-EC23DEB49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D295-61E9-4E78-B06E-4D8E8D780949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69BF-3819-41CE-BD29-FCD85CB60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1122363"/>
            <a:ext cx="11122429" cy="2387600"/>
          </a:xfrm>
        </p:spPr>
        <p:txBody>
          <a:bodyPr/>
          <a:lstStyle/>
          <a:p>
            <a:r>
              <a:rPr lang="en-US" dirty="0"/>
              <a:t>Intermediate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284524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Issues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fib(x):</a:t>
            </a:r>
          </a:p>
          <a:p>
            <a:pPr marL="0" indent="0">
              <a:buNone/>
            </a:pPr>
            <a:r>
              <a:rPr lang="en-US" dirty="0"/>
              <a:t>  if x &lt;= 2:</a:t>
            </a:r>
          </a:p>
          <a:p>
            <a:pPr marL="0" indent="0">
              <a:buNone/>
            </a:pPr>
            <a:r>
              <a:rPr lang="en-US" dirty="0"/>
              <a:t>    return 1</a:t>
            </a:r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return fib(x-1) + fib(x-2)</a:t>
            </a:r>
          </a:p>
        </p:txBody>
      </p:sp>
    </p:spTree>
    <p:extLst>
      <p:ext uri="{BB962C8B-B14F-4D97-AF65-F5344CB8AC3E}">
        <p14:creationId xmlns:p14="http://schemas.microsoft.com/office/powerpoint/2010/main" val="254420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-683242"/>
            <a:ext cx="5993130" cy="4917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0"/>
            <a:ext cx="6217920" cy="355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0" y="3084410"/>
            <a:ext cx="6217920" cy="3802326"/>
          </a:xfrm>
          <a:prstGeom prst="rect">
            <a:avLst/>
          </a:prstGeom>
        </p:spPr>
      </p:pic>
      <p:pic>
        <p:nvPicPr>
          <p:cNvPr id="2050" name="Picture 2" descr="http://telcontar.net/store/archive/CrashGallery/images/crash/m/crash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70" y="2975173"/>
            <a:ext cx="5993130" cy="39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" y="2226982"/>
            <a:ext cx="5562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Unhandled exceptions cause your script to abort</a:t>
            </a:r>
          </a:p>
          <a:p>
            <a:pPr lvl="1"/>
            <a:r>
              <a:rPr lang="en-US" dirty="0"/>
              <a:t>Potential for memory leaks and leaving open connections</a:t>
            </a:r>
          </a:p>
          <a:p>
            <a:r>
              <a:rPr lang="en-US" dirty="0"/>
              <a:t>Look very bad to users</a:t>
            </a:r>
          </a:p>
        </p:txBody>
      </p:sp>
    </p:spTree>
    <p:extLst>
      <p:ext uri="{BB962C8B-B14F-4D97-AF65-F5344CB8AC3E}">
        <p14:creationId xmlns:p14="http://schemas.microsoft.com/office/powerpoint/2010/main" val="190486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code which may raise exceptions inside of a try block</a:t>
            </a:r>
          </a:p>
          <a:p>
            <a:r>
              <a:rPr lang="en-US" dirty="0"/>
              <a:t>Catch exceptions with an except block</a:t>
            </a:r>
          </a:p>
          <a:p>
            <a:endParaRPr lang="en-US" dirty="0"/>
          </a:p>
          <a:p>
            <a:r>
              <a:rPr lang="en-US" dirty="0"/>
              <a:t>With an except block, you can:</a:t>
            </a:r>
          </a:p>
          <a:p>
            <a:pPr lvl="1"/>
            <a:r>
              <a:rPr lang="en-US" dirty="0"/>
              <a:t>Retry a failed action (ask user for new input)</a:t>
            </a:r>
          </a:p>
          <a:p>
            <a:pPr lvl="1"/>
            <a:r>
              <a:rPr lang="en-US" dirty="0"/>
              <a:t>Inform user of an irreconcilable problem (database is unavailable)</a:t>
            </a:r>
          </a:p>
          <a:p>
            <a:pPr lvl="1"/>
            <a:r>
              <a:rPr lang="en-US" dirty="0"/>
              <a:t>Fail gracefully (Record logs to help discover the issue)</a:t>
            </a:r>
          </a:p>
        </p:txBody>
      </p:sp>
    </p:spTree>
    <p:extLst>
      <p:ext uri="{BB962C8B-B14F-4D97-AF65-F5344CB8AC3E}">
        <p14:creationId xmlns:p14="http://schemas.microsoft.com/office/powerpoint/2010/main" val="356225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finally block will run whether an exception is raised or not</a:t>
            </a:r>
          </a:p>
          <a:p>
            <a:r>
              <a:rPr lang="en-US" dirty="0"/>
              <a:t>This is often used to close files, database connections, etc.</a:t>
            </a:r>
          </a:p>
        </p:txBody>
      </p:sp>
    </p:spTree>
    <p:extLst>
      <p:ext uri="{BB962C8B-B14F-4D97-AF65-F5344CB8AC3E}">
        <p14:creationId xmlns:p14="http://schemas.microsoft.com/office/powerpoint/2010/main" val="306089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with statement creates some resource for the duration of the block, and then automatically disposes of it afterwards</a:t>
            </a:r>
          </a:p>
        </p:txBody>
      </p:sp>
    </p:spTree>
    <p:extLst>
      <p:ext uri="{BB962C8B-B14F-4D97-AF65-F5344CB8AC3E}">
        <p14:creationId xmlns:p14="http://schemas.microsoft.com/office/powerpoint/2010/main" val="26974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is somewhat a measure of where a variable “exists”</a:t>
            </a:r>
          </a:p>
          <a:p>
            <a:r>
              <a:rPr lang="en-US" dirty="0"/>
              <a:t>It is a hierarchical structure, consisting of three environments:</a:t>
            </a:r>
          </a:p>
          <a:p>
            <a:pPr lvl="1"/>
            <a:r>
              <a:rPr lang="en-US" dirty="0"/>
              <a:t>Python’s built-in libraries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Local</a:t>
            </a:r>
          </a:p>
          <a:p>
            <a:r>
              <a:rPr lang="en-US" dirty="0"/>
              <a:t>Variables can only be accessed upwards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16731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ogramiz.com/sites/tutorial2program/files/DiffSco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43" y="-32475"/>
            <a:ext cx="7332170" cy="689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34051"/>
            <a:ext cx="227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http://www.programiz.com/sites/tutorial2program/files/DiffScope.jpg</a:t>
            </a:r>
          </a:p>
        </p:txBody>
      </p:sp>
    </p:spTree>
    <p:extLst>
      <p:ext uri="{BB962C8B-B14F-4D97-AF65-F5344CB8AC3E}">
        <p14:creationId xmlns:p14="http://schemas.microsoft.com/office/powerpoint/2010/main" val="18043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one which calls itself: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fib(x):</a:t>
            </a:r>
          </a:p>
          <a:p>
            <a:pPr marL="0" indent="0">
              <a:buNone/>
            </a:pPr>
            <a:r>
              <a:rPr lang="en-US" dirty="0"/>
              <a:t>  if x &lt;= 2:</a:t>
            </a:r>
          </a:p>
          <a:p>
            <a:pPr marL="0" indent="0">
              <a:buNone/>
            </a:pPr>
            <a:r>
              <a:rPr lang="en-US" dirty="0"/>
              <a:t>    return 1</a:t>
            </a:r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return fib(x-1) + fib(x-2)</a:t>
            </a:r>
          </a:p>
        </p:txBody>
      </p:sp>
    </p:spTree>
    <p:extLst>
      <p:ext uri="{BB962C8B-B14F-4D97-AF65-F5344CB8AC3E}">
        <p14:creationId xmlns:p14="http://schemas.microsoft.com/office/powerpoint/2010/main" val="11720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sometimes inefficient, but certain problems are *much* easier using recursion</a:t>
            </a:r>
          </a:p>
          <a:p>
            <a:endParaRPr lang="en-US" dirty="0"/>
          </a:p>
          <a:p>
            <a:r>
              <a:rPr lang="en-US" dirty="0"/>
              <a:t>Can you think of a recursive model we’ve used?</a:t>
            </a:r>
          </a:p>
        </p:txBody>
      </p:sp>
    </p:spTree>
    <p:extLst>
      <p:ext uri="{BB962C8B-B14F-4D97-AF65-F5344CB8AC3E}">
        <p14:creationId xmlns:p14="http://schemas.microsoft.com/office/powerpoint/2010/main" val="217826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 Case </a:t>
            </a:r>
            <a:r>
              <a:rPr lang="en-US" dirty="0"/>
              <a:t>vs. </a:t>
            </a:r>
            <a:r>
              <a:rPr lang="en-US" dirty="0">
                <a:solidFill>
                  <a:srgbClr val="00B050"/>
                </a:solidFill>
              </a:rPr>
              <a:t>Step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fib(x):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if x &lt;= 2: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return fib(x-1) + fib(x-2)</a:t>
            </a:r>
          </a:p>
        </p:txBody>
      </p:sp>
    </p:spTree>
    <p:extLst>
      <p:ext uri="{BB962C8B-B14F-4D97-AF65-F5344CB8AC3E}">
        <p14:creationId xmlns:p14="http://schemas.microsoft.com/office/powerpoint/2010/main" val="29959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+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fib(4)</a:t>
            </a:r>
          </a:p>
        </p:txBody>
      </p:sp>
    </p:spTree>
    <p:extLst>
      <p:ext uri="{BB962C8B-B14F-4D97-AF65-F5344CB8AC3E}">
        <p14:creationId xmlns:p14="http://schemas.microsoft.com/office/powerpoint/2010/main" val="361892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err="1"/>
              <a:t>Recurse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18" y="1939"/>
            <a:ext cx="6040582" cy="68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2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300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Intermediate Programming Topics</vt:lpstr>
      <vt:lpstr>Scope</vt:lpstr>
      <vt:lpstr>PowerPoint Presentation</vt:lpstr>
      <vt:lpstr>Recursion</vt:lpstr>
      <vt:lpstr>Recursion</vt:lpstr>
      <vt:lpstr>Base Case vs. Step Case</vt:lpstr>
      <vt:lpstr>Scope + Recursion</vt:lpstr>
      <vt:lpstr>Let’s Recurse!</vt:lpstr>
      <vt:lpstr>PowerPoint Presentation</vt:lpstr>
      <vt:lpstr>Are There Issues Here?</vt:lpstr>
      <vt:lpstr>PowerPoint Presentation</vt:lpstr>
      <vt:lpstr>Unhandled Exceptions</vt:lpstr>
      <vt:lpstr>Try / Except</vt:lpstr>
      <vt:lpstr>Finally!</vt:lpstr>
      <vt:lpstr>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and Data Retrieval</dc:title>
  <dc:creator>John</dc:creator>
  <cp:lastModifiedBy>John</cp:lastModifiedBy>
  <cp:revision>23</cp:revision>
  <dcterms:created xsi:type="dcterms:W3CDTF">2016-09-30T15:34:57Z</dcterms:created>
  <dcterms:modified xsi:type="dcterms:W3CDTF">2016-10-08T19:46:39Z</dcterms:modified>
</cp:coreProperties>
</file>