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9" r:id="rId7"/>
    <p:sldId id="260" r:id="rId8"/>
    <p:sldId id="267" r:id="rId9"/>
    <p:sldId id="270" r:id="rId10"/>
    <p:sldId id="261" r:id="rId11"/>
    <p:sldId id="271" r:id="rId12"/>
    <p:sldId id="268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AB0C-3F84-4AA2-9A85-A0ED0A369104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097-97F4-4DB4-BFA8-0C165B1CD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8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AB0C-3F84-4AA2-9A85-A0ED0A369104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097-97F4-4DB4-BFA8-0C165B1CD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7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AB0C-3F84-4AA2-9A85-A0ED0A369104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097-97F4-4DB4-BFA8-0C165B1CD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9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AB0C-3F84-4AA2-9A85-A0ED0A369104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097-97F4-4DB4-BFA8-0C165B1CD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6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AB0C-3F84-4AA2-9A85-A0ED0A369104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097-97F4-4DB4-BFA8-0C165B1CD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1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AB0C-3F84-4AA2-9A85-A0ED0A369104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097-97F4-4DB4-BFA8-0C165B1CD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3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AB0C-3F84-4AA2-9A85-A0ED0A369104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097-97F4-4DB4-BFA8-0C165B1CD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8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AB0C-3F84-4AA2-9A85-A0ED0A369104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097-97F4-4DB4-BFA8-0C165B1CD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AB0C-3F84-4AA2-9A85-A0ED0A369104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097-97F4-4DB4-BFA8-0C165B1CD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AB0C-3F84-4AA2-9A85-A0ED0A369104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097-97F4-4DB4-BFA8-0C165B1CD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8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AB0C-3F84-4AA2-9A85-A0ED0A369104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097-97F4-4DB4-BFA8-0C165B1CD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1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EAB0C-3F84-4AA2-9A85-A0ED0A369104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CD097-97F4-4DB4-BFA8-0C165B1CD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5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149" y="1122363"/>
            <a:ext cx="10424160" cy="2387600"/>
          </a:xfrm>
        </p:spPr>
        <p:txBody>
          <a:bodyPr/>
          <a:lstStyle/>
          <a:p>
            <a:r>
              <a:rPr lang="en-US" dirty="0"/>
              <a:t>Functional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1491898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takes:</a:t>
            </a:r>
          </a:p>
          <a:p>
            <a:pPr lvl="1"/>
            <a:r>
              <a:rPr lang="en-US" dirty="0"/>
              <a:t>A binary (two-argument) function</a:t>
            </a:r>
          </a:p>
          <a:p>
            <a:pPr lvl="1"/>
            <a:r>
              <a:rPr lang="en-US" dirty="0"/>
              <a:t>A list of values</a:t>
            </a:r>
          </a:p>
          <a:p>
            <a:pPr lvl="1"/>
            <a:r>
              <a:rPr lang="en-US" dirty="0"/>
              <a:t>An optional starting value</a:t>
            </a:r>
          </a:p>
          <a:p>
            <a:r>
              <a:rPr lang="en-US" dirty="0"/>
              <a:t>Reduce returns:</a:t>
            </a:r>
          </a:p>
          <a:p>
            <a:pPr lvl="1"/>
            <a:r>
              <a:rPr lang="en-US" dirty="0"/>
              <a:t>The “summary statistic” of your function’s application to every item in the list</a:t>
            </a:r>
          </a:p>
        </p:txBody>
      </p:sp>
    </p:spTree>
    <p:extLst>
      <p:ext uri="{BB962C8B-B14F-4D97-AF65-F5344CB8AC3E}">
        <p14:creationId xmlns:p14="http://schemas.microsoft.com/office/powerpoint/2010/main" val="92313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/>
              <a:t>List of US State populations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US population</a:t>
            </a:r>
          </a:p>
        </p:txBody>
      </p:sp>
      <p:sp>
        <p:nvSpPr>
          <p:cNvPr id="8" name="Trapezoid 7"/>
          <p:cNvSpPr/>
          <p:nvPr/>
        </p:nvSpPr>
        <p:spPr>
          <a:xfrm rot="10800000">
            <a:off x="3879272" y="2826328"/>
            <a:ext cx="4433455" cy="1274618"/>
          </a:xfrm>
          <a:prstGeom prst="trapezoid">
            <a:avLst>
              <a:gd name="adj" fmla="val 173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12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reduce(lambda x, y: x * y, [1,2,3,4,5], 1)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(((((1 * 1) * 2) * 3) * 4) * 5)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reduce(lambda x, y: x + </a:t>
            </a:r>
            <a:r>
              <a:rPr lang="en-US" dirty="0" err="1"/>
              <a:t>len</a:t>
            </a:r>
            <a:r>
              <a:rPr lang="en-US" dirty="0"/>
              <a:t>(y), [“Hi”,”Hey”,”</a:t>
            </a:r>
            <a:r>
              <a:rPr lang="en-US" dirty="0" err="1"/>
              <a:t>Yo</a:t>
            </a:r>
            <a:r>
              <a:rPr lang="en-US" dirty="0"/>
              <a:t>”,”Reduce is cool”], 0)</a:t>
            </a:r>
          </a:p>
          <a:p>
            <a:pPr marL="0" indent="0" algn="ctr">
              <a:buNone/>
            </a:pPr>
            <a:r>
              <a:rPr lang="en-US" dirty="0"/>
              <a:t>(((((0 + </a:t>
            </a:r>
            <a:r>
              <a:rPr lang="en-US" dirty="0" err="1"/>
              <a:t>len</a:t>
            </a:r>
            <a:r>
              <a:rPr lang="en-US" dirty="0"/>
              <a:t>(“Hi”)) + </a:t>
            </a:r>
            <a:r>
              <a:rPr lang="en-US" dirty="0" err="1"/>
              <a:t>len</a:t>
            </a:r>
            <a:r>
              <a:rPr lang="en-US" dirty="0"/>
              <a:t>(“Hey”)) + </a:t>
            </a:r>
            <a:r>
              <a:rPr lang="en-US" dirty="0" err="1"/>
              <a:t>len</a:t>
            </a:r>
            <a:r>
              <a:rPr lang="en-US" dirty="0"/>
              <a:t>(“</a:t>
            </a:r>
            <a:r>
              <a:rPr lang="en-US" dirty="0" err="1"/>
              <a:t>Yo</a:t>
            </a:r>
            <a:r>
              <a:rPr lang="en-US" dirty="0"/>
              <a:t>”)) + </a:t>
            </a:r>
            <a:r>
              <a:rPr lang="en-US" dirty="0" err="1"/>
              <a:t>len</a:t>
            </a:r>
            <a:r>
              <a:rPr lang="en-US" dirty="0"/>
              <a:t>(“Reduce is cool”))</a:t>
            </a:r>
          </a:p>
        </p:txBody>
      </p:sp>
    </p:spTree>
    <p:extLst>
      <p:ext uri="{BB962C8B-B14F-4D97-AF65-F5344CB8AC3E}">
        <p14:creationId xmlns:p14="http://schemas.microsoft.com/office/powerpoint/2010/main" val="3982915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 are favored by the Python community</a:t>
            </a:r>
          </a:p>
          <a:p>
            <a:r>
              <a:rPr lang="en-US" dirty="0"/>
              <a:t>They can largely replicate the functionality of filter, map and reduce</a:t>
            </a:r>
          </a:p>
          <a:p>
            <a:r>
              <a:rPr lang="en-US" dirty="0"/>
              <a:t>Return lists if surrounded by []</a:t>
            </a:r>
          </a:p>
          <a:p>
            <a:r>
              <a:rPr lang="en-US" dirty="0"/>
              <a:t>Return iterators if surrounded by ()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[x * x for x in [1,2,3,4,5] if x % 2 == 0]</a:t>
            </a:r>
          </a:p>
          <a:p>
            <a:pPr marL="0" indent="0">
              <a:buNone/>
            </a:pPr>
            <a:r>
              <a:rPr lang="en-US" dirty="0"/>
              <a:t>[4,16]</a:t>
            </a:r>
          </a:p>
        </p:txBody>
      </p:sp>
    </p:spTree>
    <p:extLst>
      <p:ext uri="{BB962C8B-B14F-4D97-AF65-F5344CB8AC3E}">
        <p14:creationId xmlns:p14="http://schemas.microsoft.com/office/powerpoint/2010/main" val="1485621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18" y="365125"/>
            <a:ext cx="10906298" cy="1325563"/>
          </a:xfrm>
        </p:spPr>
        <p:txBody>
          <a:bodyPr/>
          <a:lstStyle/>
          <a:p>
            <a:r>
              <a:rPr lang="en-US" dirty="0"/>
              <a:t>Why Bother With Lambda/Filter/Map/Reduce?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situations where they are better than list comprehensions</a:t>
            </a:r>
          </a:p>
          <a:p>
            <a:r>
              <a:rPr lang="en-US" dirty="0"/>
              <a:t>R is a functional programming language</a:t>
            </a:r>
          </a:p>
          <a:p>
            <a:r>
              <a:rPr lang="en-US" dirty="0"/>
              <a:t>Make you a more versatile programmer</a:t>
            </a:r>
          </a:p>
        </p:txBody>
      </p:sp>
    </p:spTree>
    <p:extLst>
      <p:ext uri="{BB962C8B-B14F-4D97-AF65-F5344CB8AC3E}">
        <p14:creationId xmlns:p14="http://schemas.microsoft.com/office/powerpoint/2010/main" val="240080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(FP)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 is very popular among “</a:t>
            </a:r>
            <a:r>
              <a:rPr lang="en-US" dirty="0" err="1"/>
              <a:t>mathy</a:t>
            </a:r>
            <a:r>
              <a:rPr lang="en-US" dirty="0"/>
              <a:t>” types</a:t>
            </a:r>
          </a:p>
          <a:p>
            <a:r>
              <a:rPr lang="en-US" dirty="0"/>
              <a:t>Very concise syntax, but a steep learning curve</a:t>
            </a:r>
          </a:p>
          <a:p>
            <a:r>
              <a:rPr lang="en-US" dirty="0"/>
              <a:t>Python implements some of the most useful FP techniques</a:t>
            </a:r>
          </a:p>
          <a:p>
            <a:r>
              <a:rPr lang="en-US" dirty="0"/>
              <a:t>R is a functional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66898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Functions (Lambda)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functions are one-off functions</a:t>
            </a:r>
          </a:p>
          <a:p>
            <a:r>
              <a:rPr lang="en-US" dirty="0"/>
              <a:t>Quick and easy to program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Lambda x:  x + 1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Lambda x, y: x &gt; y</a:t>
            </a:r>
          </a:p>
        </p:txBody>
      </p:sp>
    </p:spTree>
    <p:extLst>
      <p:ext uri="{BB962C8B-B14F-4D97-AF65-F5344CB8AC3E}">
        <p14:creationId xmlns:p14="http://schemas.microsoft.com/office/powerpoint/2010/main" val="69375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 takes:</a:t>
            </a:r>
          </a:p>
          <a:p>
            <a:pPr lvl="1"/>
            <a:r>
              <a:rPr lang="en-US" dirty="0"/>
              <a:t>A predicate (function which returns True/False)</a:t>
            </a:r>
          </a:p>
          <a:p>
            <a:pPr lvl="1"/>
            <a:r>
              <a:rPr lang="en-US" dirty="0"/>
              <a:t>An </a:t>
            </a:r>
            <a:r>
              <a:rPr lang="en-US" dirty="0" err="1"/>
              <a:t>iterable</a:t>
            </a:r>
            <a:r>
              <a:rPr lang="en-US" dirty="0"/>
              <a:t> collection</a:t>
            </a:r>
          </a:p>
          <a:p>
            <a:r>
              <a:rPr lang="en-US" dirty="0"/>
              <a:t>Filter returns:</a:t>
            </a:r>
          </a:p>
          <a:p>
            <a:pPr lvl="1"/>
            <a:r>
              <a:rPr lang="en-US" dirty="0"/>
              <a:t>A collection containing all the items which evaluated to True</a:t>
            </a:r>
          </a:p>
        </p:txBody>
      </p:sp>
    </p:spTree>
    <p:extLst>
      <p:ext uri="{BB962C8B-B14F-4D97-AF65-F5344CB8AC3E}">
        <p14:creationId xmlns:p14="http://schemas.microsoft.com/office/powerpoint/2010/main" val="101705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/>
              <a:t>List of all cities in NC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List of all NC cities within 50 miles of WS</a:t>
            </a:r>
          </a:p>
        </p:txBody>
      </p:sp>
      <p:sp>
        <p:nvSpPr>
          <p:cNvPr id="8" name="Trapezoid 7"/>
          <p:cNvSpPr/>
          <p:nvPr/>
        </p:nvSpPr>
        <p:spPr>
          <a:xfrm rot="10800000">
            <a:off x="3879272" y="2826328"/>
            <a:ext cx="4433455" cy="1274618"/>
          </a:xfrm>
          <a:prstGeom prst="trapezoid">
            <a:avLst>
              <a:gd name="adj" fmla="val 127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90290" y="2826327"/>
            <a:ext cx="3611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Function which says if city within 50 miles of WS</a:t>
            </a:r>
          </a:p>
        </p:txBody>
      </p:sp>
    </p:spTree>
    <p:extLst>
      <p:ext uri="{BB962C8B-B14F-4D97-AF65-F5344CB8AC3E}">
        <p14:creationId xmlns:p14="http://schemas.microsoft.com/office/powerpoint/2010/main" val="385784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numbers = [1,2,3,4,5,6,7,8,9]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filter(lambda x: x &lt; 5, numbers)</a:t>
            </a:r>
          </a:p>
          <a:p>
            <a:pPr marL="0" indent="0">
              <a:buNone/>
            </a:pPr>
            <a:r>
              <a:rPr lang="en-US" dirty="0"/>
              <a:t>[1,2,3,4]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filter(lambda x: x % 2 == 0, numbers)</a:t>
            </a:r>
          </a:p>
          <a:p>
            <a:pPr marL="0" indent="0">
              <a:buNone/>
            </a:pPr>
            <a:r>
              <a:rPr lang="en-US" dirty="0"/>
              <a:t>[2,4,6,8]</a:t>
            </a:r>
          </a:p>
        </p:txBody>
      </p:sp>
    </p:spTree>
    <p:extLst>
      <p:ext uri="{BB962C8B-B14F-4D97-AF65-F5344CB8AC3E}">
        <p14:creationId xmlns:p14="http://schemas.microsoft.com/office/powerpoint/2010/main" val="312040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takes:</a:t>
            </a:r>
          </a:p>
          <a:p>
            <a:pPr lvl="1"/>
            <a:r>
              <a:rPr lang="en-US" dirty="0"/>
              <a:t>A n-</a:t>
            </a:r>
            <a:r>
              <a:rPr lang="en-US" dirty="0" err="1"/>
              <a:t>ary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N lists of arguments to pass one at a time to the function</a:t>
            </a:r>
          </a:p>
          <a:p>
            <a:r>
              <a:rPr lang="en-US" dirty="0"/>
              <a:t>Map returns:</a:t>
            </a:r>
          </a:p>
          <a:p>
            <a:pPr lvl="1"/>
            <a:r>
              <a:rPr lang="en-US" dirty="0"/>
              <a:t>A list of results</a:t>
            </a:r>
          </a:p>
        </p:txBody>
      </p:sp>
    </p:spTree>
    <p:extLst>
      <p:ext uri="{BB962C8B-B14F-4D97-AF65-F5344CB8AC3E}">
        <p14:creationId xmlns:p14="http://schemas.microsoft.com/office/powerpoint/2010/main" val="420256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List of all </a:t>
            </a:r>
          </a:p>
          <a:p>
            <a:pPr marL="0" indent="0">
              <a:buNone/>
            </a:pPr>
            <a:r>
              <a:rPr lang="en-US" dirty="0"/>
              <a:t>cities in NC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Winston-Salem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Charlotte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Asheville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 algn="r">
              <a:buNone/>
            </a:pPr>
            <a:r>
              <a:rPr lang="en-US" dirty="0"/>
              <a:t>List of sister cities</a:t>
            </a:r>
          </a:p>
          <a:p>
            <a:pPr marL="0" indent="0" algn="r">
              <a:buNone/>
            </a:pPr>
            <a:r>
              <a:rPr lang="en-US" dirty="0"/>
              <a:t>for all NC cities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[Buchanan, Kumasi, Nassau, </a:t>
            </a:r>
            <a:r>
              <a:rPr lang="en-US" dirty="0" err="1"/>
              <a:t>Ungheni</a:t>
            </a:r>
            <a:r>
              <a:rPr lang="en-US" dirty="0"/>
              <a:t>, </a:t>
            </a:r>
            <a:r>
              <a:rPr lang="en-US" dirty="0" err="1"/>
              <a:t>Yangpu</a:t>
            </a:r>
            <a:r>
              <a:rPr lang="en-US" dirty="0"/>
              <a:t>]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[Arequipa, Baoding, </a:t>
            </a:r>
            <a:r>
              <a:rPr lang="en-US" dirty="0" err="1"/>
              <a:t>Hadera</a:t>
            </a:r>
            <a:r>
              <a:rPr lang="en-US" dirty="0"/>
              <a:t>, Krefeld, Kumasi, Limoges, Voronezh, Wroclaw]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[</a:t>
            </a:r>
            <a:r>
              <a:rPr lang="en-US" dirty="0" err="1"/>
              <a:t>Kapenisi</a:t>
            </a:r>
            <a:r>
              <a:rPr lang="en-US" dirty="0"/>
              <a:t>, </a:t>
            </a:r>
            <a:r>
              <a:rPr lang="en-US" dirty="0" err="1"/>
              <a:t>Osogbo</a:t>
            </a:r>
            <a:r>
              <a:rPr lang="en-US" dirty="0"/>
              <a:t>, San Cristobal de las Casas, Saumur, Valladolid, Vladikavkaz]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3471" y="3077809"/>
            <a:ext cx="3096491" cy="286232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Function which returns the sister cities for a given city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79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map(lambda x, y: x + y, [1,2,3],[4,5,6])</a:t>
            </a:r>
          </a:p>
          <a:p>
            <a:pPr marL="0" indent="0">
              <a:buNone/>
            </a:pPr>
            <a:r>
              <a:rPr lang="en-US" dirty="0"/>
              <a:t>[5,7,9]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map(lambda x, y, z: x * y + z, [1,2,3],[4,5,6],[7,8,9])</a:t>
            </a:r>
          </a:p>
          <a:p>
            <a:pPr marL="0" indent="0">
              <a:buNone/>
            </a:pPr>
            <a:r>
              <a:rPr lang="en-US" dirty="0"/>
              <a:t>[11,18,27]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4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503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Functional Python Programming</vt:lpstr>
      <vt:lpstr>Functional Programming (FP)</vt:lpstr>
      <vt:lpstr>Anonymous Functions (Lambda)</vt:lpstr>
      <vt:lpstr>Filter</vt:lpstr>
      <vt:lpstr>Filter</vt:lpstr>
      <vt:lpstr>Filter Examples</vt:lpstr>
      <vt:lpstr>Map</vt:lpstr>
      <vt:lpstr>Map</vt:lpstr>
      <vt:lpstr>Map Examples</vt:lpstr>
      <vt:lpstr>Reduce</vt:lpstr>
      <vt:lpstr>Reduce</vt:lpstr>
      <vt:lpstr>Reduce</vt:lpstr>
      <vt:lpstr>List Comprehensions</vt:lpstr>
      <vt:lpstr>Why Bother With Lambda/Filter/Map/Reduce?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Python Programming</dc:title>
  <dc:creator>John</dc:creator>
  <cp:lastModifiedBy>John</cp:lastModifiedBy>
  <cp:revision>22</cp:revision>
  <dcterms:created xsi:type="dcterms:W3CDTF">2016-10-01T23:37:32Z</dcterms:created>
  <dcterms:modified xsi:type="dcterms:W3CDTF">2016-10-16T01:05:05Z</dcterms:modified>
</cp:coreProperties>
</file>