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60" r:id="rId3"/>
    <p:sldId id="261" r:id="rId5"/>
  </p:sldIdLst>
  <p:sldSz cx="9144000" cy="5143500"/>
  <p:notesSz cx="6858000" cy="9144000"/>
  <p:custDataLst>
    <p:tags r:id="rId1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 Sankaran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3-21T21:42:36.359" idx="1">
    <p:pos x="2294" y="1620"/>
    <p:text>I realize it's hard to do in google slides, but you would have to have included a "notch" on the left hand side, to show that this is a reactive.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3d4d36cb1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3d4d36cb1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3d4d36cb1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3d4d36cb1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6310250" y="3564775"/>
            <a:ext cx="2071800" cy="840000"/>
          </a:xfrm>
          <a:prstGeom prst="chevron">
            <a:avLst>
              <a:gd name="adj" fmla="val 328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17"/>
          <p:cNvSpPr/>
          <p:nvPr/>
        </p:nvSpPr>
        <p:spPr>
          <a:xfrm>
            <a:off x="6276725" y="2505000"/>
            <a:ext cx="2071800" cy="840000"/>
          </a:xfrm>
          <a:prstGeom prst="chevron">
            <a:avLst>
              <a:gd name="adj" fmla="val 328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7"/>
          <p:cNvSpPr/>
          <p:nvPr/>
        </p:nvSpPr>
        <p:spPr>
          <a:xfrm>
            <a:off x="6276725" y="1158425"/>
            <a:ext cx="2071800" cy="840000"/>
          </a:xfrm>
          <a:prstGeom prst="chevron">
            <a:avLst>
              <a:gd name="adj" fmla="val 328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7 - Group 13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7"/>
          <p:cNvSpPr/>
          <p:nvPr/>
        </p:nvSpPr>
        <p:spPr>
          <a:xfrm>
            <a:off x="705975" y="1557625"/>
            <a:ext cx="2207700" cy="7059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7"/>
          <p:cNvSpPr/>
          <p:nvPr/>
        </p:nvSpPr>
        <p:spPr>
          <a:xfrm>
            <a:off x="705975" y="2472025"/>
            <a:ext cx="2207700" cy="7059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7"/>
          <p:cNvSpPr/>
          <p:nvPr/>
        </p:nvSpPr>
        <p:spPr>
          <a:xfrm>
            <a:off x="705975" y="3386425"/>
            <a:ext cx="2207700" cy="7059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7"/>
          <p:cNvSpPr/>
          <p:nvPr/>
        </p:nvSpPr>
        <p:spPr>
          <a:xfrm>
            <a:off x="3641925" y="2571750"/>
            <a:ext cx="2207700" cy="7059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7"/>
          <p:cNvSpPr txBox="1"/>
          <p:nvPr/>
        </p:nvSpPr>
        <p:spPr>
          <a:xfrm>
            <a:off x="1154175" y="1710475"/>
            <a:ext cx="117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caption</a:t>
            </a:r>
            <a:endParaRPr lang="en-GB"/>
          </a:p>
        </p:txBody>
      </p:sp>
      <p:sp>
        <p:nvSpPr>
          <p:cNvPr id="87" name="Google Shape;87;p17"/>
          <p:cNvSpPr txBox="1"/>
          <p:nvPr/>
        </p:nvSpPr>
        <p:spPr>
          <a:xfrm>
            <a:off x="1171275" y="2571025"/>
            <a:ext cx="117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 lang="en-GB"/>
          </a:p>
        </p:txBody>
      </p:sp>
      <p:sp>
        <p:nvSpPr>
          <p:cNvPr id="88" name="Google Shape;88;p17"/>
          <p:cNvSpPr txBox="1"/>
          <p:nvPr/>
        </p:nvSpPr>
        <p:spPr>
          <a:xfrm>
            <a:off x="1053225" y="3539275"/>
            <a:ext cx="137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</a:t>
            </a:r>
            <a:endParaRPr lang="en-GB"/>
          </a:p>
        </p:txBody>
      </p:sp>
      <p:sp>
        <p:nvSpPr>
          <p:cNvPr id="89" name="Google Shape;89;p17"/>
          <p:cNvSpPr txBox="1"/>
          <p:nvPr/>
        </p:nvSpPr>
        <p:spPr>
          <a:xfrm>
            <a:off x="4071363" y="2691225"/>
            <a:ext cx="122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datasetInput</a:t>
            </a:r>
            <a:endParaRPr lang="en-GB"/>
          </a:p>
        </p:txBody>
      </p:sp>
      <p:sp>
        <p:nvSpPr>
          <p:cNvPr id="90" name="Google Shape;90;p17"/>
          <p:cNvSpPr/>
          <p:nvPr/>
        </p:nvSpPr>
        <p:spPr>
          <a:xfrm>
            <a:off x="6577850" y="1158425"/>
            <a:ext cx="1770600" cy="8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7"/>
          <p:cNvSpPr txBox="1"/>
          <p:nvPr/>
        </p:nvSpPr>
        <p:spPr>
          <a:xfrm>
            <a:off x="7014950" y="1450275"/>
            <a:ext cx="89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caption</a:t>
            </a:r>
            <a:endParaRPr lang="en-GB"/>
          </a:p>
        </p:txBody>
      </p:sp>
      <p:sp>
        <p:nvSpPr>
          <p:cNvPr id="92" name="Google Shape;92;p17"/>
          <p:cNvSpPr/>
          <p:nvPr/>
        </p:nvSpPr>
        <p:spPr>
          <a:xfrm>
            <a:off x="6577850" y="2504700"/>
            <a:ext cx="1770600" cy="8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17"/>
          <p:cNvSpPr txBox="1"/>
          <p:nvPr/>
        </p:nvSpPr>
        <p:spPr>
          <a:xfrm>
            <a:off x="7014950" y="2724600"/>
            <a:ext cx="96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 lang="en-GB"/>
          </a:p>
        </p:txBody>
      </p:sp>
      <p:sp>
        <p:nvSpPr>
          <p:cNvPr id="94" name="Google Shape;94;p17"/>
          <p:cNvSpPr/>
          <p:nvPr/>
        </p:nvSpPr>
        <p:spPr>
          <a:xfrm>
            <a:off x="6611450" y="3564775"/>
            <a:ext cx="1770600" cy="8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7"/>
          <p:cNvSpPr txBox="1"/>
          <p:nvPr/>
        </p:nvSpPr>
        <p:spPr>
          <a:xfrm>
            <a:off x="7272050" y="3784675"/>
            <a:ext cx="10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</a:t>
            </a:r>
            <a:endParaRPr lang="en-GB"/>
          </a:p>
        </p:txBody>
      </p:sp>
      <p:cxnSp>
        <p:nvCxnSpPr>
          <p:cNvPr id="96" name="Google Shape;96;p17"/>
          <p:cNvCxnSpPr>
            <a:stCxn id="85" idx="3"/>
            <a:endCxn id="92" idx="1"/>
          </p:cNvCxnSpPr>
          <p:nvPr/>
        </p:nvCxnSpPr>
        <p:spPr>
          <a:xfrm>
            <a:off x="5849625" y="2924700"/>
            <a:ext cx="728100" cy="6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7" name="Google Shape;97;p17"/>
          <p:cNvCxnSpPr>
            <a:stCxn id="84" idx="3"/>
            <a:endCxn id="94" idx="1"/>
          </p:cNvCxnSpPr>
          <p:nvPr/>
        </p:nvCxnSpPr>
        <p:spPr>
          <a:xfrm>
            <a:off x="2913675" y="3739375"/>
            <a:ext cx="3697800" cy="2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7"/>
          <p:cNvCxnSpPr>
            <a:stCxn id="85" idx="3"/>
            <a:endCxn id="94" idx="1"/>
          </p:cNvCxnSpPr>
          <p:nvPr/>
        </p:nvCxnSpPr>
        <p:spPr>
          <a:xfrm>
            <a:off x="5849625" y="2924700"/>
            <a:ext cx="761700" cy="106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7"/>
          <p:cNvCxnSpPr>
            <a:stCxn id="83" idx="3"/>
            <a:endCxn id="85" idx="1"/>
          </p:cNvCxnSpPr>
          <p:nvPr/>
        </p:nvCxnSpPr>
        <p:spPr>
          <a:xfrm>
            <a:off x="2913675" y="2824975"/>
            <a:ext cx="728100" cy="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7"/>
          <p:cNvCxnSpPr>
            <a:stCxn id="82" idx="3"/>
            <a:endCxn id="90" idx="1"/>
          </p:cNvCxnSpPr>
          <p:nvPr/>
        </p:nvCxnSpPr>
        <p:spPr>
          <a:xfrm rot="10800000" flipH="1">
            <a:off x="2913675" y="1578475"/>
            <a:ext cx="3664200" cy="33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8A - Group 13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r>
              <a:rPr lang="en-GB"/>
              <a:t>irds = birds %&gt;%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mutate(Order = tolower(Order))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f = birds%&gt;%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group_by(Order)%&gt;%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summarize(meanAsymmetry = mean(Asymmetry))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Related Q : What is the mean </a:t>
            </a:r>
            <a:r>
              <a:rPr lang="en-GB"/>
              <a:t>asymmetry</a:t>
            </a:r>
            <a:r>
              <a:rPr lang="en-GB"/>
              <a:t> across each family of birds, in order of asymmetry?</a:t>
            </a:r>
            <a:endParaRPr lang="en-GB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3833664-45b9-4ddf-b466-816066b17c2c"/>
  <p:tag name="COMMONDATA" val="eyJoZGlkIjoiMWY5YzIwZGUzYjI4YjBlMjUwZjY0NGFjYjZjNzAwMWUifQ==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WPS 演示</Application>
  <PresentationFormat/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</vt:lpstr>
      <vt:lpstr>微软雅黑</vt:lpstr>
      <vt:lpstr>Arial Unicode MS</vt:lpstr>
      <vt:lpstr>Simple Light</vt:lpstr>
      <vt:lpstr>Question 7 - Group 13</vt:lpstr>
      <vt:lpstr>Question 8A - Group 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7 - Group 13</dc:title>
  <dc:creator/>
  <cp:lastModifiedBy>linyc</cp:lastModifiedBy>
  <cp:revision>1</cp:revision>
  <dcterms:created xsi:type="dcterms:W3CDTF">2023-03-23T02:34:36Z</dcterms:created>
  <dcterms:modified xsi:type="dcterms:W3CDTF">2023-03-23T02:34:36Z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0D7E7D690092434CBC97EA6880B8EEBC</vt:lpwstr>
  </property>
  <property fmtid="{D5CDD505-2E9C-101B-9397-08002B2CF9AE}" pid="3" name="KSOProductBuildVer">
    <vt:lpwstr>2052-11.1.0.13703</vt:lpwstr>
  </property>
</Properties>
</file>