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486" autoAdjust="0"/>
  </p:normalViewPr>
  <p:slideViewPr>
    <p:cSldViewPr snapToGrid="0">
      <p:cViewPr varScale="1">
        <p:scale>
          <a:sx n="68" d="100"/>
          <a:sy n="68" d="100"/>
        </p:scale>
        <p:origin x="12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EDF70-A983-4416-9B9B-04C0613860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F33D6D-BD68-4017-B9A0-AC28602AD6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0" i="0" dirty="0"/>
            <a:t>The underlying layer of the 'Code Interpreter API' project utilizes </a:t>
          </a:r>
          <a:r>
            <a:rPr lang="en-US" sz="1300" b="0" i="0" dirty="0" err="1"/>
            <a:t>LangChain's</a:t>
          </a:r>
          <a:r>
            <a:rPr lang="en-US" sz="1300" b="0" i="0" dirty="0"/>
            <a:t> Agent tool, which assists large models in using the Code Interpreter. There are two core components inside: </a:t>
          </a:r>
          <a:r>
            <a:rPr lang="en-US" sz="1300" b="0" i="0" dirty="0" err="1"/>
            <a:t>LangChain's</a:t>
          </a:r>
          <a:r>
            <a:rPr lang="en-US" sz="1300" b="0" i="0" dirty="0"/>
            <a:t> latest </a:t>
          </a:r>
          <a:r>
            <a:rPr lang="en-US" sz="1300" b="0" i="0" dirty="0" err="1"/>
            <a:t>OpenAIFunctionsAgent</a:t>
          </a:r>
          <a:r>
            <a:rPr lang="en-US" sz="1300" b="0" i="0" dirty="0"/>
            <a:t> and a Python code executor.</a:t>
          </a:r>
          <a:endParaRPr lang="en-US" sz="1300" dirty="0"/>
        </a:p>
      </dgm:t>
    </dgm:pt>
    <dgm:pt modelId="{3DD5E45F-8BCB-494B-886D-3F8792739100}" type="parTrans" cxnId="{F65A4D2E-F3FA-4018-BA2A-9198A2CF0AB7}">
      <dgm:prSet/>
      <dgm:spPr/>
      <dgm:t>
        <a:bodyPr/>
        <a:lstStyle/>
        <a:p>
          <a:endParaRPr lang="en-US"/>
        </a:p>
      </dgm:t>
    </dgm:pt>
    <dgm:pt modelId="{200FC06D-A855-4099-B307-BB3F9C55EDAE}" type="sibTrans" cxnId="{F65A4D2E-F3FA-4018-BA2A-9198A2CF0AB7}">
      <dgm:prSet/>
      <dgm:spPr/>
      <dgm:t>
        <a:bodyPr/>
        <a:lstStyle/>
        <a:p>
          <a:endParaRPr lang="en-US"/>
        </a:p>
      </dgm:t>
    </dgm:pt>
    <dgm:pt modelId="{0417537C-6B8A-46AE-803D-69F7A4ACAF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0" i="0" dirty="0" err="1"/>
            <a:t>OpenAIFunctionsAgent</a:t>
          </a:r>
          <a:r>
            <a:rPr lang="en-US" sz="1300" b="0" i="0" dirty="0"/>
            <a:t> is a proxy class provided by </a:t>
          </a:r>
          <a:r>
            <a:rPr lang="en-US" sz="1300" b="0" i="0" dirty="0" err="1"/>
            <a:t>LangChain</a:t>
          </a:r>
          <a:r>
            <a:rPr lang="en-US" sz="1300" b="0" i="0" dirty="0"/>
            <a:t> that allows large models to invoke functions and tools.</a:t>
          </a:r>
          <a:endParaRPr lang="en-US" sz="1300" dirty="0"/>
        </a:p>
      </dgm:t>
    </dgm:pt>
    <dgm:pt modelId="{B6CE01FD-1A5A-4111-9C83-077593C5F480}" type="parTrans" cxnId="{189C37BD-E27A-4418-9114-0C570203A9A9}">
      <dgm:prSet/>
      <dgm:spPr/>
      <dgm:t>
        <a:bodyPr/>
        <a:lstStyle/>
        <a:p>
          <a:endParaRPr lang="en-US"/>
        </a:p>
      </dgm:t>
    </dgm:pt>
    <dgm:pt modelId="{ED3D1C97-2FB5-4DAE-911A-AE5FE1C5C5AB}" type="sibTrans" cxnId="{189C37BD-E27A-4418-9114-0C570203A9A9}">
      <dgm:prSet/>
      <dgm:spPr/>
      <dgm:t>
        <a:bodyPr/>
        <a:lstStyle/>
        <a:p>
          <a:endParaRPr lang="en-US"/>
        </a:p>
      </dgm:t>
    </dgm:pt>
    <dgm:pt modelId="{FB41E6CB-F57E-42B1-A867-1654438D35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0" i="0" dirty="0"/>
            <a:t>The author modified this class to support code execution tools and introduced a '</a:t>
          </a:r>
          <a:r>
            <a:rPr lang="en-US" sz="1300" b="0" i="0" dirty="0" err="1"/>
            <a:t>CodeBoxAPI</a:t>
          </a:r>
          <a:r>
            <a:rPr lang="en-US" sz="1300" b="0" i="0" dirty="0"/>
            <a:t>' class as a substitute for </a:t>
          </a:r>
          <a:r>
            <a:rPr lang="en-US" sz="1300" b="0" i="0" dirty="0" err="1"/>
            <a:t>LangChain's</a:t>
          </a:r>
          <a:r>
            <a:rPr lang="en-US" sz="1300" b="0" i="0" dirty="0"/>
            <a:t> built-in Python REPL due to its inability to read/write files and losing variables after each execution.</a:t>
          </a:r>
          <a:endParaRPr lang="en-US" sz="1300" dirty="0"/>
        </a:p>
      </dgm:t>
    </dgm:pt>
    <dgm:pt modelId="{CB289FDC-A16B-40FC-8F89-EB3DA7DADEE9}" type="parTrans" cxnId="{44DD89FC-EFE7-48AE-A76A-889DB4E2B311}">
      <dgm:prSet/>
      <dgm:spPr/>
      <dgm:t>
        <a:bodyPr/>
        <a:lstStyle/>
        <a:p>
          <a:endParaRPr lang="en-US"/>
        </a:p>
      </dgm:t>
    </dgm:pt>
    <dgm:pt modelId="{20F7D3B8-0F12-4E92-ABA8-09972DFF5F12}" type="sibTrans" cxnId="{44DD89FC-EFE7-48AE-A76A-889DB4E2B311}">
      <dgm:prSet/>
      <dgm:spPr/>
      <dgm:t>
        <a:bodyPr/>
        <a:lstStyle/>
        <a:p>
          <a:endParaRPr lang="en-US"/>
        </a:p>
      </dgm:t>
    </dgm:pt>
    <dgm:pt modelId="{8AA731BF-B294-4734-A465-68473F7824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0" i="0" dirty="0"/>
            <a:t>When starting a code interpreter session, the Code Interpreter initiates a mini </a:t>
          </a:r>
          <a:r>
            <a:rPr lang="en-US" sz="1300" b="0" i="0" dirty="0" err="1"/>
            <a:t>Jupyter</a:t>
          </a:r>
          <a:r>
            <a:rPr lang="en-US" sz="1300" b="0" i="0" dirty="0"/>
            <a:t> kernel on your device, similar to how </a:t>
          </a:r>
          <a:r>
            <a:rPr lang="en-US" sz="1300" b="0" i="0" dirty="0" err="1"/>
            <a:t>Jupyter</a:t>
          </a:r>
          <a:r>
            <a:rPr lang="en-US" sz="1300" b="0" i="0" dirty="0"/>
            <a:t> notebooks operate. </a:t>
          </a:r>
          <a:r>
            <a:rPr lang="en-US" sz="1300" b="0" i="0" dirty="0" err="1"/>
            <a:t>CodeBox</a:t>
          </a:r>
          <a:r>
            <a:rPr lang="en-US" sz="1300" b="0" i="0" dirty="0"/>
            <a:t> serves as the underlying Python environment for executing code and receiving outputs, which the proxy can access and utilize to fulfill user requests</a:t>
          </a:r>
          <a:endParaRPr lang="en-US" sz="1300" dirty="0"/>
        </a:p>
      </dgm:t>
    </dgm:pt>
    <dgm:pt modelId="{3B793BE4-035E-4149-90D6-A9D38CF7800D}" type="parTrans" cxnId="{7F540EE4-5506-4906-9765-B60E1E6F302D}">
      <dgm:prSet/>
      <dgm:spPr/>
      <dgm:t>
        <a:bodyPr/>
        <a:lstStyle/>
        <a:p>
          <a:endParaRPr lang="en-US"/>
        </a:p>
      </dgm:t>
    </dgm:pt>
    <dgm:pt modelId="{CE26C2C0-2EE4-49EC-884E-FBF49B2FD613}" type="sibTrans" cxnId="{7F540EE4-5506-4906-9765-B60E1E6F302D}">
      <dgm:prSet/>
      <dgm:spPr/>
      <dgm:t>
        <a:bodyPr/>
        <a:lstStyle/>
        <a:p>
          <a:endParaRPr lang="en-US"/>
        </a:p>
      </dgm:t>
    </dgm:pt>
    <dgm:pt modelId="{D2601651-9C47-419E-8FEB-1FFE97FEF2A6}" type="pres">
      <dgm:prSet presAssocID="{A67EDF70-A983-4416-9B9B-04C06138605C}" presName="root" presStyleCnt="0">
        <dgm:presLayoutVars>
          <dgm:dir/>
          <dgm:resizeHandles val="exact"/>
        </dgm:presLayoutVars>
      </dgm:prSet>
      <dgm:spPr/>
    </dgm:pt>
    <dgm:pt modelId="{2BC5EE01-D11E-45A9-B24A-88DB98120445}" type="pres">
      <dgm:prSet presAssocID="{A1F33D6D-BD68-4017-B9A0-AC28602AD607}" presName="compNode" presStyleCnt="0"/>
      <dgm:spPr/>
    </dgm:pt>
    <dgm:pt modelId="{83A072B5-1D96-4BFE-B8E1-6A4906E28197}" type="pres">
      <dgm:prSet presAssocID="{A1F33D6D-BD68-4017-B9A0-AC28602AD607}" presName="bgRect" presStyleLbl="bgShp" presStyleIdx="0" presStyleCnt="4" custLinFactNeighborX="-19105" custLinFactNeighborY="70177"/>
      <dgm:spPr/>
    </dgm:pt>
    <dgm:pt modelId="{8C15796C-4ED6-4AB4-8FBF-1BC771DF38E9}" type="pres">
      <dgm:prSet presAssocID="{A1F33D6D-BD68-4017-B9A0-AC28602AD6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8E43A9F-1B31-4B53-BEF6-83C45B2901B0}" type="pres">
      <dgm:prSet presAssocID="{A1F33D6D-BD68-4017-B9A0-AC28602AD607}" presName="spaceRect" presStyleCnt="0"/>
      <dgm:spPr/>
    </dgm:pt>
    <dgm:pt modelId="{6319FC35-4FAC-44BF-B1F8-ACD02049D3FB}" type="pres">
      <dgm:prSet presAssocID="{A1F33D6D-BD68-4017-B9A0-AC28602AD607}" presName="parTx" presStyleLbl="revTx" presStyleIdx="0" presStyleCnt="4" custScaleX="102718">
        <dgm:presLayoutVars>
          <dgm:chMax val="0"/>
          <dgm:chPref val="0"/>
        </dgm:presLayoutVars>
      </dgm:prSet>
      <dgm:spPr/>
    </dgm:pt>
    <dgm:pt modelId="{3034DB2D-207C-42C1-88A5-71ECF2DE307B}" type="pres">
      <dgm:prSet presAssocID="{200FC06D-A855-4099-B307-BB3F9C55EDAE}" presName="sibTrans" presStyleCnt="0"/>
      <dgm:spPr/>
    </dgm:pt>
    <dgm:pt modelId="{6052B569-5139-4CD5-B2EF-F61CF36C81DB}" type="pres">
      <dgm:prSet presAssocID="{0417537C-6B8A-46AE-803D-69F7A4ACAF8F}" presName="compNode" presStyleCnt="0"/>
      <dgm:spPr/>
    </dgm:pt>
    <dgm:pt modelId="{06634239-6B0D-44D2-8360-BEC97529E2C3}" type="pres">
      <dgm:prSet presAssocID="{0417537C-6B8A-46AE-803D-69F7A4ACAF8F}" presName="bgRect" presStyleLbl="bgShp" presStyleIdx="1" presStyleCnt="4"/>
      <dgm:spPr/>
    </dgm:pt>
    <dgm:pt modelId="{ACFB3D16-0075-4776-BE19-15AC988FFA80}" type="pres">
      <dgm:prSet presAssocID="{0417537C-6B8A-46AE-803D-69F7A4ACAF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D1BF31DE-1105-4FE4-9980-AAD07836CDBA}" type="pres">
      <dgm:prSet presAssocID="{0417537C-6B8A-46AE-803D-69F7A4ACAF8F}" presName="spaceRect" presStyleCnt="0"/>
      <dgm:spPr/>
    </dgm:pt>
    <dgm:pt modelId="{BAF36CDF-7ABB-420D-AE28-E246F6204F6C}" type="pres">
      <dgm:prSet presAssocID="{0417537C-6B8A-46AE-803D-69F7A4ACAF8F}" presName="parTx" presStyleLbl="revTx" presStyleIdx="1" presStyleCnt="4">
        <dgm:presLayoutVars>
          <dgm:chMax val="0"/>
          <dgm:chPref val="0"/>
        </dgm:presLayoutVars>
      </dgm:prSet>
      <dgm:spPr/>
    </dgm:pt>
    <dgm:pt modelId="{5ED52CAA-3508-4EA1-96A9-D1689BDCCD52}" type="pres">
      <dgm:prSet presAssocID="{ED3D1C97-2FB5-4DAE-911A-AE5FE1C5C5AB}" presName="sibTrans" presStyleCnt="0"/>
      <dgm:spPr/>
    </dgm:pt>
    <dgm:pt modelId="{8D60F71B-B441-42B8-9DE5-A04183A4325F}" type="pres">
      <dgm:prSet presAssocID="{FB41E6CB-F57E-42B1-A867-1654438D3573}" presName="compNode" presStyleCnt="0"/>
      <dgm:spPr/>
    </dgm:pt>
    <dgm:pt modelId="{A7FB917B-7BCA-4876-A1B0-2C7985649EA1}" type="pres">
      <dgm:prSet presAssocID="{FB41E6CB-F57E-42B1-A867-1654438D3573}" presName="bgRect" presStyleLbl="bgShp" presStyleIdx="2" presStyleCnt="4"/>
      <dgm:spPr/>
    </dgm:pt>
    <dgm:pt modelId="{C9A587E3-A280-4B19-9232-82E27B9169DE}" type="pres">
      <dgm:prSet presAssocID="{FB41E6CB-F57E-42B1-A867-1654438D35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40C035E-C0ED-455C-91A6-D133FA6FF4F5}" type="pres">
      <dgm:prSet presAssocID="{FB41E6CB-F57E-42B1-A867-1654438D3573}" presName="spaceRect" presStyleCnt="0"/>
      <dgm:spPr/>
    </dgm:pt>
    <dgm:pt modelId="{DC173A62-2BF6-4C7E-968E-B5EA51EBAF40}" type="pres">
      <dgm:prSet presAssocID="{FB41E6CB-F57E-42B1-A867-1654438D3573}" presName="parTx" presStyleLbl="revTx" presStyleIdx="2" presStyleCnt="4">
        <dgm:presLayoutVars>
          <dgm:chMax val="0"/>
          <dgm:chPref val="0"/>
        </dgm:presLayoutVars>
      </dgm:prSet>
      <dgm:spPr/>
    </dgm:pt>
    <dgm:pt modelId="{CC4A9629-4D1D-4784-ADFD-FDB500B46427}" type="pres">
      <dgm:prSet presAssocID="{20F7D3B8-0F12-4E92-ABA8-09972DFF5F12}" presName="sibTrans" presStyleCnt="0"/>
      <dgm:spPr/>
    </dgm:pt>
    <dgm:pt modelId="{E10526BB-DF7A-4826-B122-AB7AD718BF8D}" type="pres">
      <dgm:prSet presAssocID="{8AA731BF-B294-4734-A465-68473F7824DE}" presName="compNode" presStyleCnt="0"/>
      <dgm:spPr/>
    </dgm:pt>
    <dgm:pt modelId="{01B47184-21E9-4AAD-8EF4-84C84407B2D3}" type="pres">
      <dgm:prSet presAssocID="{8AA731BF-B294-4734-A465-68473F7824DE}" presName="bgRect" presStyleLbl="bgShp" presStyleIdx="3" presStyleCnt="4"/>
      <dgm:spPr/>
    </dgm:pt>
    <dgm:pt modelId="{FEE7F383-FE81-474C-AC8F-99812879AB25}" type="pres">
      <dgm:prSet presAssocID="{8AA731BF-B294-4734-A465-68473F7824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C99F74D-A556-49F6-87E1-3EAB2A41EC98}" type="pres">
      <dgm:prSet presAssocID="{8AA731BF-B294-4734-A465-68473F7824DE}" presName="spaceRect" presStyleCnt="0"/>
      <dgm:spPr/>
    </dgm:pt>
    <dgm:pt modelId="{865445C9-C27B-4582-B592-D602023B4776}" type="pres">
      <dgm:prSet presAssocID="{8AA731BF-B294-4734-A465-68473F7824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5A4D2E-F3FA-4018-BA2A-9198A2CF0AB7}" srcId="{A67EDF70-A983-4416-9B9B-04C06138605C}" destId="{A1F33D6D-BD68-4017-B9A0-AC28602AD607}" srcOrd="0" destOrd="0" parTransId="{3DD5E45F-8BCB-494B-886D-3F8792739100}" sibTransId="{200FC06D-A855-4099-B307-BB3F9C55EDAE}"/>
    <dgm:cxn modelId="{D7F35B54-A28E-406A-91B0-E1648C04C301}" type="presOf" srcId="{A67EDF70-A983-4416-9B9B-04C06138605C}" destId="{D2601651-9C47-419E-8FEB-1FFE97FEF2A6}" srcOrd="0" destOrd="0" presId="urn:microsoft.com/office/officeart/2018/2/layout/IconVerticalSolidList"/>
    <dgm:cxn modelId="{85E19E5A-A3C9-450A-8F47-74F43FD60A60}" type="presOf" srcId="{FB41E6CB-F57E-42B1-A867-1654438D3573}" destId="{DC173A62-2BF6-4C7E-968E-B5EA51EBAF40}" srcOrd="0" destOrd="0" presId="urn:microsoft.com/office/officeart/2018/2/layout/IconVerticalSolidList"/>
    <dgm:cxn modelId="{6F09BC9A-D610-4FD1-8487-B9AEA52F974D}" type="presOf" srcId="{0417537C-6B8A-46AE-803D-69F7A4ACAF8F}" destId="{BAF36CDF-7ABB-420D-AE28-E246F6204F6C}" srcOrd="0" destOrd="0" presId="urn:microsoft.com/office/officeart/2018/2/layout/IconVerticalSolidList"/>
    <dgm:cxn modelId="{189C37BD-E27A-4418-9114-0C570203A9A9}" srcId="{A67EDF70-A983-4416-9B9B-04C06138605C}" destId="{0417537C-6B8A-46AE-803D-69F7A4ACAF8F}" srcOrd="1" destOrd="0" parTransId="{B6CE01FD-1A5A-4111-9C83-077593C5F480}" sibTransId="{ED3D1C97-2FB5-4DAE-911A-AE5FE1C5C5AB}"/>
    <dgm:cxn modelId="{7F540EE4-5506-4906-9765-B60E1E6F302D}" srcId="{A67EDF70-A983-4416-9B9B-04C06138605C}" destId="{8AA731BF-B294-4734-A465-68473F7824DE}" srcOrd="3" destOrd="0" parTransId="{3B793BE4-035E-4149-90D6-A9D38CF7800D}" sibTransId="{CE26C2C0-2EE4-49EC-884E-FBF49B2FD613}"/>
    <dgm:cxn modelId="{A662EBF0-4BF7-4655-82A4-4BA0F5218CB5}" type="presOf" srcId="{8AA731BF-B294-4734-A465-68473F7824DE}" destId="{865445C9-C27B-4582-B592-D602023B4776}" srcOrd="0" destOrd="0" presId="urn:microsoft.com/office/officeart/2018/2/layout/IconVerticalSolidList"/>
    <dgm:cxn modelId="{2FAF6FF2-B651-4DDA-8AFB-7A48AA0BD33A}" type="presOf" srcId="{A1F33D6D-BD68-4017-B9A0-AC28602AD607}" destId="{6319FC35-4FAC-44BF-B1F8-ACD02049D3FB}" srcOrd="0" destOrd="0" presId="urn:microsoft.com/office/officeart/2018/2/layout/IconVerticalSolidList"/>
    <dgm:cxn modelId="{44DD89FC-EFE7-48AE-A76A-889DB4E2B311}" srcId="{A67EDF70-A983-4416-9B9B-04C06138605C}" destId="{FB41E6CB-F57E-42B1-A867-1654438D3573}" srcOrd="2" destOrd="0" parTransId="{CB289FDC-A16B-40FC-8F89-EB3DA7DADEE9}" sibTransId="{20F7D3B8-0F12-4E92-ABA8-09972DFF5F12}"/>
    <dgm:cxn modelId="{EF467D9D-7049-4952-BE38-70ED5B76496A}" type="presParOf" srcId="{D2601651-9C47-419E-8FEB-1FFE97FEF2A6}" destId="{2BC5EE01-D11E-45A9-B24A-88DB98120445}" srcOrd="0" destOrd="0" presId="urn:microsoft.com/office/officeart/2018/2/layout/IconVerticalSolidList"/>
    <dgm:cxn modelId="{0D11E55A-2EA5-417E-9442-9C4A0E7EB011}" type="presParOf" srcId="{2BC5EE01-D11E-45A9-B24A-88DB98120445}" destId="{83A072B5-1D96-4BFE-B8E1-6A4906E28197}" srcOrd="0" destOrd="0" presId="urn:microsoft.com/office/officeart/2018/2/layout/IconVerticalSolidList"/>
    <dgm:cxn modelId="{47396933-2382-4A1B-AE28-6875A4210F8F}" type="presParOf" srcId="{2BC5EE01-D11E-45A9-B24A-88DB98120445}" destId="{8C15796C-4ED6-4AB4-8FBF-1BC771DF38E9}" srcOrd="1" destOrd="0" presId="urn:microsoft.com/office/officeart/2018/2/layout/IconVerticalSolidList"/>
    <dgm:cxn modelId="{49E3D125-CCBB-4CD0-A176-E56773FD2F8F}" type="presParOf" srcId="{2BC5EE01-D11E-45A9-B24A-88DB98120445}" destId="{C8E43A9F-1B31-4B53-BEF6-83C45B2901B0}" srcOrd="2" destOrd="0" presId="urn:microsoft.com/office/officeart/2018/2/layout/IconVerticalSolidList"/>
    <dgm:cxn modelId="{DCB76849-4904-409D-A0EC-C989BF79B1EB}" type="presParOf" srcId="{2BC5EE01-D11E-45A9-B24A-88DB98120445}" destId="{6319FC35-4FAC-44BF-B1F8-ACD02049D3FB}" srcOrd="3" destOrd="0" presId="urn:microsoft.com/office/officeart/2018/2/layout/IconVerticalSolidList"/>
    <dgm:cxn modelId="{097E1F08-67E3-4C67-A40B-09A33EEE9E97}" type="presParOf" srcId="{D2601651-9C47-419E-8FEB-1FFE97FEF2A6}" destId="{3034DB2D-207C-42C1-88A5-71ECF2DE307B}" srcOrd="1" destOrd="0" presId="urn:microsoft.com/office/officeart/2018/2/layout/IconVerticalSolidList"/>
    <dgm:cxn modelId="{CB962192-C0E6-4C7E-AE0A-5C1A09704EB2}" type="presParOf" srcId="{D2601651-9C47-419E-8FEB-1FFE97FEF2A6}" destId="{6052B569-5139-4CD5-B2EF-F61CF36C81DB}" srcOrd="2" destOrd="0" presId="urn:microsoft.com/office/officeart/2018/2/layout/IconVerticalSolidList"/>
    <dgm:cxn modelId="{894A252F-DB38-4436-A5EB-F7958D087A0A}" type="presParOf" srcId="{6052B569-5139-4CD5-B2EF-F61CF36C81DB}" destId="{06634239-6B0D-44D2-8360-BEC97529E2C3}" srcOrd="0" destOrd="0" presId="urn:microsoft.com/office/officeart/2018/2/layout/IconVerticalSolidList"/>
    <dgm:cxn modelId="{3C123FF6-E831-4714-9729-B0788E990559}" type="presParOf" srcId="{6052B569-5139-4CD5-B2EF-F61CF36C81DB}" destId="{ACFB3D16-0075-4776-BE19-15AC988FFA80}" srcOrd="1" destOrd="0" presId="urn:microsoft.com/office/officeart/2018/2/layout/IconVerticalSolidList"/>
    <dgm:cxn modelId="{4BD454E2-DB0C-46B0-9D94-063F9CA485A6}" type="presParOf" srcId="{6052B569-5139-4CD5-B2EF-F61CF36C81DB}" destId="{D1BF31DE-1105-4FE4-9980-AAD07836CDBA}" srcOrd="2" destOrd="0" presId="urn:microsoft.com/office/officeart/2018/2/layout/IconVerticalSolidList"/>
    <dgm:cxn modelId="{9B698967-679C-49C9-B3A7-DEDA502ECECA}" type="presParOf" srcId="{6052B569-5139-4CD5-B2EF-F61CF36C81DB}" destId="{BAF36CDF-7ABB-420D-AE28-E246F6204F6C}" srcOrd="3" destOrd="0" presId="urn:microsoft.com/office/officeart/2018/2/layout/IconVerticalSolidList"/>
    <dgm:cxn modelId="{F0E61500-2496-4BBA-96F7-F5069656E607}" type="presParOf" srcId="{D2601651-9C47-419E-8FEB-1FFE97FEF2A6}" destId="{5ED52CAA-3508-4EA1-96A9-D1689BDCCD52}" srcOrd="3" destOrd="0" presId="urn:microsoft.com/office/officeart/2018/2/layout/IconVerticalSolidList"/>
    <dgm:cxn modelId="{D8F1AECE-2061-480C-8D36-BD61F2C49804}" type="presParOf" srcId="{D2601651-9C47-419E-8FEB-1FFE97FEF2A6}" destId="{8D60F71B-B441-42B8-9DE5-A04183A4325F}" srcOrd="4" destOrd="0" presId="urn:microsoft.com/office/officeart/2018/2/layout/IconVerticalSolidList"/>
    <dgm:cxn modelId="{1D3BCC4D-DE11-4481-880F-975DE747D51F}" type="presParOf" srcId="{8D60F71B-B441-42B8-9DE5-A04183A4325F}" destId="{A7FB917B-7BCA-4876-A1B0-2C7985649EA1}" srcOrd="0" destOrd="0" presId="urn:microsoft.com/office/officeart/2018/2/layout/IconVerticalSolidList"/>
    <dgm:cxn modelId="{4FAC556E-CEE6-4B81-998E-1990F59F2DB6}" type="presParOf" srcId="{8D60F71B-B441-42B8-9DE5-A04183A4325F}" destId="{C9A587E3-A280-4B19-9232-82E27B9169DE}" srcOrd="1" destOrd="0" presId="urn:microsoft.com/office/officeart/2018/2/layout/IconVerticalSolidList"/>
    <dgm:cxn modelId="{D8A2D2C5-450C-4CA2-BF6C-5DC57C61768D}" type="presParOf" srcId="{8D60F71B-B441-42B8-9DE5-A04183A4325F}" destId="{D40C035E-C0ED-455C-91A6-D133FA6FF4F5}" srcOrd="2" destOrd="0" presId="urn:microsoft.com/office/officeart/2018/2/layout/IconVerticalSolidList"/>
    <dgm:cxn modelId="{D886CD18-4E81-45AD-9154-2496AEA8B55D}" type="presParOf" srcId="{8D60F71B-B441-42B8-9DE5-A04183A4325F}" destId="{DC173A62-2BF6-4C7E-968E-B5EA51EBAF40}" srcOrd="3" destOrd="0" presId="urn:microsoft.com/office/officeart/2018/2/layout/IconVerticalSolidList"/>
    <dgm:cxn modelId="{32D8B394-32BD-4472-AC42-793DE7AA05D2}" type="presParOf" srcId="{D2601651-9C47-419E-8FEB-1FFE97FEF2A6}" destId="{CC4A9629-4D1D-4784-ADFD-FDB500B46427}" srcOrd="5" destOrd="0" presId="urn:microsoft.com/office/officeart/2018/2/layout/IconVerticalSolidList"/>
    <dgm:cxn modelId="{19C4AEFA-C1A7-4643-8D2C-8074FC1FA3B7}" type="presParOf" srcId="{D2601651-9C47-419E-8FEB-1FFE97FEF2A6}" destId="{E10526BB-DF7A-4826-B122-AB7AD718BF8D}" srcOrd="6" destOrd="0" presId="urn:microsoft.com/office/officeart/2018/2/layout/IconVerticalSolidList"/>
    <dgm:cxn modelId="{B432757A-214C-4179-8B84-A3E9994E8F17}" type="presParOf" srcId="{E10526BB-DF7A-4826-B122-AB7AD718BF8D}" destId="{01B47184-21E9-4AAD-8EF4-84C84407B2D3}" srcOrd="0" destOrd="0" presId="urn:microsoft.com/office/officeart/2018/2/layout/IconVerticalSolidList"/>
    <dgm:cxn modelId="{C3E638BA-B2A9-4371-BEA8-BBA867702BFF}" type="presParOf" srcId="{E10526BB-DF7A-4826-B122-AB7AD718BF8D}" destId="{FEE7F383-FE81-474C-AC8F-99812879AB25}" srcOrd="1" destOrd="0" presId="urn:microsoft.com/office/officeart/2018/2/layout/IconVerticalSolidList"/>
    <dgm:cxn modelId="{D048DCD9-6F5C-4EBB-B677-7E0ADACC9F37}" type="presParOf" srcId="{E10526BB-DF7A-4826-B122-AB7AD718BF8D}" destId="{BC99F74D-A556-49F6-87E1-3EAB2A41EC98}" srcOrd="2" destOrd="0" presId="urn:microsoft.com/office/officeart/2018/2/layout/IconVerticalSolidList"/>
    <dgm:cxn modelId="{2F0441BC-07AB-4C54-9FF9-35AF5170E91B}" type="presParOf" srcId="{E10526BB-DF7A-4826-B122-AB7AD718BF8D}" destId="{865445C9-C27B-4582-B592-D602023B47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C7963-C96C-480D-A7F0-666C8A75D56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AFEAD0-B92B-4C92-937F-F8BC8E169C15}">
      <dgm:prSet/>
      <dgm:spPr/>
      <dgm:t>
        <a:bodyPr/>
        <a:lstStyle/>
        <a:p>
          <a:r>
            <a:rPr lang="en-US" b="1" i="0" dirty="0"/>
            <a:t>Feature-rich</a:t>
          </a:r>
          <a:r>
            <a:rPr lang="en-US" b="0" i="0" dirty="0"/>
            <a:t>: Supports dataset analysis, stock chart drawing, image manipulation, </a:t>
          </a:r>
          <a:r>
            <a:rPr lang="en-US" b="1" i="0" dirty="0">
              <a:solidFill>
                <a:srgbClr val="7030A0"/>
              </a:solidFill>
            </a:rPr>
            <a:t>internet access</a:t>
          </a:r>
          <a:r>
            <a:rPr lang="en-US" b="0" i="0" dirty="0"/>
            <a:t>, and automatic Python package installation.</a:t>
          </a:r>
          <a:endParaRPr lang="en-US" dirty="0"/>
        </a:p>
      </dgm:t>
    </dgm:pt>
    <dgm:pt modelId="{E393E27D-CBAD-459A-A787-270BCD4B5554}" type="parTrans" cxnId="{77C611EE-EF87-4C64-9EC7-E678B8598B78}">
      <dgm:prSet/>
      <dgm:spPr/>
      <dgm:t>
        <a:bodyPr/>
        <a:lstStyle/>
        <a:p>
          <a:endParaRPr lang="en-US"/>
        </a:p>
      </dgm:t>
    </dgm:pt>
    <dgm:pt modelId="{75E75A6F-6A4E-4427-94C0-7053416F7953}" type="sibTrans" cxnId="{77C611EE-EF87-4C64-9EC7-E678B8598B78}">
      <dgm:prSet/>
      <dgm:spPr/>
      <dgm:t>
        <a:bodyPr/>
        <a:lstStyle/>
        <a:p>
          <a:endParaRPr lang="en-US"/>
        </a:p>
      </dgm:t>
    </dgm:pt>
    <dgm:pt modelId="{2A82616C-E8E1-4DB0-9C2E-C8B215087980}">
      <dgm:prSet/>
      <dgm:spPr/>
      <dgm:t>
        <a:bodyPr/>
        <a:lstStyle/>
        <a:p>
          <a:r>
            <a:rPr lang="en-US" b="1" i="0"/>
            <a:t>Highly interactive</a:t>
          </a:r>
          <a:r>
            <a:rPr lang="en-US" b="0" i="0"/>
            <a:t>: Accepts text and files as input, returning both text and files. It also has session memory, responding based on previous inputs.</a:t>
          </a:r>
          <a:endParaRPr lang="en-US"/>
        </a:p>
      </dgm:t>
    </dgm:pt>
    <dgm:pt modelId="{BFA6D315-90BE-4934-960A-D5D6089AB744}" type="parTrans" cxnId="{FDD40F6C-A4D8-4FC3-B57A-335CE4B47CB8}">
      <dgm:prSet/>
      <dgm:spPr/>
      <dgm:t>
        <a:bodyPr/>
        <a:lstStyle/>
        <a:p>
          <a:endParaRPr lang="en-US"/>
        </a:p>
      </dgm:t>
    </dgm:pt>
    <dgm:pt modelId="{D8CDCB19-64B8-43F5-8219-350D5DB54040}" type="sibTrans" cxnId="{FDD40F6C-A4D8-4FC3-B57A-335CE4B47CB8}">
      <dgm:prSet/>
      <dgm:spPr/>
      <dgm:t>
        <a:bodyPr/>
        <a:lstStyle/>
        <a:p>
          <a:endParaRPr lang="en-US"/>
        </a:p>
      </dgm:t>
    </dgm:pt>
    <dgm:pt modelId="{FAE661F7-EF2A-44B3-99FB-BEE8B3C6E77E}">
      <dgm:prSet/>
      <dgm:spPr/>
      <dgm:t>
        <a:bodyPr/>
        <a:lstStyle/>
        <a:p>
          <a:r>
            <a:rPr lang="en-US" b="1" i="0"/>
            <a:t>Local operation</a:t>
          </a:r>
          <a:r>
            <a:rPr lang="en-US" b="0" i="0"/>
            <a:t>: Apart from the OpenAI API (or possibly soon, OpenOrca or others), everything runs locally.</a:t>
          </a:r>
          <a:endParaRPr lang="en-US"/>
        </a:p>
      </dgm:t>
    </dgm:pt>
    <dgm:pt modelId="{2EBE30FE-27E6-487F-85AC-5DD08103B758}" type="parTrans" cxnId="{5AE7C454-FE93-4B83-85C0-74E2DCFE6256}">
      <dgm:prSet/>
      <dgm:spPr/>
      <dgm:t>
        <a:bodyPr/>
        <a:lstStyle/>
        <a:p>
          <a:endParaRPr lang="en-US"/>
        </a:p>
      </dgm:t>
    </dgm:pt>
    <dgm:pt modelId="{C4AB2C30-9205-49CD-97CA-BBE45039EC22}" type="sibTrans" cxnId="{5AE7C454-FE93-4B83-85C0-74E2DCFE6256}">
      <dgm:prSet/>
      <dgm:spPr/>
      <dgm:t>
        <a:bodyPr/>
        <a:lstStyle/>
        <a:p>
          <a:endParaRPr lang="en-US"/>
        </a:p>
      </dgm:t>
    </dgm:pt>
    <dgm:pt modelId="{A28F2F09-A246-4162-A7C1-15DE51E3C9A7}">
      <dgm:prSet/>
      <dgm:spPr/>
      <dgm:t>
        <a:bodyPr/>
        <a:lstStyle/>
        <a:p>
          <a:r>
            <a:rPr lang="en-US" b="1" i="0" dirty="0"/>
            <a:t>Easily extendable</a:t>
          </a:r>
          <a:r>
            <a:rPr lang="en-US" b="0" i="0" dirty="0"/>
            <a:t>: Plans to leverage the </a:t>
          </a:r>
          <a:r>
            <a:rPr lang="en-US" b="1" i="0" dirty="0" err="1">
              <a:solidFill>
                <a:srgbClr val="7030A0"/>
              </a:solidFill>
            </a:rPr>
            <a:t>CodeBox</a:t>
          </a:r>
          <a:r>
            <a:rPr lang="en-US" b="1" i="0" dirty="0">
              <a:solidFill>
                <a:srgbClr val="7030A0"/>
              </a:solidFill>
            </a:rPr>
            <a:t> API </a:t>
          </a:r>
          <a:r>
            <a:rPr lang="en-US" b="0" i="0" dirty="0"/>
            <a:t>for scalable production deployment (coming soon).</a:t>
          </a:r>
          <a:endParaRPr lang="en-US" dirty="0"/>
        </a:p>
      </dgm:t>
    </dgm:pt>
    <dgm:pt modelId="{462F64AC-2764-41B4-9732-F3DAF2AC0050}" type="parTrans" cxnId="{9CAB33C7-74E9-4A4D-B137-F6B72CABF1AF}">
      <dgm:prSet/>
      <dgm:spPr/>
      <dgm:t>
        <a:bodyPr/>
        <a:lstStyle/>
        <a:p>
          <a:endParaRPr lang="en-US"/>
        </a:p>
      </dgm:t>
    </dgm:pt>
    <dgm:pt modelId="{B6470FFB-F850-4317-93DB-894918CFB934}" type="sibTrans" cxnId="{9CAB33C7-74E9-4A4D-B137-F6B72CABF1AF}">
      <dgm:prSet/>
      <dgm:spPr/>
      <dgm:t>
        <a:bodyPr/>
        <a:lstStyle/>
        <a:p>
          <a:endParaRPr lang="en-US"/>
        </a:p>
      </dgm:t>
    </dgm:pt>
    <dgm:pt modelId="{3F596B31-0088-486B-87DA-A0339DFA7E5B}">
      <dgm:prSet/>
      <dgm:spPr/>
      <dgm:t>
        <a:bodyPr/>
        <a:lstStyle/>
        <a:p>
          <a:endParaRPr lang="en-US"/>
        </a:p>
      </dgm:t>
    </dgm:pt>
    <dgm:pt modelId="{2B605705-FB2B-49B0-A361-8F17BC9319A4}" type="parTrans" cxnId="{A7ABD63E-7EEA-40A5-9B91-A6269DA35637}">
      <dgm:prSet/>
      <dgm:spPr/>
      <dgm:t>
        <a:bodyPr/>
        <a:lstStyle/>
        <a:p>
          <a:endParaRPr lang="en-US"/>
        </a:p>
      </dgm:t>
    </dgm:pt>
    <dgm:pt modelId="{B382E7ED-1B70-432F-A34A-1DE86431178C}" type="sibTrans" cxnId="{A7ABD63E-7EEA-40A5-9B91-A6269DA35637}">
      <dgm:prSet/>
      <dgm:spPr/>
      <dgm:t>
        <a:bodyPr/>
        <a:lstStyle/>
        <a:p>
          <a:endParaRPr lang="en-US"/>
        </a:p>
      </dgm:t>
    </dgm:pt>
    <dgm:pt modelId="{2858C3E5-8A4A-4C79-B6BA-BCB36D8F5F2F}" type="pres">
      <dgm:prSet presAssocID="{407C7963-C96C-480D-A7F0-666C8A75D56F}" presName="matrix" presStyleCnt="0">
        <dgm:presLayoutVars>
          <dgm:chMax val="1"/>
          <dgm:dir/>
          <dgm:resizeHandles val="exact"/>
        </dgm:presLayoutVars>
      </dgm:prSet>
      <dgm:spPr/>
    </dgm:pt>
    <dgm:pt modelId="{D7429041-DC73-46BA-B21B-4366A6A74719}" type="pres">
      <dgm:prSet presAssocID="{407C7963-C96C-480D-A7F0-666C8A75D56F}" presName="diamond" presStyleLbl="bgShp" presStyleIdx="0" presStyleCnt="1"/>
      <dgm:spPr/>
    </dgm:pt>
    <dgm:pt modelId="{5E723678-76B2-4468-B7EE-E34F8F490D37}" type="pres">
      <dgm:prSet presAssocID="{407C7963-C96C-480D-A7F0-666C8A75D56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BA88FA-132A-47A7-AC5F-A68292BCFDAF}" type="pres">
      <dgm:prSet presAssocID="{407C7963-C96C-480D-A7F0-666C8A75D56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8FFBCA6-C03D-49D3-B482-4BA85E9E7152}" type="pres">
      <dgm:prSet presAssocID="{407C7963-C96C-480D-A7F0-666C8A75D56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D7B51F-8E5F-4164-867C-4B5D0072971E}" type="pres">
      <dgm:prSet presAssocID="{407C7963-C96C-480D-A7F0-666C8A75D56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ABD63E-7EEA-40A5-9B91-A6269DA35637}" srcId="{407C7963-C96C-480D-A7F0-666C8A75D56F}" destId="{3F596B31-0088-486B-87DA-A0339DFA7E5B}" srcOrd="4" destOrd="0" parTransId="{2B605705-FB2B-49B0-A361-8F17BC9319A4}" sibTransId="{B382E7ED-1B70-432F-A34A-1DE86431178C}"/>
    <dgm:cxn modelId="{E2151B5B-2175-4F27-8EEF-9AD013F78614}" type="presOf" srcId="{FAE661F7-EF2A-44B3-99FB-BEE8B3C6E77E}" destId="{D8FFBCA6-C03D-49D3-B482-4BA85E9E7152}" srcOrd="0" destOrd="0" presId="urn:microsoft.com/office/officeart/2005/8/layout/matrix3"/>
    <dgm:cxn modelId="{FDD40F6C-A4D8-4FC3-B57A-335CE4B47CB8}" srcId="{407C7963-C96C-480D-A7F0-666C8A75D56F}" destId="{2A82616C-E8E1-4DB0-9C2E-C8B215087980}" srcOrd="1" destOrd="0" parTransId="{BFA6D315-90BE-4934-960A-D5D6089AB744}" sibTransId="{D8CDCB19-64B8-43F5-8219-350D5DB54040}"/>
    <dgm:cxn modelId="{2C3CA074-1752-4BB1-882B-5ECC5E5835CD}" type="presOf" srcId="{32AFEAD0-B92B-4C92-937F-F8BC8E169C15}" destId="{5E723678-76B2-4468-B7EE-E34F8F490D37}" srcOrd="0" destOrd="0" presId="urn:microsoft.com/office/officeart/2005/8/layout/matrix3"/>
    <dgm:cxn modelId="{5AE7C454-FE93-4B83-85C0-74E2DCFE6256}" srcId="{407C7963-C96C-480D-A7F0-666C8A75D56F}" destId="{FAE661F7-EF2A-44B3-99FB-BEE8B3C6E77E}" srcOrd="2" destOrd="0" parTransId="{2EBE30FE-27E6-487F-85AC-5DD08103B758}" sibTransId="{C4AB2C30-9205-49CD-97CA-BBE45039EC22}"/>
    <dgm:cxn modelId="{4C34A687-A57C-4707-B316-E4255D4BDC1E}" type="presOf" srcId="{2A82616C-E8E1-4DB0-9C2E-C8B215087980}" destId="{C4BA88FA-132A-47A7-AC5F-A68292BCFDAF}" srcOrd="0" destOrd="0" presId="urn:microsoft.com/office/officeart/2005/8/layout/matrix3"/>
    <dgm:cxn modelId="{03164BB1-1539-496E-B5B6-B7E9D59E1F3D}" type="presOf" srcId="{407C7963-C96C-480D-A7F0-666C8A75D56F}" destId="{2858C3E5-8A4A-4C79-B6BA-BCB36D8F5F2F}" srcOrd="0" destOrd="0" presId="urn:microsoft.com/office/officeart/2005/8/layout/matrix3"/>
    <dgm:cxn modelId="{9CAB33C7-74E9-4A4D-B137-F6B72CABF1AF}" srcId="{407C7963-C96C-480D-A7F0-666C8A75D56F}" destId="{A28F2F09-A246-4162-A7C1-15DE51E3C9A7}" srcOrd="3" destOrd="0" parTransId="{462F64AC-2764-41B4-9732-F3DAF2AC0050}" sibTransId="{B6470FFB-F850-4317-93DB-894918CFB934}"/>
    <dgm:cxn modelId="{C5416CCB-D6AA-4942-BB98-82AF6B2D05E0}" type="presOf" srcId="{A28F2F09-A246-4162-A7C1-15DE51E3C9A7}" destId="{8ED7B51F-8E5F-4164-867C-4B5D0072971E}" srcOrd="0" destOrd="0" presId="urn:microsoft.com/office/officeart/2005/8/layout/matrix3"/>
    <dgm:cxn modelId="{77C611EE-EF87-4C64-9EC7-E678B8598B78}" srcId="{407C7963-C96C-480D-A7F0-666C8A75D56F}" destId="{32AFEAD0-B92B-4C92-937F-F8BC8E169C15}" srcOrd="0" destOrd="0" parTransId="{E393E27D-CBAD-459A-A787-270BCD4B5554}" sibTransId="{75E75A6F-6A4E-4427-94C0-7053416F7953}"/>
    <dgm:cxn modelId="{D086D4CB-22F8-4FEA-93A5-EA12F55C4AC2}" type="presParOf" srcId="{2858C3E5-8A4A-4C79-B6BA-BCB36D8F5F2F}" destId="{D7429041-DC73-46BA-B21B-4366A6A74719}" srcOrd="0" destOrd="0" presId="urn:microsoft.com/office/officeart/2005/8/layout/matrix3"/>
    <dgm:cxn modelId="{8C244065-5BD8-428E-BD43-EFA7A3A99859}" type="presParOf" srcId="{2858C3E5-8A4A-4C79-B6BA-BCB36D8F5F2F}" destId="{5E723678-76B2-4468-B7EE-E34F8F490D37}" srcOrd="1" destOrd="0" presId="urn:microsoft.com/office/officeart/2005/8/layout/matrix3"/>
    <dgm:cxn modelId="{306245D2-73D6-44A7-8411-289916708465}" type="presParOf" srcId="{2858C3E5-8A4A-4C79-B6BA-BCB36D8F5F2F}" destId="{C4BA88FA-132A-47A7-AC5F-A68292BCFDAF}" srcOrd="2" destOrd="0" presId="urn:microsoft.com/office/officeart/2005/8/layout/matrix3"/>
    <dgm:cxn modelId="{DF0D4173-8D35-4A29-A888-AE27BA874987}" type="presParOf" srcId="{2858C3E5-8A4A-4C79-B6BA-BCB36D8F5F2F}" destId="{D8FFBCA6-C03D-49D3-B482-4BA85E9E7152}" srcOrd="3" destOrd="0" presId="urn:microsoft.com/office/officeart/2005/8/layout/matrix3"/>
    <dgm:cxn modelId="{384335E9-ED2F-4B8E-9B20-58B037359193}" type="presParOf" srcId="{2858C3E5-8A4A-4C79-B6BA-BCB36D8F5F2F}" destId="{8ED7B51F-8E5F-4164-867C-4B5D0072971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7AA61-328C-4B8A-A458-C9E435641C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524E8-DD5C-48B8-BFCA-C1CDC99696BC}">
      <dgm:prSet phldrT="[Text]"/>
      <dgm:spPr/>
      <dgm:t>
        <a:bodyPr/>
        <a:lstStyle/>
        <a:p>
          <a:r>
            <a:rPr lang="en-US" dirty="0" err="1"/>
            <a:t>OpenAIFunctionsAgent</a:t>
          </a:r>
          <a:endParaRPr lang="en-US" dirty="0"/>
        </a:p>
      </dgm:t>
    </dgm:pt>
    <dgm:pt modelId="{A71C8306-2E6F-4117-BBD2-70C498708375}" type="parTrans" cxnId="{D4C93FBC-8D7D-4EC0-BD81-645C10774C16}">
      <dgm:prSet/>
      <dgm:spPr/>
      <dgm:t>
        <a:bodyPr/>
        <a:lstStyle/>
        <a:p>
          <a:endParaRPr lang="en-US"/>
        </a:p>
      </dgm:t>
    </dgm:pt>
    <dgm:pt modelId="{97872364-613B-46F3-A558-141716FA681A}" type="sibTrans" cxnId="{D4C93FBC-8D7D-4EC0-BD81-645C10774C16}">
      <dgm:prSet/>
      <dgm:spPr/>
      <dgm:t>
        <a:bodyPr/>
        <a:lstStyle/>
        <a:p>
          <a:endParaRPr lang="en-US"/>
        </a:p>
      </dgm:t>
    </dgm:pt>
    <dgm:pt modelId="{50BBAE4F-EB37-4D32-A9B7-6B178334D18C}">
      <dgm:prSet phldrT="[Text]"/>
      <dgm:spPr/>
      <dgm:t>
        <a:bodyPr/>
        <a:lstStyle/>
        <a:p>
          <a:r>
            <a:rPr lang="en-US" dirty="0" err="1"/>
            <a:t>llm</a:t>
          </a:r>
          <a:endParaRPr lang="en-US" dirty="0"/>
        </a:p>
      </dgm:t>
    </dgm:pt>
    <dgm:pt modelId="{773EEC1C-DE22-427A-AEC9-4D1CC12E4B6F}" type="parTrans" cxnId="{7DEB9402-8784-40CF-A26C-223D94FDC8CC}">
      <dgm:prSet/>
      <dgm:spPr/>
      <dgm:t>
        <a:bodyPr/>
        <a:lstStyle/>
        <a:p>
          <a:endParaRPr lang="en-US"/>
        </a:p>
      </dgm:t>
    </dgm:pt>
    <dgm:pt modelId="{EEA8AD3D-245B-4777-A335-F37861C0809F}" type="sibTrans" cxnId="{7DEB9402-8784-40CF-A26C-223D94FDC8CC}">
      <dgm:prSet/>
      <dgm:spPr/>
      <dgm:t>
        <a:bodyPr/>
        <a:lstStyle/>
        <a:p>
          <a:endParaRPr lang="en-US"/>
        </a:p>
      </dgm:t>
    </dgm:pt>
    <dgm:pt modelId="{75F9EBAB-ADCE-47CC-B9F4-09A7C50C3BB5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104957D8-27FE-424F-8434-24F43471790D}" type="parTrans" cxnId="{EFFAAE40-785B-44F3-A58E-0594B59AB746}">
      <dgm:prSet/>
      <dgm:spPr/>
      <dgm:t>
        <a:bodyPr/>
        <a:lstStyle/>
        <a:p>
          <a:endParaRPr lang="en-US"/>
        </a:p>
      </dgm:t>
    </dgm:pt>
    <dgm:pt modelId="{38A5B996-A51A-47AF-B70A-796B147C6594}" type="sibTrans" cxnId="{EFFAAE40-785B-44F3-A58E-0594B59AB746}">
      <dgm:prSet/>
      <dgm:spPr/>
      <dgm:t>
        <a:bodyPr/>
        <a:lstStyle/>
        <a:p>
          <a:endParaRPr lang="en-US"/>
        </a:p>
      </dgm:t>
    </dgm:pt>
    <dgm:pt modelId="{D9996152-CB51-474A-840F-A7CF9B168963}">
      <dgm:prSet phldrT="[Text]"/>
      <dgm:spPr/>
      <dgm:t>
        <a:bodyPr/>
        <a:lstStyle/>
        <a:p>
          <a:r>
            <a:rPr lang="en-US" dirty="0"/>
            <a:t>memory</a:t>
          </a:r>
        </a:p>
      </dgm:t>
    </dgm:pt>
    <dgm:pt modelId="{BD50558D-A39D-46F6-951F-00DD222982D4}" type="parTrans" cxnId="{2991FA0F-8CC5-404D-8C98-73A0788C4B79}">
      <dgm:prSet/>
      <dgm:spPr/>
      <dgm:t>
        <a:bodyPr/>
        <a:lstStyle/>
        <a:p>
          <a:endParaRPr lang="en-US"/>
        </a:p>
      </dgm:t>
    </dgm:pt>
    <dgm:pt modelId="{30F9B88C-D13C-40E6-8BB8-E558539BC3B0}" type="sibTrans" cxnId="{2991FA0F-8CC5-404D-8C98-73A0788C4B79}">
      <dgm:prSet/>
      <dgm:spPr/>
      <dgm:t>
        <a:bodyPr/>
        <a:lstStyle/>
        <a:p>
          <a:endParaRPr lang="en-US"/>
        </a:p>
      </dgm:t>
    </dgm:pt>
    <dgm:pt modelId="{85350D29-73EA-46B7-B133-A7A166ACB24E}" type="pres">
      <dgm:prSet presAssocID="{9B57AA61-328C-4B8A-A458-C9E435641C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81D0E8-844A-4399-9327-22883419BD91}" type="pres">
      <dgm:prSet presAssocID="{AF2524E8-DD5C-48B8-BFCA-C1CDC99696BC}" presName="hierRoot1" presStyleCnt="0">
        <dgm:presLayoutVars>
          <dgm:hierBranch val="init"/>
        </dgm:presLayoutVars>
      </dgm:prSet>
      <dgm:spPr/>
    </dgm:pt>
    <dgm:pt modelId="{7FA8FD1C-8C40-4E68-B188-237E13539B19}" type="pres">
      <dgm:prSet presAssocID="{AF2524E8-DD5C-48B8-BFCA-C1CDC99696BC}" presName="rootComposite1" presStyleCnt="0"/>
      <dgm:spPr/>
    </dgm:pt>
    <dgm:pt modelId="{7ACB3E46-BF6A-4E9B-987B-FF91C8515EF6}" type="pres">
      <dgm:prSet presAssocID="{AF2524E8-DD5C-48B8-BFCA-C1CDC99696BC}" presName="rootText1" presStyleLbl="node0" presStyleIdx="0" presStyleCnt="1">
        <dgm:presLayoutVars>
          <dgm:chPref val="3"/>
        </dgm:presLayoutVars>
      </dgm:prSet>
      <dgm:spPr/>
    </dgm:pt>
    <dgm:pt modelId="{CF873D39-BF35-42ED-AE26-174F8153F26C}" type="pres">
      <dgm:prSet presAssocID="{AF2524E8-DD5C-48B8-BFCA-C1CDC99696BC}" presName="rootConnector1" presStyleLbl="node1" presStyleIdx="0" presStyleCnt="0"/>
      <dgm:spPr/>
    </dgm:pt>
    <dgm:pt modelId="{99CE08C2-3591-49C1-A0E7-1CB34F613246}" type="pres">
      <dgm:prSet presAssocID="{AF2524E8-DD5C-48B8-BFCA-C1CDC99696BC}" presName="hierChild2" presStyleCnt="0"/>
      <dgm:spPr/>
    </dgm:pt>
    <dgm:pt modelId="{FF17B04F-7E03-488E-B747-23BE655CE828}" type="pres">
      <dgm:prSet presAssocID="{773EEC1C-DE22-427A-AEC9-4D1CC12E4B6F}" presName="Name37" presStyleLbl="parChTrans1D2" presStyleIdx="0" presStyleCnt="3"/>
      <dgm:spPr/>
    </dgm:pt>
    <dgm:pt modelId="{4B4CC0C8-2BFF-40DF-8AF2-156047227C34}" type="pres">
      <dgm:prSet presAssocID="{50BBAE4F-EB37-4D32-A9B7-6B178334D18C}" presName="hierRoot2" presStyleCnt="0">
        <dgm:presLayoutVars>
          <dgm:hierBranch val="init"/>
        </dgm:presLayoutVars>
      </dgm:prSet>
      <dgm:spPr/>
    </dgm:pt>
    <dgm:pt modelId="{2ADFF744-DA79-434F-B250-86CDFA361CE0}" type="pres">
      <dgm:prSet presAssocID="{50BBAE4F-EB37-4D32-A9B7-6B178334D18C}" presName="rootComposite" presStyleCnt="0"/>
      <dgm:spPr/>
    </dgm:pt>
    <dgm:pt modelId="{29E8E2B1-1D78-44B7-9D1F-566A85B298C8}" type="pres">
      <dgm:prSet presAssocID="{50BBAE4F-EB37-4D32-A9B7-6B178334D18C}" presName="rootText" presStyleLbl="node2" presStyleIdx="0" presStyleCnt="3">
        <dgm:presLayoutVars>
          <dgm:chPref val="3"/>
        </dgm:presLayoutVars>
      </dgm:prSet>
      <dgm:spPr/>
    </dgm:pt>
    <dgm:pt modelId="{CE273784-FADD-4014-ACB8-7F0657224E12}" type="pres">
      <dgm:prSet presAssocID="{50BBAE4F-EB37-4D32-A9B7-6B178334D18C}" presName="rootConnector" presStyleLbl="node2" presStyleIdx="0" presStyleCnt="3"/>
      <dgm:spPr/>
    </dgm:pt>
    <dgm:pt modelId="{641707DE-D428-4271-845A-10A31A1F7AC3}" type="pres">
      <dgm:prSet presAssocID="{50BBAE4F-EB37-4D32-A9B7-6B178334D18C}" presName="hierChild4" presStyleCnt="0"/>
      <dgm:spPr/>
    </dgm:pt>
    <dgm:pt modelId="{5C248F04-61E7-46A9-B160-8D8664C775E5}" type="pres">
      <dgm:prSet presAssocID="{50BBAE4F-EB37-4D32-A9B7-6B178334D18C}" presName="hierChild5" presStyleCnt="0"/>
      <dgm:spPr/>
    </dgm:pt>
    <dgm:pt modelId="{B8D6249C-D7E6-49E3-86C6-2CB97D641A2A}" type="pres">
      <dgm:prSet presAssocID="{104957D8-27FE-424F-8434-24F43471790D}" presName="Name37" presStyleLbl="parChTrans1D2" presStyleIdx="1" presStyleCnt="3"/>
      <dgm:spPr/>
    </dgm:pt>
    <dgm:pt modelId="{E2BA987A-5431-4BF9-8B12-C7496A78A5F2}" type="pres">
      <dgm:prSet presAssocID="{75F9EBAB-ADCE-47CC-B9F4-09A7C50C3BB5}" presName="hierRoot2" presStyleCnt="0">
        <dgm:presLayoutVars>
          <dgm:hierBranch val="init"/>
        </dgm:presLayoutVars>
      </dgm:prSet>
      <dgm:spPr/>
    </dgm:pt>
    <dgm:pt modelId="{762E2F98-9644-4D86-A0FA-9528A9EE6A2B}" type="pres">
      <dgm:prSet presAssocID="{75F9EBAB-ADCE-47CC-B9F4-09A7C50C3BB5}" presName="rootComposite" presStyleCnt="0"/>
      <dgm:spPr/>
    </dgm:pt>
    <dgm:pt modelId="{9718C6E1-4CD5-41D3-AF48-C5D3F8BAC3B9}" type="pres">
      <dgm:prSet presAssocID="{75F9EBAB-ADCE-47CC-B9F4-09A7C50C3BB5}" presName="rootText" presStyleLbl="node2" presStyleIdx="1" presStyleCnt="3">
        <dgm:presLayoutVars>
          <dgm:chPref val="3"/>
        </dgm:presLayoutVars>
      </dgm:prSet>
      <dgm:spPr/>
    </dgm:pt>
    <dgm:pt modelId="{CA38A3D0-7893-403F-B4D2-1DA860A1B30D}" type="pres">
      <dgm:prSet presAssocID="{75F9EBAB-ADCE-47CC-B9F4-09A7C50C3BB5}" presName="rootConnector" presStyleLbl="node2" presStyleIdx="1" presStyleCnt="3"/>
      <dgm:spPr/>
    </dgm:pt>
    <dgm:pt modelId="{B746E9E8-D2C3-4438-8326-2B8092CB240D}" type="pres">
      <dgm:prSet presAssocID="{75F9EBAB-ADCE-47CC-B9F4-09A7C50C3BB5}" presName="hierChild4" presStyleCnt="0"/>
      <dgm:spPr/>
    </dgm:pt>
    <dgm:pt modelId="{2C315B5E-2A50-4B72-A01D-6F6BFFF5B5C4}" type="pres">
      <dgm:prSet presAssocID="{75F9EBAB-ADCE-47CC-B9F4-09A7C50C3BB5}" presName="hierChild5" presStyleCnt="0"/>
      <dgm:spPr/>
    </dgm:pt>
    <dgm:pt modelId="{A2DBA38B-9B41-4C87-A2DD-BBB9A068F484}" type="pres">
      <dgm:prSet presAssocID="{BD50558D-A39D-46F6-951F-00DD222982D4}" presName="Name37" presStyleLbl="parChTrans1D2" presStyleIdx="2" presStyleCnt="3"/>
      <dgm:spPr/>
    </dgm:pt>
    <dgm:pt modelId="{D42F5522-933A-429E-8469-9CDAC80CE32B}" type="pres">
      <dgm:prSet presAssocID="{D9996152-CB51-474A-840F-A7CF9B168963}" presName="hierRoot2" presStyleCnt="0">
        <dgm:presLayoutVars>
          <dgm:hierBranch val="init"/>
        </dgm:presLayoutVars>
      </dgm:prSet>
      <dgm:spPr/>
    </dgm:pt>
    <dgm:pt modelId="{AD97742B-8E4D-4979-93F1-F4AA6D6E5FCC}" type="pres">
      <dgm:prSet presAssocID="{D9996152-CB51-474A-840F-A7CF9B168963}" presName="rootComposite" presStyleCnt="0"/>
      <dgm:spPr/>
    </dgm:pt>
    <dgm:pt modelId="{A3E24E15-D2B8-4151-86BC-B30D52C76E2E}" type="pres">
      <dgm:prSet presAssocID="{D9996152-CB51-474A-840F-A7CF9B168963}" presName="rootText" presStyleLbl="node2" presStyleIdx="2" presStyleCnt="3">
        <dgm:presLayoutVars>
          <dgm:chPref val="3"/>
        </dgm:presLayoutVars>
      </dgm:prSet>
      <dgm:spPr/>
    </dgm:pt>
    <dgm:pt modelId="{4E14751D-7105-43E2-BDA0-EAC4F98F45C9}" type="pres">
      <dgm:prSet presAssocID="{D9996152-CB51-474A-840F-A7CF9B168963}" presName="rootConnector" presStyleLbl="node2" presStyleIdx="2" presStyleCnt="3"/>
      <dgm:spPr/>
    </dgm:pt>
    <dgm:pt modelId="{96C64FCC-07B3-42A3-B0B2-0C7282119300}" type="pres">
      <dgm:prSet presAssocID="{D9996152-CB51-474A-840F-A7CF9B168963}" presName="hierChild4" presStyleCnt="0"/>
      <dgm:spPr/>
    </dgm:pt>
    <dgm:pt modelId="{90FBBE2F-29B3-494F-B1D4-337E23C9B972}" type="pres">
      <dgm:prSet presAssocID="{D9996152-CB51-474A-840F-A7CF9B168963}" presName="hierChild5" presStyleCnt="0"/>
      <dgm:spPr/>
    </dgm:pt>
    <dgm:pt modelId="{2C9F2B36-AECD-43EC-A7E1-67D3FF59745D}" type="pres">
      <dgm:prSet presAssocID="{AF2524E8-DD5C-48B8-BFCA-C1CDC99696BC}" presName="hierChild3" presStyleCnt="0"/>
      <dgm:spPr/>
    </dgm:pt>
  </dgm:ptLst>
  <dgm:cxnLst>
    <dgm:cxn modelId="{7DEB9402-8784-40CF-A26C-223D94FDC8CC}" srcId="{AF2524E8-DD5C-48B8-BFCA-C1CDC99696BC}" destId="{50BBAE4F-EB37-4D32-A9B7-6B178334D18C}" srcOrd="0" destOrd="0" parTransId="{773EEC1C-DE22-427A-AEC9-4D1CC12E4B6F}" sibTransId="{EEA8AD3D-245B-4777-A335-F37861C0809F}"/>
    <dgm:cxn modelId="{2991FA0F-8CC5-404D-8C98-73A0788C4B79}" srcId="{AF2524E8-DD5C-48B8-BFCA-C1CDC99696BC}" destId="{D9996152-CB51-474A-840F-A7CF9B168963}" srcOrd="2" destOrd="0" parTransId="{BD50558D-A39D-46F6-951F-00DD222982D4}" sibTransId="{30F9B88C-D13C-40E6-8BB8-E558539BC3B0}"/>
    <dgm:cxn modelId="{CAC49D10-0E8C-4FD1-8545-890C6242CFE4}" type="presOf" srcId="{50BBAE4F-EB37-4D32-A9B7-6B178334D18C}" destId="{CE273784-FADD-4014-ACB8-7F0657224E12}" srcOrd="1" destOrd="0" presId="urn:microsoft.com/office/officeart/2005/8/layout/orgChart1"/>
    <dgm:cxn modelId="{7DC1CB35-DAA1-4AFD-B305-8C19193C0105}" type="presOf" srcId="{AF2524E8-DD5C-48B8-BFCA-C1CDC99696BC}" destId="{CF873D39-BF35-42ED-AE26-174F8153F26C}" srcOrd="1" destOrd="0" presId="urn:microsoft.com/office/officeart/2005/8/layout/orgChart1"/>
    <dgm:cxn modelId="{EFFAAE40-785B-44F3-A58E-0594B59AB746}" srcId="{AF2524E8-DD5C-48B8-BFCA-C1CDC99696BC}" destId="{75F9EBAB-ADCE-47CC-B9F4-09A7C50C3BB5}" srcOrd="1" destOrd="0" parTransId="{104957D8-27FE-424F-8434-24F43471790D}" sibTransId="{38A5B996-A51A-47AF-B70A-796B147C6594}"/>
    <dgm:cxn modelId="{FF47FF5D-E4E4-4A3A-8354-50018A0CF049}" type="presOf" srcId="{773EEC1C-DE22-427A-AEC9-4D1CC12E4B6F}" destId="{FF17B04F-7E03-488E-B747-23BE655CE828}" srcOrd="0" destOrd="0" presId="urn:microsoft.com/office/officeart/2005/8/layout/orgChart1"/>
    <dgm:cxn modelId="{81D8EB6C-6638-4BC3-A1B9-025981860641}" type="presOf" srcId="{D9996152-CB51-474A-840F-A7CF9B168963}" destId="{4E14751D-7105-43E2-BDA0-EAC4F98F45C9}" srcOrd="1" destOrd="0" presId="urn:microsoft.com/office/officeart/2005/8/layout/orgChart1"/>
    <dgm:cxn modelId="{C8E25070-C118-415C-93D0-0285F6208BCC}" type="presOf" srcId="{BD50558D-A39D-46F6-951F-00DD222982D4}" destId="{A2DBA38B-9B41-4C87-A2DD-BBB9A068F484}" srcOrd="0" destOrd="0" presId="urn:microsoft.com/office/officeart/2005/8/layout/orgChart1"/>
    <dgm:cxn modelId="{6D700353-AEB5-4570-B98D-73C37048A191}" type="presOf" srcId="{50BBAE4F-EB37-4D32-A9B7-6B178334D18C}" destId="{29E8E2B1-1D78-44B7-9D1F-566A85B298C8}" srcOrd="0" destOrd="0" presId="urn:microsoft.com/office/officeart/2005/8/layout/orgChart1"/>
    <dgm:cxn modelId="{EB4F2E8E-E2A7-4B30-AC4B-0A340371D112}" type="presOf" srcId="{9B57AA61-328C-4B8A-A458-C9E435641C8B}" destId="{85350D29-73EA-46B7-B133-A7A166ACB24E}" srcOrd="0" destOrd="0" presId="urn:microsoft.com/office/officeart/2005/8/layout/orgChart1"/>
    <dgm:cxn modelId="{B4704B9D-317D-4206-BE1B-4CB9E13D35F5}" type="presOf" srcId="{75F9EBAB-ADCE-47CC-B9F4-09A7C50C3BB5}" destId="{9718C6E1-4CD5-41D3-AF48-C5D3F8BAC3B9}" srcOrd="0" destOrd="0" presId="urn:microsoft.com/office/officeart/2005/8/layout/orgChart1"/>
    <dgm:cxn modelId="{9AE65CA1-C907-4A70-886A-9014B98B63DE}" type="presOf" srcId="{104957D8-27FE-424F-8434-24F43471790D}" destId="{B8D6249C-D7E6-49E3-86C6-2CB97D641A2A}" srcOrd="0" destOrd="0" presId="urn:microsoft.com/office/officeart/2005/8/layout/orgChart1"/>
    <dgm:cxn modelId="{D4C93FBC-8D7D-4EC0-BD81-645C10774C16}" srcId="{9B57AA61-328C-4B8A-A458-C9E435641C8B}" destId="{AF2524E8-DD5C-48B8-BFCA-C1CDC99696BC}" srcOrd="0" destOrd="0" parTransId="{A71C8306-2E6F-4117-BBD2-70C498708375}" sibTransId="{97872364-613B-46F3-A558-141716FA681A}"/>
    <dgm:cxn modelId="{8D31B6BF-772F-4FE8-873F-844A9F8FEB81}" type="presOf" srcId="{AF2524E8-DD5C-48B8-BFCA-C1CDC99696BC}" destId="{7ACB3E46-BF6A-4E9B-987B-FF91C8515EF6}" srcOrd="0" destOrd="0" presId="urn:microsoft.com/office/officeart/2005/8/layout/orgChart1"/>
    <dgm:cxn modelId="{FE3713CF-67A9-4387-B707-6814881A82E0}" type="presOf" srcId="{75F9EBAB-ADCE-47CC-B9F4-09A7C50C3BB5}" destId="{CA38A3D0-7893-403F-B4D2-1DA860A1B30D}" srcOrd="1" destOrd="0" presId="urn:microsoft.com/office/officeart/2005/8/layout/orgChart1"/>
    <dgm:cxn modelId="{69C1BAFD-CCD8-4950-9D7C-87AA69E05506}" type="presOf" srcId="{D9996152-CB51-474A-840F-A7CF9B168963}" destId="{A3E24E15-D2B8-4151-86BC-B30D52C76E2E}" srcOrd="0" destOrd="0" presId="urn:microsoft.com/office/officeart/2005/8/layout/orgChart1"/>
    <dgm:cxn modelId="{412F6EBC-D09B-4D23-896C-CD39789E1E5D}" type="presParOf" srcId="{85350D29-73EA-46B7-B133-A7A166ACB24E}" destId="{C281D0E8-844A-4399-9327-22883419BD91}" srcOrd="0" destOrd="0" presId="urn:microsoft.com/office/officeart/2005/8/layout/orgChart1"/>
    <dgm:cxn modelId="{AE7EEA37-86BE-4E85-AEFF-EC92AF715084}" type="presParOf" srcId="{C281D0E8-844A-4399-9327-22883419BD91}" destId="{7FA8FD1C-8C40-4E68-B188-237E13539B19}" srcOrd="0" destOrd="0" presId="urn:microsoft.com/office/officeart/2005/8/layout/orgChart1"/>
    <dgm:cxn modelId="{87E5AC4D-D459-4C8B-8C61-898D7873BAEE}" type="presParOf" srcId="{7FA8FD1C-8C40-4E68-B188-237E13539B19}" destId="{7ACB3E46-BF6A-4E9B-987B-FF91C8515EF6}" srcOrd="0" destOrd="0" presId="urn:microsoft.com/office/officeart/2005/8/layout/orgChart1"/>
    <dgm:cxn modelId="{A301E72A-11D7-4B0E-B20B-D9FD234110F8}" type="presParOf" srcId="{7FA8FD1C-8C40-4E68-B188-237E13539B19}" destId="{CF873D39-BF35-42ED-AE26-174F8153F26C}" srcOrd="1" destOrd="0" presId="urn:microsoft.com/office/officeart/2005/8/layout/orgChart1"/>
    <dgm:cxn modelId="{EE0AE6B9-C9A1-4D17-978B-05D1B84E99AC}" type="presParOf" srcId="{C281D0E8-844A-4399-9327-22883419BD91}" destId="{99CE08C2-3591-49C1-A0E7-1CB34F613246}" srcOrd="1" destOrd="0" presId="urn:microsoft.com/office/officeart/2005/8/layout/orgChart1"/>
    <dgm:cxn modelId="{01973DE5-2731-471E-BC19-CA58FC3D02DC}" type="presParOf" srcId="{99CE08C2-3591-49C1-A0E7-1CB34F613246}" destId="{FF17B04F-7E03-488E-B747-23BE655CE828}" srcOrd="0" destOrd="0" presId="urn:microsoft.com/office/officeart/2005/8/layout/orgChart1"/>
    <dgm:cxn modelId="{A4D63532-5A51-444D-8606-D72917B7FF11}" type="presParOf" srcId="{99CE08C2-3591-49C1-A0E7-1CB34F613246}" destId="{4B4CC0C8-2BFF-40DF-8AF2-156047227C34}" srcOrd="1" destOrd="0" presId="urn:microsoft.com/office/officeart/2005/8/layout/orgChart1"/>
    <dgm:cxn modelId="{5744D144-2B2B-494F-A454-7CE36D94C5F5}" type="presParOf" srcId="{4B4CC0C8-2BFF-40DF-8AF2-156047227C34}" destId="{2ADFF744-DA79-434F-B250-86CDFA361CE0}" srcOrd="0" destOrd="0" presId="urn:microsoft.com/office/officeart/2005/8/layout/orgChart1"/>
    <dgm:cxn modelId="{279B1D8C-A0E1-420E-9324-7D6B3307C0D8}" type="presParOf" srcId="{2ADFF744-DA79-434F-B250-86CDFA361CE0}" destId="{29E8E2B1-1D78-44B7-9D1F-566A85B298C8}" srcOrd="0" destOrd="0" presId="urn:microsoft.com/office/officeart/2005/8/layout/orgChart1"/>
    <dgm:cxn modelId="{C11F0525-11BB-4BA6-ACEF-E32C6A2D16F6}" type="presParOf" srcId="{2ADFF744-DA79-434F-B250-86CDFA361CE0}" destId="{CE273784-FADD-4014-ACB8-7F0657224E12}" srcOrd="1" destOrd="0" presId="urn:microsoft.com/office/officeart/2005/8/layout/orgChart1"/>
    <dgm:cxn modelId="{4EDDB47A-BA6D-43D0-AA14-3023E3E29860}" type="presParOf" srcId="{4B4CC0C8-2BFF-40DF-8AF2-156047227C34}" destId="{641707DE-D428-4271-845A-10A31A1F7AC3}" srcOrd="1" destOrd="0" presId="urn:microsoft.com/office/officeart/2005/8/layout/orgChart1"/>
    <dgm:cxn modelId="{816008FA-9297-41E3-9B02-20C0FD932868}" type="presParOf" srcId="{4B4CC0C8-2BFF-40DF-8AF2-156047227C34}" destId="{5C248F04-61E7-46A9-B160-8D8664C775E5}" srcOrd="2" destOrd="0" presId="urn:microsoft.com/office/officeart/2005/8/layout/orgChart1"/>
    <dgm:cxn modelId="{816047F6-CEE9-45AF-B417-0D527423FA57}" type="presParOf" srcId="{99CE08C2-3591-49C1-A0E7-1CB34F613246}" destId="{B8D6249C-D7E6-49E3-86C6-2CB97D641A2A}" srcOrd="2" destOrd="0" presId="urn:microsoft.com/office/officeart/2005/8/layout/orgChart1"/>
    <dgm:cxn modelId="{85971050-669D-460D-950F-91804D5B9C48}" type="presParOf" srcId="{99CE08C2-3591-49C1-A0E7-1CB34F613246}" destId="{E2BA987A-5431-4BF9-8B12-C7496A78A5F2}" srcOrd="3" destOrd="0" presId="urn:microsoft.com/office/officeart/2005/8/layout/orgChart1"/>
    <dgm:cxn modelId="{296C4717-92E7-4EE8-B404-8EE809869C65}" type="presParOf" srcId="{E2BA987A-5431-4BF9-8B12-C7496A78A5F2}" destId="{762E2F98-9644-4D86-A0FA-9528A9EE6A2B}" srcOrd="0" destOrd="0" presId="urn:microsoft.com/office/officeart/2005/8/layout/orgChart1"/>
    <dgm:cxn modelId="{20D14949-18E6-4F48-B569-F22D9D83DCC3}" type="presParOf" srcId="{762E2F98-9644-4D86-A0FA-9528A9EE6A2B}" destId="{9718C6E1-4CD5-41D3-AF48-C5D3F8BAC3B9}" srcOrd="0" destOrd="0" presId="urn:microsoft.com/office/officeart/2005/8/layout/orgChart1"/>
    <dgm:cxn modelId="{60B0A804-1A40-46B8-A9D8-0CE4327F8A3E}" type="presParOf" srcId="{762E2F98-9644-4D86-A0FA-9528A9EE6A2B}" destId="{CA38A3D0-7893-403F-B4D2-1DA860A1B30D}" srcOrd="1" destOrd="0" presId="urn:microsoft.com/office/officeart/2005/8/layout/orgChart1"/>
    <dgm:cxn modelId="{95993F4A-4F83-43E7-88F2-84B1AAAD72F4}" type="presParOf" srcId="{E2BA987A-5431-4BF9-8B12-C7496A78A5F2}" destId="{B746E9E8-D2C3-4438-8326-2B8092CB240D}" srcOrd="1" destOrd="0" presId="urn:microsoft.com/office/officeart/2005/8/layout/orgChart1"/>
    <dgm:cxn modelId="{BA0D589C-350B-46A2-A717-49C9858F1E07}" type="presParOf" srcId="{E2BA987A-5431-4BF9-8B12-C7496A78A5F2}" destId="{2C315B5E-2A50-4B72-A01D-6F6BFFF5B5C4}" srcOrd="2" destOrd="0" presId="urn:microsoft.com/office/officeart/2005/8/layout/orgChart1"/>
    <dgm:cxn modelId="{900B18B8-7B2A-49C5-8CE7-9349E0DC2D74}" type="presParOf" srcId="{99CE08C2-3591-49C1-A0E7-1CB34F613246}" destId="{A2DBA38B-9B41-4C87-A2DD-BBB9A068F484}" srcOrd="4" destOrd="0" presId="urn:microsoft.com/office/officeart/2005/8/layout/orgChart1"/>
    <dgm:cxn modelId="{542DE231-310B-43B4-B7A7-C8E5813F04D4}" type="presParOf" srcId="{99CE08C2-3591-49C1-A0E7-1CB34F613246}" destId="{D42F5522-933A-429E-8469-9CDAC80CE32B}" srcOrd="5" destOrd="0" presId="urn:microsoft.com/office/officeart/2005/8/layout/orgChart1"/>
    <dgm:cxn modelId="{3A161682-285F-4D41-B4F8-0ACDEFFDA37B}" type="presParOf" srcId="{D42F5522-933A-429E-8469-9CDAC80CE32B}" destId="{AD97742B-8E4D-4979-93F1-F4AA6D6E5FCC}" srcOrd="0" destOrd="0" presId="urn:microsoft.com/office/officeart/2005/8/layout/orgChart1"/>
    <dgm:cxn modelId="{3F52297A-5FA2-475A-979D-AC8F5DB71482}" type="presParOf" srcId="{AD97742B-8E4D-4979-93F1-F4AA6D6E5FCC}" destId="{A3E24E15-D2B8-4151-86BC-B30D52C76E2E}" srcOrd="0" destOrd="0" presId="urn:microsoft.com/office/officeart/2005/8/layout/orgChart1"/>
    <dgm:cxn modelId="{715A213C-1C44-498E-A806-F46497E7C470}" type="presParOf" srcId="{AD97742B-8E4D-4979-93F1-F4AA6D6E5FCC}" destId="{4E14751D-7105-43E2-BDA0-EAC4F98F45C9}" srcOrd="1" destOrd="0" presId="urn:microsoft.com/office/officeart/2005/8/layout/orgChart1"/>
    <dgm:cxn modelId="{F63DFF04-592A-421A-83EE-9BBBA8B4F0E1}" type="presParOf" srcId="{D42F5522-933A-429E-8469-9CDAC80CE32B}" destId="{96C64FCC-07B3-42A3-B0B2-0C7282119300}" srcOrd="1" destOrd="0" presId="urn:microsoft.com/office/officeart/2005/8/layout/orgChart1"/>
    <dgm:cxn modelId="{FA9D43F1-3A13-4269-96C9-579AAD840506}" type="presParOf" srcId="{D42F5522-933A-429E-8469-9CDAC80CE32B}" destId="{90FBBE2F-29B3-494F-B1D4-337E23C9B972}" srcOrd="2" destOrd="0" presId="urn:microsoft.com/office/officeart/2005/8/layout/orgChart1"/>
    <dgm:cxn modelId="{14624414-4C9A-4D9E-8CAA-2F965F13355E}" type="presParOf" srcId="{C281D0E8-844A-4399-9327-22883419BD91}" destId="{2C9F2B36-AECD-43EC-A7E1-67D3FF5974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7B8D82-98FA-4299-889C-64040536A12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9DF5DA-1C11-41CF-AC08-EE938E150470}">
      <dgm:prSet/>
      <dgm:spPr/>
      <dgm:t>
        <a:bodyPr/>
        <a:lstStyle/>
        <a:p>
          <a:r>
            <a:rPr lang="en-US"/>
            <a:t>CodeBox is the simplest cloud infrastructure for your LLM Apps and Services. It allows you to run python code in an isolated/</a:t>
          </a:r>
          <a:r>
            <a:rPr lang="en-US" b="1"/>
            <a:t>sandboxed</a:t>
          </a:r>
          <a:r>
            <a:rPr lang="en-US"/>
            <a:t> environment. Additionally, it provides simple fileIO (and vector database support coming soon).</a:t>
          </a:r>
        </a:p>
      </dgm:t>
    </dgm:pt>
    <dgm:pt modelId="{A4A3374A-FF6E-40A3-B957-388D25B2E544}" type="parTrans" cxnId="{586B1EBB-A6EB-49D4-A039-B7956DA3B0F2}">
      <dgm:prSet/>
      <dgm:spPr/>
      <dgm:t>
        <a:bodyPr/>
        <a:lstStyle/>
        <a:p>
          <a:endParaRPr lang="en-US"/>
        </a:p>
      </dgm:t>
    </dgm:pt>
    <dgm:pt modelId="{2B9EC885-7600-4A46-A957-D597FFBA3AB0}" type="sibTrans" cxnId="{586B1EBB-A6EB-49D4-A039-B7956DA3B0F2}">
      <dgm:prSet/>
      <dgm:spPr/>
      <dgm:t>
        <a:bodyPr/>
        <a:lstStyle/>
        <a:p>
          <a:endParaRPr lang="en-US"/>
        </a:p>
      </dgm:t>
    </dgm:pt>
    <dgm:pt modelId="{F876E650-58EF-45EB-85F3-729C4A1F40FD}">
      <dgm:prSet/>
      <dgm:spPr/>
      <dgm:t>
        <a:bodyPr/>
        <a:lstStyle/>
        <a:p>
          <a:r>
            <a:rPr lang="en-US" b="0" i="0"/>
            <a:t>It is not straightforward to give LangChain Agents access to a Code Execution Environment. There is already Python REPL but this does not allow for FileIO and it also forgets variables after every run. </a:t>
          </a:r>
          <a:endParaRPr lang="en-US"/>
        </a:p>
      </dgm:t>
    </dgm:pt>
    <dgm:pt modelId="{AEAE4324-8442-43B8-A85B-7C1026807F04}" type="parTrans" cxnId="{8DAFF8FF-0503-4148-B748-76E44DC9AD5C}">
      <dgm:prSet/>
      <dgm:spPr/>
      <dgm:t>
        <a:bodyPr/>
        <a:lstStyle/>
        <a:p>
          <a:endParaRPr lang="en-US"/>
        </a:p>
      </dgm:t>
    </dgm:pt>
    <dgm:pt modelId="{012C6BB2-95D2-472E-90DA-E2AEE9A514B6}" type="sibTrans" cxnId="{8DAFF8FF-0503-4148-B748-76E44DC9AD5C}">
      <dgm:prSet/>
      <dgm:spPr/>
      <dgm:t>
        <a:bodyPr/>
        <a:lstStyle/>
        <a:p>
          <a:endParaRPr lang="en-US"/>
        </a:p>
      </dgm:t>
    </dgm:pt>
    <dgm:pt modelId="{8E8197E8-09A9-4A39-9980-0B98C3CFB5F6}">
      <dgm:prSet/>
      <dgm:spPr/>
      <dgm:t>
        <a:bodyPr/>
        <a:lstStyle/>
        <a:p>
          <a:r>
            <a:rPr lang="en-US" b="0" i="0"/>
            <a:t>When starting a Code Interpreter Session it creates a small Jupyter kernel on your device similar to how Jupyter notebooks work. A CodeBox is the underlying Python execution env where the agent can run code and receive its outputs. A small personal computer the agent has access to and which it can use to serve the user its request.</a:t>
          </a:r>
          <a:endParaRPr lang="en-US"/>
        </a:p>
      </dgm:t>
    </dgm:pt>
    <dgm:pt modelId="{6EB6FBE9-762A-4BE3-BC59-2CC874141F2D}" type="parTrans" cxnId="{890D2819-9866-4BA9-A44D-F7A2886BEB48}">
      <dgm:prSet/>
      <dgm:spPr/>
      <dgm:t>
        <a:bodyPr/>
        <a:lstStyle/>
        <a:p>
          <a:endParaRPr lang="en-US"/>
        </a:p>
      </dgm:t>
    </dgm:pt>
    <dgm:pt modelId="{EE26BC2D-E301-45D9-AEBE-F89EF1E16559}" type="sibTrans" cxnId="{890D2819-9866-4BA9-A44D-F7A2886BEB48}">
      <dgm:prSet/>
      <dgm:spPr/>
      <dgm:t>
        <a:bodyPr/>
        <a:lstStyle/>
        <a:p>
          <a:endParaRPr lang="en-US"/>
        </a:p>
      </dgm:t>
    </dgm:pt>
    <dgm:pt modelId="{5B0510C1-E948-4660-B8AB-B895F16A494C}" type="pres">
      <dgm:prSet presAssocID="{4D7B8D82-98FA-4299-889C-64040536A124}" presName="outerComposite" presStyleCnt="0">
        <dgm:presLayoutVars>
          <dgm:chMax val="5"/>
          <dgm:dir/>
          <dgm:resizeHandles val="exact"/>
        </dgm:presLayoutVars>
      </dgm:prSet>
      <dgm:spPr/>
    </dgm:pt>
    <dgm:pt modelId="{ACC14CCC-B681-4144-B60F-68B446011645}" type="pres">
      <dgm:prSet presAssocID="{4D7B8D82-98FA-4299-889C-64040536A124}" presName="dummyMaxCanvas" presStyleCnt="0">
        <dgm:presLayoutVars/>
      </dgm:prSet>
      <dgm:spPr/>
    </dgm:pt>
    <dgm:pt modelId="{A4FEC4B1-0128-4FAD-9FA1-5D96F692B230}" type="pres">
      <dgm:prSet presAssocID="{4D7B8D82-98FA-4299-889C-64040536A124}" presName="ThreeNodes_1" presStyleLbl="node1" presStyleIdx="0" presStyleCnt="3">
        <dgm:presLayoutVars>
          <dgm:bulletEnabled val="1"/>
        </dgm:presLayoutVars>
      </dgm:prSet>
      <dgm:spPr/>
    </dgm:pt>
    <dgm:pt modelId="{1533D36B-F4BB-41C5-8475-EDAC8D4787E3}" type="pres">
      <dgm:prSet presAssocID="{4D7B8D82-98FA-4299-889C-64040536A124}" presName="ThreeNodes_2" presStyleLbl="node1" presStyleIdx="1" presStyleCnt="3">
        <dgm:presLayoutVars>
          <dgm:bulletEnabled val="1"/>
        </dgm:presLayoutVars>
      </dgm:prSet>
      <dgm:spPr/>
    </dgm:pt>
    <dgm:pt modelId="{AC6D6204-943D-4B78-82DD-048D06863D36}" type="pres">
      <dgm:prSet presAssocID="{4D7B8D82-98FA-4299-889C-64040536A124}" presName="ThreeNodes_3" presStyleLbl="node1" presStyleIdx="2" presStyleCnt="3">
        <dgm:presLayoutVars>
          <dgm:bulletEnabled val="1"/>
        </dgm:presLayoutVars>
      </dgm:prSet>
      <dgm:spPr/>
    </dgm:pt>
    <dgm:pt modelId="{A5A771A5-C8EC-44A5-BD89-4C9195C5923B}" type="pres">
      <dgm:prSet presAssocID="{4D7B8D82-98FA-4299-889C-64040536A124}" presName="ThreeConn_1-2" presStyleLbl="fgAccFollowNode1" presStyleIdx="0" presStyleCnt="2">
        <dgm:presLayoutVars>
          <dgm:bulletEnabled val="1"/>
        </dgm:presLayoutVars>
      </dgm:prSet>
      <dgm:spPr/>
    </dgm:pt>
    <dgm:pt modelId="{004FEA7F-8BE9-4BAF-B82F-7CACAB7692FC}" type="pres">
      <dgm:prSet presAssocID="{4D7B8D82-98FA-4299-889C-64040536A124}" presName="ThreeConn_2-3" presStyleLbl="fgAccFollowNode1" presStyleIdx="1" presStyleCnt="2">
        <dgm:presLayoutVars>
          <dgm:bulletEnabled val="1"/>
        </dgm:presLayoutVars>
      </dgm:prSet>
      <dgm:spPr/>
    </dgm:pt>
    <dgm:pt modelId="{8199240D-2BE1-4328-8E3A-F4FD422F0A75}" type="pres">
      <dgm:prSet presAssocID="{4D7B8D82-98FA-4299-889C-64040536A124}" presName="ThreeNodes_1_text" presStyleLbl="node1" presStyleIdx="2" presStyleCnt="3">
        <dgm:presLayoutVars>
          <dgm:bulletEnabled val="1"/>
        </dgm:presLayoutVars>
      </dgm:prSet>
      <dgm:spPr/>
    </dgm:pt>
    <dgm:pt modelId="{6EEA7633-2BE6-4CAF-847E-6C8F88FC30D5}" type="pres">
      <dgm:prSet presAssocID="{4D7B8D82-98FA-4299-889C-64040536A124}" presName="ThreeNodes_2_text" presStyleLbl="node1" presStyleIdx="2" presStyleCnt="3">
        <dgm:presLayoutVars>
          <dgm:bulletEnabled val="1"/>
        </dgm:presLayoutVars>
      </dgm:prSet>
      <dgm:spPr/>
    </dgm:pt>
    <dgm:pt modelId="{5D4C8270-D3C7-476A-9051-7D7188ED37D8}" type="pres">
      <dgm:prSet presAssocID="{4D7B8D82-98FA-4299-889C-64040536A12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0D2819-9866-4BA9-A44D-F7A2886BEB48}" srcId="{4D7B8D82-98FA-4299-889C-64040536A124}" destId="{8E8197E8-09A9-4A39-9980-0B98C3CFB5F6}" srcOrd="2" destOrd="0" parTransId="{6EB6FBE9-762A-4BE3-BC59-2CC874141F2D}" sibTransId="{EE26BC2D-E301-45D9-AEBE-F89EF1E16559}"/>
    <dgm:cxn modelId="{5C46B71D-D00A-4262-B271-BC43EA794C5B}" type="presOf" srcId="{F876E650-58EF-45EB-85F3-729C4A1F40FD}" destId="{1533D36B-F4BB-41C5-8475-EDAC8D4787E3}" srcOrd="0" destOrd="0" presId="urn:microsoft.com/office/officeart/2005/8/layout/vProcess5"/>
    <dgm:cxn modelId="{A2A78563-8A0E-48FB-9801-4E001B698E8A}" type="presOf" srcId="{8E8197E8-09A9-4A39-9980-0B98C3CFB5F6}" destId="{5D4C8270-D3C7-476A-9051-7D7188ED37D8}" srcOrd="1" destOrd="0" presId="urn:microsoft.com/office/officeart/2005/8/layout/vProcess5"/>
    <dgm:cxn modelId="{0BAB9143-0B7E-4E3D-9A71-8399AEF84865}" type="presOf" srcId="{859DF5DA-1C11-41CF-AC08-EE938E150470}" destId="{8199240D-2BE1-4328-8E3A-F4FD422F0A75}" srcOrd="1" destOrd="0" presId="urn:microsoft.com/office/officeart/2005/8/layout/vProcess5"/>
    <dgm:cxn modelId="{BEC3B46C-CDB3-4496-92F6-F94C5A9EFD8B}" type="presOf" srcId="{012C6BB2-95D2-472E-90DA-E2AEE9A514B6}" destId="{004FEA7F-8BE9-4BAF-B82F-7CACAB7692FC}" srcOrd="0" destOrd="0" presId="urn:microsoft.com/office/officeart/2005/8/layout/vProcess5"/>
    <dgm:cxn modelId="{0D66B457-A0AB-4901-9333-135826201679}" type="presOf" srcId="{2B9EC885-7600-4A46-A957-D597FFBA3AB0}" destId="{A5A771A5-C8EC-44A5-BD89-4C9195C5923B}" srcOrd="0" destOrd="0" presId="urn:microsoft.com/office/officeart/2005/8/layout/vProcess5"/>
    <dgm:cxn modelId="{B1DDCC77-E2A1-4568-9E27-F9BE3267E443}" type="presOf" srcId="{859DF5DA-1C11-41CF-AC08-EE938E150470}" destId="{A4FEC4B1-0128-4FAD-9FA1-5D96F692B230}" srcOrd="0" destOrd="0" presId="urn:microsoft.com/office/officeart/2005/8/layout/vProcess5"/>
    <dgm:cxn modelId="{586B1EBB-A6EB-49D4-A039-B7956DA3B0F2}" srcId="{4D7B8D82-98FA-4299-889C-64040536A124}" destId="{859DF5DA-1C11-41CF-AC08-EE938E150470}" srcOrd="0" destOrd="0" parTransId="{A4A3374A-FF6E-40A3-B957-388D25B2E544}" sibTransId="{2B9EC885-7600-4A46-A957-D597FFBA3AB0}"/>
    <dgm:cxn modelId="{4EE90ECB-76A2-4305-B487-8D1D27C032A3}" type="presOf" srcId="{4D7B8D82-98FA-4299-889C-64040536A124}" destId="{5B0510C1-E948-4660-B8AB-B895F16A494C}" srcOrd="0" destOrd="0" presId="urn:microsoft.com/office/officeart/2005/8/layout/vProcess5"/>
    <dgm:cxn modelId="{DA07E3EA-DC75-4C48-9CBE-22A9C52D6D8A}" type="presOf" srcId="{F876E650-58EF-45EB-85F3-729C4A1F40FD}" destId="{6EEA7633-2BE6-4CAF-847E-6C8F88FC30D5}" srcOrd="1" destOrd="0" presId="urn:microsoft.com/office/officeart/2005/8/layout/vProcess5"/>
    <dgm:cxn modelId="{98055AEC-C191-4977-A87C-AEF2F90B3726}" type="presOf" srcId="{8E8197E8-09A9-4A39-9980-0B98C3CFB5F6}" destId="{AC6D6204-943D-4B78-82DD-048D06863D36}" srcOrd="0" destOrd="0" presId="urn:microsoft.com/office/officeart/2005/8/layout/vProcess5"/>
    <dgm:cxn modelId="{8DAFF8FF-0503-4148-B748-76E44DC9AD5C}" srcId="{4D7B8D82-98FA-4299-889C-64040536A124}" destId="{F876E650-58EF-45EB-85F3-729C4A1F40FD}" srcOrd="1" destOrd="0" parTransId="{AEAE4324-8442-43B8-A85B-7C1026807F04}" sibTransId="{012C6BB2-95D2-472E-90DA-E2AEE9A514B6}"/>
    <dgm:cxn modelId="{EDA0BCB2-C5CA-4225-9DDE-A49C11697C16}" type="presParOf" srcId="{5B0510C1-E948-4660-B8AB-B895F16A494C}" destId="{ACC14CCC-B681-4144-B60F-68B446011645}" srcOrd="0" destOrd="0" presId="urn:microsoft.com/office/officeart/2005/8/layout/vProcess5"/>
    <dgm:cxn modelId="{032FE015-F861-44F9-8F78-259D8CEA588C}" type="presParOf" srcId="{5B0510C1-E948-4660-B8AB-B895F16A494C}" destId="{A4FEC4B1-0128-4FAD-9FA1-5D96F692B230}" srcOrd="1" destOrd="0" presId="urn:microsoft.com/office/officeart/2005/8/layout/vProcess5"/>
    <dgm:cxn modelId="{2B921B52-E19C-4A8C-B69B-924E19AF48BD}" type="presParOf" srcId="{5B0510C1-E948-4660-B8AB-B895F16A494C}" destId="{1533D36B-F4BB-41C5-8475-EDAC8D4787E3}" srcOrd="2" destOrd="0" presId="urn:microsoft.com/office/officeart/2005/8/layout/vProcess5"/>
    <dgm:cxn modelId="{8AFC006F-773B-4EBD-9FE4-C84CADD8DBDC}" type="presParOf" srcId="{5B0510C1-E948-4660-B8AB-B895F16A494C}" destId="{AC6D6204-943D-4B78-82DD-048D06863D36}" srcOrd="3" destOrd="0" presId="urn:microsoft.com/office/officeart/2005/8/layout/vProcess5"/>
    <dgm:cxn modelId="{C961E816-6B47-4F2C-9592-0D605D2C3931}" type="presParOf" srcId="{5B0510C1-E948-4660-B8AB-B895F16A494C}" destId="{A5A771A5-C8EC-44A5-BD89-4C9195C5923B}" srcOrd="4" destOrd="0" presId="urn:microsoft.com/office/officeart/2005/8/layout/vProcess5"/>
    <dgm:cxn modelId="{EEBB8C4B-F6E5-445C-8115-6F0E5DBBFF80}" type="presParOf" srcId="{5B0510C1-E948-4660-B8AB-B895F16A494C}" destId="{004FEA7F-8BE9-4BAF-B82F-7CACAB7692FC}" srcOrd="5" destOrd="0" presId="urn:microsoft.com/office/officeart/2005/8/layout/vProcess5"/>
    <dgm:cxn modelId="{49629BBB-1925-4106-81EB-657F02302D06}" type="presParOf" srcId="{5B0510C1-E948-4660-B8AB-B895F16A494C}" destId="{8199240D-2BE1-4328-8E3A-F4FD422F0A75}" srcOrd="6" destOrd="0" presId="urn:microsoft.com/office/officeart/2005/8/layout/vProcess5"/>
    <dgm:cxn modelId="{1B88D7AB-30AE-4137-8DCB-86F586069D84}" type="presParOf" srcId="{5B0510C1-E948-4660-B8AB-B895F16A494C}" destId="{6EEA7633-2BE6-4CAF-847E-6C8F88FC30D5}" srcOrd="7" destOrd="0" presId="urn:microsoft.com/office/officeart/2005/8/layout/vProcess5"/>
    <dgm:cxn modelId="{A1D0E3BA-0772-4A25-B412-63D1C8827389}" type="presParOf" srcId="{5B0510C1-E948-4660-B8AB-B895F16A494C}" destId="{5D4C8270-D3C7-476A-9051-7D7188ED37D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072B5-1D96-4BFE-B8E1-6A4906E28197}">
      <dsp:nvSpPr>
        <dsp:cNvPr id="0" name=""/>
        <dsp:cNvSpPr/>
      </dsp:nvSpPr>
      <dsp:spPr>
        <a:xfrm>
          <a:off x="0" y="858610"/>
          <a:ext cx="6408738" cy="1214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5796C-4ED6-4AB4-8FBF-1BC771DF38E9}">
      <dsp:nvSpPr>
        <dsp:cNvPr id="0" name=""/>
        <dsp:cNvSpPr/>
      </dsp:nvSpPr>
      <dsp:spPr>
        <a:xfrm>
          <a:off x="367381" y="279582"/>
          <a:ext cx="668618" cy="667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9FC35-4FAC-44BF-B1F8-ACD02049D3FB}">
      <dsp:nvSpPr>
        <dsp:cNvPr id="0" name=""/>
        <dsp:cNvSpPr/>
      </dsp:nvSpPr>
      <dsp:spPr>
        <a:xfrm>
          <a:off x="1339608" y="6323"/>
          <a:ext cx="4820075" cy="121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58" tIns="128658" rIns="128658" bIns="12865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The underlying layer of the 'Code Interpreter API' project utilizes </a:t>
          </a:r>
          <a:r>
            <a:rPr lang="en-US" sz="1300" b="0" i="0" kern="1200" dirty="0" err="1"/>
            <a:t>LangChain's</a:t>
          </a:r>
          <a:r>
            <a:rPr lang="en-US" sz="1300" b="0" i="0" kern="1200" dirty="0"/>
            <a:t> Agent tool, which assists large models in using the Code Interpreter. There are two core components inside: </a:t>
          </a:r>
          <a:r>
            <a:rPr lang="en-US" sz="1300" b="0" i="0" kern="1200" dirty="0" err="1"/>
            <a:t>LangChain's</a:t>
          </a:r>
          <a:r>
            <a:rPr lang="en-US" sz="1300" b="0" i="0" kern="1200" dirty="0"/>
            <a:t> latest </a:t>
          </a:r>
          <a:r>
            <a:rPr lang="en-US" sz="1300" b="0" i="0" kern="1200" dirty="0" err="1"/>
            <a:t>OpenAIFunctionsAgent</a:t>
          </a:r>
          <a:r>
            <a:rPr lang="en-US" sz="1300" b="0" i="0" kern="1200" dirty="0"/>
            <a:t> and a Python code executor.</a:t>
          </a:r>
          <a:endParaRPr lang="en-US" sz="1300" kern="1200" dirty="0"/>
        </a:p>
      </dsp:txBody>
      <dsp:txXfrm>
        <a:off x="1339608" y="6323"/>
        <a:ext cx="4820075" cy="1215669"/>
      </dsp:txXfrm>
    </dsp:sp>
    <dsp:sp modelId="{06634239-6B0D-44D2-8360-BEC97529E2C3}">
      <dsp:nvSpPr>
        <dsp:cNvPr id="0" name=""/>
        <dsp:cNvSpPr/>
      </dsp:nvSpPr>
      <dsp:spPr>
        <a:xfrm>
          <a:off x="0" y="1516701"/>
          <a:ext cx="6408738" cy="1214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B3D16-0075-4776-BE19-15AC988FFA80}">
      <dsp:nvSpPr>
        <dsp:cNvPr id="0" name=""/>
        <dsp:cNvSpPr/>
      </dsp:nvSpPr>
      <dsp:spPr>
        <a:xfrm>
          <a:off x="367381" y="1789959"/>
          <a:ext cx="668618" cy="667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36CDF-7ABB-420D-AE28-E246F6204F6C}">
      <dsp:nvSpPr>
        <dsp:cNvPr id="0" name=""/>
        <dsp:cNvSpPr/>
      </dsp:nvSpPr>
      <dsp:spPr>
        <a:xfrm>
          <a:off x="1403380" y="1516701"/>
          <a:ext cx="4692532" cy="121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58" tIns="128658" rIns="128658" bIns="12865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 err="1"/>
            <a:t>OpenAIFunctionsAgent</a:t>
          </a:r>
          <a:r>
            <a:rPr lang="en-US" sz="1300" b="0" i="0" kern="1200" dirty="0"/>
            <a:t> is a proxy class provided by </a:t>
          </a:r>
          <a:r>
            <a:rPr lang="en-US" sz="1300" b="0" i="0" kern="1200" dirty="0" err="1"/>
            <a:t>LangChain</a:t>
          </a:r>
          <a:r>
            <a:rPr lang="en-US" sz="1300" b="0" i="0" kern="1200" dirty="0"/>
            <a:t> that allows large models to invoke functions and tools.</a:t>
          </a:r>
          <a:endParaRPr lang="en-US" sz="1300" kern="1200" dirty="0"/>
        </a:p>
      </dsp:txBody>
      <dsp:txXfrm>
        <a:off x="1403380" y="1516701"/>
        <a:ext cx="4692532" cy="1215669"/>
      </dsp:txXfrm>
    </dsp:sp>
    <dsp:sp modelId="{A7FB917B-7BCA-4876-A1B0-2C7985649EA1}">
      <dsp:nvSpPr>
        <dsp:cNvPr id="0" name=""/>
        <dsp:cNvSpPr/>
      </dsp:nvSpPr>
      <dsp:spPr>
        <a:xfrm>
          <a:off x="0" y="3027078"/>
          <a:ext cx="6408738" cy="1214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587E3-A280-4B19-9232-82E27B9169DE}">
      <dsp:nvSpPr>
        <dsp:cNvPr id="0" name=""/>
        <dsp:cNvSpPr/>
      </dsp:nvSpPr>
      <dsp:spPr>
        <a:xfrm>
          <a:off x="367381" y="3300337"/>
          <a:ext cx="668618" cy="667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73A62-2BF6-4C7E-968E-B5EA51EBAF40}">
      <dsp:nvSpPr>
        <dsp:cNvPr id="0" name=""/>
        <dsp:cNvSpPr/>
      </dsp:nvSpPr>
      <dsp:spPr>
        <a:xfrm>
          <a:off x="1403380" y="3027078"/>
          <a:ext cx="4692532" cy="121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58" tIns="128658" rIns="128658" bIns="12865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The author modified this class to support code execution tools and introduced a '</a:t>
          </a:r>
          <a:r>
            <a:rPr lang="en-US" sz="1300" b="0" i="0" kern="1200" dirty="0" err="1"/>
            <a:t>CodeBoxAPI</a:t>
          </a:r>
          <a:r>
            <a:rPr lang="en-US" sz="1300" b="0" i="0" kern="1200" dirty="0"/>
            <a:t>' class as a substitute for </a:t>
          </a:r>
          <a:r>
            <a:rPr lang="en-US" sz="1300" b="0" i="0" kern="1200" dirty="0" err="1"/>
            <a:t>LangChain's</a:t>
          </a:r>
          <a:r>
            <a:rPr lang="en-US" sz="1300" b="0" i="0" kern="1200" dirty="0"/>
            <a:t> built-in Python REPL due to its inability to read/write files and losing variables after each execution.</a:t>
          </a:r>
          <a:endParaRPr lang="en-US" sz="1300" kern="1200" dirty="0"/>
        </a:p>
      </dsp:txBody>
      <dsp:txXfrm>
        <a:off x="1403380" y="3027078"/>
        <a:ext cx="4692532" cy="1215669"/>
      </dsp:txXfrm>
    </dsp:sp>
    <dsp:sp modelId="{01B47184-21E9-4AAD-8EF4-84C84407B2D3}">
      <dsp:nvSpPr>
        <dsp:cNvPr id="0" name=""/>
        <dsp:cNvSpPr/>
      </dsp:nvSpPr>
      <dsp:spPr>
        <a:xfrm>
          <a:off x="0" y="4537456"/>
          <a:ext cx="6408738" cy="1214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7F383-FE81-474C-AC8F-99812879AB25}">
      <dsp:nvSpPr>
        <dsp:cNvPr id="0" name=""/>
        <dsp:cNvSpPr/>
      </dsp:nvSpPr>
      <dsp:spPr>
        <a:xfrm>
          <a:off x="367381" y="4810715"/>
          <a:ext cx="668618" cy="6679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445C9-C27B-4582-B592-D602023B4776}">
      <dsp:nvSpPr>
        <dsp:cNvPr id="0" name=""/>
        <dsp:cNvSpPr/>
      </dsp:nvSpPr>
      <dsp:spPr>
        <a:xfrm>
          <a:off x="1403380" y="4537456"/>
          <a:ext cx="4692532" cy="121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58" tIns="128658" rIns="128658" bIns="12865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When starting a code interpreter session, the Code Interpreter initiates a mini </a:t>
          </a:r>
          <a:r>
            <a:rPr lang="en-US" sz="1300" b="0" i="0" kern="1200" dirty="0" err="1"/>
            <a:t>Jupyter</a:t>
          </a:r>
          <a:r>
            <a:rPr lang="en-US" sz="1300" b="0" i="0" kern="1200" dirty="0"/>
            <a:t> kernel on your device, similar to how </a:t>
          </a:r>
          <a:r>
            <a:rPr lang="en-US" sz="1300" b="0" i="0" kern="1200" dirty="0" err="1"/>
            <a:t>Jupyter</a:t>
          </a:r>
          <a:r>
            <a:rPr lang="en-US" sz="1300" b="0" i="0" kern="1200" dirty="0"/>
            <a:t> notebooks operate. </a:t>
          </a:r>
          <a:r>
            <a:rPr lang="en-US" sz="1300" b="0" i="0" kern="1200" dirty="0" err="1"/>
            <a:t>CodeBox</a:t>
          </a:r>
          <a:r>
            <a:rPr lang="en-US" sz="1300" b="0" i="0" kern="1200" dirty="0"/>
            <a:t> serves as the underlying Python environment for executing code and receiving outputs, which the proxy can access and utilize to fulfill user requests</a:t>
          </a:r>
          <a:endParaRPr lang="en-US" sz="1300" kern="1200" dirty="0"/>
        </a:p>
      </dsp:txBody>
      <dsp:txXfrm>
        <a:off x="1403380" y="4537456"/>
        <a:ext cx="4692532" cy="121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29041-DC73-46BA-B21B-4366A6A74719}">
      <dsp:nvSpPr>
        <dsp:cNvPr id="0" name=""/>
        <dsp:cNvSpPr/>
      </dsp:nvSpPr>
      <dsp:spPr>
        <a:xfrm>
          <a:off x="324644" y="0"/>
          <a:ext cx="5759450" cy="57594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23678-76B2-4468-B7EE-E34F8F490D37}">
      <dsp:nvSpPr>
        <dsp:cNvPr id="0" name=""/>
        <dsp:cNvSpPr/>
      </dsp:nvSpPr>
      <dsp:spPr>
        <a:xfrm>
          <a:off x="871791" y="547147"/>
          <a:ext cx="2246185" cy="2246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Feature-rich</a:t>
          </a:r>
          <a:r>
            <a:rPr lang="en-US" sz="1500" b="0" i="0" kern="1200" dirty="0"/>
            <a:t>: Supports dataset analysis, stock chart drawing, image manipulation, </a:t>
          </a:r>
          <a:r>
            <a:rPr lang="en-US" sz="1500" b="1" i="0" kern="1200" dirty="0">
              <a:solidFill>
                <a:srgbClr val="7030A0"/>
              </a:solidFill>
            </a:rPr>
            <a:t>internet access</a:t>
          </a:r>
          <a:r>
            <a:rPr lang="en-US" sz="1500" b="0" i="0" kern="1200" dirty="0"/>
            <a:t>, and automatic Python package installation.</a:t>
          </a:r>
          <a:endParaRPr lang="en-US" sz="1500" kern="1200" dirty="0"/>
        </a:p>
      </dsp:txBody>
      <dsp:txXfrm>
        <a:off x="981441" y="656797"/>
        <a:ext cx="2026885" cy="2026885"/>
      </dsp:txXfrm>
    </dsp:sp>
    <dsp:sp modelId="{C4BA88FA-132A-47A7-AC5F-A68292BCFDAF}">
      <dsp:nvSpPr>
        <dsp:cNvPr id="0" name=""/>
        <dsp:cNvSpPr/>
      </dsp:nvSpPr>
      <dsp:spPr>
        <a:xfrm>
          <a:off x="3290760" y="547147"/>
          <a:ext cx="2246185" cy="2246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Highly interactive</a:t>
          </a:r>
          <a:r>
            <a:rPr lang="en-US" sz="1500" b="0" i="0" kern="1200"/>
            <a:t>: Accepts text and files as input, returning both text and files. It also has session memory, responding based on previous inputs.</a:t>
          </a:r>
          <a:endParaRPr lang="en-US" sz="1500" kern="1200"/>
        </a:p>
      </dsp:txBody>
      <dsp:txXfrm>
        <a:off x="3400410" y="656797"/>
        <a:ext cx="2026885" cy="2026885"/>
      </dsp:txXfrm>
    </dsp:sp>
    <dsp:sp modelId="{D8FFBCA6-C03D-49D3-B482-4BA85E9E7152}">
      <dsp:nvSpPr>
        <dsp:cNvPr id="0" name=""/>
        <dsp:cNvSpPr/>
      </dsp:nvSpPr>
      <dsp:spPr>
        <a:xfrm>
          <a:off x="871791" y="2966116"/>
          <a:ext cx="2246185" cy="2246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Local operation</a:t>
          </a:r>
          <a:r>
            <a:rPr lang="en-US" sz="1500" b="0" i="0" kern="1200"/>
            <a:t>: Apart from the OpenAI API (or possibly soon, OpenOrca or others), everything runs locally.</a:t>
          </a:r>
          <a:endParaRPr lang="en-US" sz="1500" kern="1200"/>
        </a:p>
      </dsp:txBody>
      <dsp:txXfrm>
        <a:off x="981441" y="3075766"/>
        <a:ext cx="2026885" cy="2026885"/>
      </dsp:txXfrm>
    </dsp:sp>
    <dsp:sp modelId="{8ED7B51F-8E5F-4164-867C-4B5D0072971E}">
      <dsp:nvSpPr>
        <dsp:cNvPr id="0" name=""/>
        <dsp:cNvSpPr/>
      </dsp:nvSpPr>
      <dsp:spPr>
        <a:xfrm>
          <a:off x="3290760" y="2966116"/>
          <a:ext cx="2246185" cy="2246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Easily extendable</a:t>
          </a:r>
          <a:r>
            <a:rPr lang="en-US" sz="1500" b="0" i="0" kern="1200" dirty="0"/>
            <a:t>: Plans to leverage the </a:t>
          </a:r>
          <a:r>
            <a:rPr lang="en-US" sz="1500" b="1" i="0" kern="1200" dirty="0" err="1">
              <a:solidFill>
                <a:srgbClr val="7030A0"/>
              </a:solidFill>
            </a:rPr>
            <a:t>CodeBox</a:t>
          </a:r>
          <a:r>
            <a:rPr lang="en-US" sz="1500" b="1" i="0" kern="1200" dirty="0">
              <a:solidFill>
                <a:srgbClr val="7030A0"/>
              </a:solidFill>
            </a:rPr>
            <a:t> API </a:t>
          </a:r>
          <a:r>
            <a:rPr lang="en-US" sz="1500" b="0" i="0" kern="1200" dirty="0"/>
            <a:t>for scalable production deployment (coming soon).</a:t>
          </a:r>
          <a:endParaRPr lang="en-US" sz="1500" kern="1200" dirty="0"/>
        </a:p>
      </dsp:txBody>
      <dsp:txXfrm>
        <a:off x="3400410" y="3075766"/>
        <a:ext cx="2026885" cy="20268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BA38B-9B41-4C87-A2DD-BBB9A068F484}">
      <dsp:nvSpPr>
        <dsp:cNvPr id="0" name=""/>
        <dsp:cNvSpPr/>
      </dsp:nvSpPr>
      <dsp:spPr>
        <a:xfrm>
          <a:off x="3018081" y="1899699"/>
          <a:ext cx="2135314" cy="37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295"/>
              </a:lnTo>
              <a:lnTo>
                <a:pt x="2135314" y="185295"/>
              </a:lnTo>
              <a:lnTo>
                <a:pt x="2135314" y="370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6249C-D7E6-49E3-86C6-2CB97D641A2A}">
      <dsp:nvSpPr>
        <dsp:cNvPr id="0" name=""/>
        <dsp:cNvSpPr/>
      </dsp:nvSpPr>
      <dsp:spPr>
        <a:xfrm>
          <a:off x="2972361" y="1899699"/>
          <a:ext cx="91440" cy="3705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7B04F-7E03-488E-B747-23BE655CE828}">
      <dsp:nvSpPr>
        <dsp:cNvPr id="0" name=""/>
        <dsp:cNvSpPr/>
      </dsp:nvSpPr>
      <dsp:spPr>
        <a:xfrm>
          <a:off x="882766" y="1899699"/>
          <a:ext cx="2135314" cy="370591"/>
        </a:xfrm>
        <a:custGeom>
          <a:avLst/>
          <a:gdLst/>
          <a:ahLst/>
          <a:cxnLst/>
          <a:rect l="0" t="0" r="0" b="0"/>
          <a:pathLst>
            <a:path>
              <a:moveTo>
                <a:pt x="2135314" y="0"/>
              </a:moveTo>
              <a:lnTo>
                <a:pt x="2135314" y="185295"/>
              </a:lnTo>
              <a:lnTo>
                <a:pt x="0" y="185295"/>
              </a:lnTo>
              <a:lnTo>
                <a:pt x="0" y="370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B3E46-BF6A-4E9B-987B-FF91C8515EF6}">
      <dsp:nvSpPr>
        <dsp:cNvPr id="0" name=""/>
        <dsp:cNvSpPr/>
      </dsp:nvSpPr>
      <dsp:spPr>
        <a:xfrm>
          <a:off x="2135719" y="1017338"/>
          <a:ext cx="1764722" cy="882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OpenAIFunctionsAgent</a:t>
          </a:r>
          <a:endParaRPr lang="en-US" sz="1200" kern="1200" dirty="0"/>
        </a:p>
      </dsp:txBody>
      <dsp:txXfrm>
        <a:off x="2135719" y="1017338"/>
        <a:ext cx="1764722" cy="882361"/>
      </dsp:txXfrm>
    </dsp:sp>
    <dsp:sp modelId="{29E8E2B1-1D78-44B7-9D1F-566A85B298C8}">
      <dsp:nvSpPr>
        <dsp:cNvPr id="0" name=""/>
        <dsp:cNvSpPr/>
      </dsp:nvSpPr>
      <dsp:spPr>
        <a:xfrm>
          <a:off x="405" y="2270291"/>
          <a:ext cx="1764722" cy="882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llm</a:t>
          </a:r>
          <a:endParaRPr lang="en-US" sz="1200" kern="1200" dirty="0"/>
        </a:p>
      </dsp:txBody>
      <dsp:txXfrm>
        <a:off x="405" y="2270291"/>
        <a:ext cx="1764722" cy="882361"/>
      </dsp:txXfrm>
    </dsp:sp>
    <dsp:sp modelId="{9718C6E1-4CD5-41D3-AF48-C5D3F8BAC3B9}">
      <dsp:nvSpPr>
        <dsp:cNvPr id="0" name=""/>
        <dsp:cNvSpPr/>
      </dsp:nvSpPr>
      <dsp:spPr>
        <a:xfrm>
          <a:off x="2135719" y="2270291"/>
          <a:ext cx="1764722" cy="882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tools</a:t>
          </a:r>
        </a:p>
      </dsp:txBody>
      <dsp:txXfrm>
        <a:off x="2135719" y="2270291"/>
        <a:ext cx="1764722" cy="882361"/>
      </dsp:txXfrm>
    </dsp:sp>
    <dsp:sp modelId="{A3E24E15-D2B8-4151-86BC-B30D52C76E2E}">
      <dsp:nvSpPr>
        <dsp:cNvPr id="0" name=""/>
        <dsp:cNvSpPr/>
      </dsp:nvSpPr>
      <dsp:spPr>
        <a:xfrm>
          <a:off x="4271034" y="2270291"/>
          <a:ext cx="1764722" cy="882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memory</a:t>
          </a:r>
        </a:p>
      </dsp:txBody>
      <dsp:txXfrm>
        <a:off x="4271034" y="2270291"/>
        <a:ext cx="1764722" cy="882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EC4B1-0128-4FAD-9FA1-5D96F692B230}">
      <dsp:nvSpPr>
        <dsp:cNvPr id="0" name=""/>
        <dsp:cNvSpPr/>
      </dsp:nvSpPr>
      <dsp:spPr>
        <a:xfrm>
          <a:off x="0" y="0"/>
          <a:ext cx="9436179" cy="1133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CodeBox is the simplest cloud infrastructure for your LLM Apps and Services. It allows you to run python code in an isolated/</a:t>
          </a:r>
          <a:r>
            <a:rPr lang="en-US" sz="1500" b="1" kern="1200"/>
            <a:t>sandboxed</a:t>
          </a:r>
          <a:r>
            <a:rPr lang="en-US" sz="1500" kern="1200"/>
            <a:t> environment. Additionally, it provides simple fileIO (and vector database support coming soon).</a:t>
          </a:r>
        </a:p>
      </dsp:txBody>
      <dsp:txXfrm>
        <a:off x="33212" y="33212"/>
        <a:ext cx="8212558" cy="1067527"/>
      </dsp:txXfrm>
    </dsp:sp>
    <dsp:sp modelId="{1533D36B-F4BB-41C5-8475-EDAC8D4787E3}">
      <dsp:nvSpPr>
        <dsp:cNvPr id="0" name=""/>
        <dsp:cNvSpPr/>
      </dsp:nvSpPr>
      <dsp:spPr>
        <a:xfrm>
          <a:off x="832604" y="1322942"/>
          <a:ext cx="9436179" cy="1133951"/>
        </a:xfrm>
        <a:prstGeom prst="roundRect">
          <a:avLst>
            <a:gd name="adj" fmla="val 10000"/>
          </a:avLst>
        </a:prstGeom>
        <a:solidFill>
          <a:schemeClr val="accent2">
            <a:hueOff val="735021"/>
            <a:satOff val="-3145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It is not straightforward to give LangChain Agents access to a Code Execution Environment. There is already Python REPL but this does not allow for FileIO and it also forgets variables after every run. </a:t>
          </a:r>
          <a:endParaRPr lang="en-US" sz="1500" kern="1200"/>
        </a:p>
      </dsp:txBody>
      <dsp:txXfrm>
        <a:off x="865816" y="1356154"/>
        <a:ext cx="7800083" cy="1067527"/>
      </dsp:txXfrm>
    </dsp:sp>
    <dsp:sp modelId="{AC6D6204-943D-4B78-82DD-048D06863D36}">
      <dsp:nvSpPr>
        <dsp:cNvPr id="0" name=""/>
        <dsp:cNvSpPr/>
      </dsp:nvSpPr>
      <dsp:spPr>
        <a:xfrm>
          <a:off x="1665208" y="2645885"/>
          <a:ext cx="9436179" cy="1133951"/>
        </a:xfrm>
        <a:prstGeom prst="roundRect">
          <a:avLst>
            <a:gd name="adj" fmla="val 10000"/>
          </a:avLst>
        </a:prstGeom>
        <a:solidFill>
          <a:schemeClr val="accent2">
            <a:hueOff val="1470042"/>
            <a:satOff val="-6290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When starting a Code Interpreter Session it creates a small Jupyter kernel on your device similar to how Jupyter notebooks work. A CodeBox is the underlying Python execution env where the agent can run code and receive its outputs. A small personal computer the agent has access to and which it can use to serve the user its request.</a:t>
          </a:r>
          <a:endParaRPr lang="en-US" sz="1500" kern="1200"/>
        </a:p>
      </dsp:txBody>
      <dsp:txXfrm>
        <a:off x="1698420" y="2679097"/>
        <a:ext cx="7800083" cy="1067527"/>
      </dsp:txXfrm>
    </dsp:sp>
    <dsp:sp modelId="{A5A771A5-C8EC-44A5-BD89-4C9195C5923B}">
      <dsp:nvSpPr>
        <dsp:cNvPr id="0" name=""/>
        <dsp:cNvSpPr/>
      </dsp:nvSpPr>
      <dsp:spPr>
        <a:xfrm>
          <a:off x="8699111" y="859912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864951" y="859912"/>
        <a:ext cx="405388" cy="554644"/>
      </dsp:txXfrm>
    </dsp:sp>
    <dsp:sp modelId="{004FEA7F-8BE9-4BAF-B82F-7CACAB7692FC}">
      <dsp:nvSpPr>
        <dsp:cNvPr id="0" name=""/>
        <dsp:cNvSpPr/>
      </dsp:nvSpPr>
      <dsp:spPr>
        <a:xfrm>
          <a:off x="9531715" y="2175296"/>
          <a:ext cx="737068" cy="7370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0038"/>
            <a:satOff val="-1918"/>
            <a:lumOff val="6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60038"/>
              <a:satOff val="-1918"/>
              <a:lumOff val="6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697555" y="2175296"/>
        <a:ext cx="405388" cy="55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17087-0D71-40FD-AD9F-38DA0F71B1B8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354AF-8E89-4485-992D-185B3E9A5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4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https://blog.streamlit.io/langchain-tutorial-5-build-an-ask-the-data-app/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354AF-8E89-4485-992D-185B3E9A53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https://www.datalearner.com/blog/1051689611560799#Code%20Interpreter%20API%E7%9A%84%E6%8A%80%E6%9C%AF%E5%AE%9E%E7%8E%B0</a:t>
            </a:r>
          </a:p>
          <a:p>
            <a:endParaRPr lang="en-US" dirty="0"/>
          </a:p>
          <a:p>
            <a:r>
              <a:rPr lang="en-US" dirty="0"/>
              <a:t>REPL: 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A Read-Eval-Print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354AF-8E89-4485-992D-185B3E9A5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354AF-8E89-4485-992D-185B3E9A5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https://pub.dev/documentation/langchain_openai/latest/langchain_openai/OpenAIFunctionsAgent/OpenAIFunctionsAgent.fromLLMAndTools.html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354AF-8E89-4485-992D-185B3E9A5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https://github.com/shroominic/codebox-api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REPL: 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A Read-Eval-Print Loop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354AF-8E89-4485-992D-185B3E9A5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194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FC7F3-7016-F4CA-F4D1-F48127F4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7200"/>
              <a:t>Code Interpreter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66288-75E3-42BD-BE5B-750B84FF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cap="none" dirty="0" err="1"/>
              <a:t>Langchain</a:t>
            </a:r>
            <a:r>
              <a:rPr lang="en-US" cap="none" dirty="0"/>
              <a:t> + ChatGPT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61B51C3-9B76-7CDD-DC9F-BE93E527B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44" r="17206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8182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0A66C6-AB15-9408-29E3-C96410F1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16" y="1095228"/>
            <a:ext cx="9574936" cy="56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EBDBA-EA12-555E-FCA3-C1FDB9FE329C}"/>
              </a:ext>
            </a:extLst>
          </p:cNvPr>
          <p:cNvSpPr txBox="1"/>
          <p:nvPr/>
        </p:nvSpPr>
        <p:spPr>
          <a:xfrm>
            <a:off x="3259540" y="254757"/>
            <a:ext cx="567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4937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39B24-4CBE-04E8-39BC-D3FD429B96E3}"/>
              </a:ext>
            </a:extLst>
          </p:cNvPr>
          <p:cNvSpPr txBox="1"/>
          <p:nvPr/>
        </p:nvSpPr>
        <p:spPr>
          <a:xfrm>
            <a:off x="-783059" y="2504393"/>
            <a:ext cx="6763832" cy="3839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6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code </a:t>
            </a:r>
          </a:p>
          <a:p>
            <a:pPr lvl="6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interpreter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0EDCBA0-344B-06BA-C755-146C605EA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532674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4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B6A9F-10B8-3FDA-5211-05870307459F}"/>
              </a:ext>
            </a:extLst>
          </p:cNvPr>
          <p:cNvSpPr txBox="1"/>
          <p:nvPr/>
        </p:nvSpPr>
        <p:spPr>
          <a:xfrm>
            <a:off x="7142400" y="540000"/>
            <a:ext cx="4500561" cy="575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>
                <a:latin typeface="+mj-lt"/>
                <a:ea typeface="+mj-ea"/>
                <a:cs typeface="+mj-cs"/>
              </a:rPr>
              <a:t>Key features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F40C3AE9-7B8B-DED9-20A4-907C2F2C9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951607"/>
              </p:ext>
            </p:extLst>
          </p:nvPr>
        </p:nvGraphicFramePr>
        <p:xfrm>
          <a:off x="5400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2CD8A2-5972-09D4-6619-CCB98C0ACE94}"/>
              </a:ext>
            </a:extLst>
          </p:cNvPr>
          <p:cNvSpPr txBox="1"/>
          <p:nvPr/>
        </p:nvSpPr>
        <p:spPr>
          <a:xfrm>
            <a:off x="8459706" y="6558851"/>
            <a:ext cx="3600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https://blog.langchain.dev/code-interpreter-api/</a:t>
            </a:r>
          </a:p>
        </p:txBody>
      </p:sp>
    </p:spTree>
    <p:extLst>
      <p:ext uri="{BB962C8B-B14F-4D97-AF65-F5344CB8AC3E}">
        <p14:creationId xmlns:p14="http://schemas.microsoft.com/office/powerpoint/2010/main" val="53958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44F7C-7DBB-C32A-1F62-C8919DD6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91" y="1794672"/>
            <a:ext cx="5661671" cy="284464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B370624-60B6-A4DE-ECA8-8185784D3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65090"/>
              </p:ext>
            </p:extLst>
          </p:nvPr>
        </p:nvGraphicFramePr>
        <p:xfrm>
          <a:off x="59838" y="1430502"/>
          <a:ext cx="6036162" cy="416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F76BDC2-00B8-7642-DC66-87064CECC6A2}"/>
              </a:ext>
            </a:extLst>
          </p:cNvPr>
          <p:cNvSpPr txBox="1"/>
          <p:nvPr/>
        </p:nvSpPr>
        <p:spPr>
          <a:xfrm>
            <a:off x="3259540" y="254757"/>
            <a:ext cx="567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OpenAI Functions Agent</a:t>
            </a:r>
          </a:p>
        </p:txBody>
      </p:sp>
    </p:spTree>
    <p:extLst>
      <p:ext uri="{BB962C8B-B14F-4D97-AF65-F5344CB8AC3E}">
        <p14:creationId xmlns:p14="http://schemas.microsoft.com/office/powerpoint/2010/main" val="389675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28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33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6" name="Rectangle 31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30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46650-97F7-ED11-1373-B61429E3677E}"/>
              </a:ext>
            </a:extLst>
          </p:cNvPr>
          <p:cNvSpPr txBox="1"/>
          <p:nvPr/>
        </p:nvSpPr>
        <p:spPr>
          <a:xfrm>
            <a:off x="550863" y="540001"/>
            <a:ext cx="11075080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atin typeface="+mj-lt"/>
                <a:ea typeface="+mj-ea"/>
                <a:cs typeface="+mj-cs"/>
              </a:rPr>
              <a:t>CodeBox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0" name="TextBox 2">
            <a:extLst>
              <a:ext uri="{FF2B5EF4-FFF2-40B4-BE49-F238E27FC236}">
                <a16:creationId xmlns:a16="http://schemas.microsoft.com/office/drawing/2014/main" id="{BBE31CAC-33F7-94E7-5A38-F5120E1E1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570347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26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0" name="Group 1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063013-8C22-9F5F-89CF-A47E10B8110D}"/>
              </a:ext>
            </a:extLst>
          </p:cNvPr>
          <p:cNvSpPr txBox="1"/>
          <p:nvPr/>
        </p:nvSpPr>
        <p:spPr>
          <a:xfrm>
            <a:off x="540000" y="833015"/>
            <a:ext cx="5958000" cy="5202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Future Improvement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7FCF8E22-55D8-ACF6-531D-85F18D250913}"/>
              </a:ext>
            </a:extLst>
          </p:cNvPr>
          <p:cNvSpPr txBox="1"/>
          <p:nvPr/>
        </p:nvSpPr>
        <p:spPr>
          <a:xfrm>
            <a:off x="7104062" y="540347"/>
            <a:ext cx="4537075" cy="57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spc="50" dirty="0">
                <a:effectLst/>
              </a:rPr>
              <a:t>Make </a:t>
            </a:r>
            <a:r>
              <a:rPr lang="en-US" b="0" i="0" spc="50" dirty="0" err="1">
                <a:effectLst/>
              </a:rPr>
              <a:t>CodeBox</a:t>
            </a:r>
            <a:r>
              <a:rPr lang="en-US" b="0" i="0" spc="50" dirty="0">
                <a:effectLst/>
              </a:rPr>
              <a:t> production-ready, enabling developers to create public apps as it allows for easy scaling. Currently, each user requires a small sandboxed execution environment, making it challenging to deploy to production with this API.</a:t>
            </a:r>
          </a:p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50" dirty="0"/>
          </a:p>
          <a:p>
            <a:pPr marL="285750" indent="-2700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 dirty="0"/>
              <a:t>Make</a:t>
            </a:r>
            <a:r>
              <a:rPr lang="en-US" b="0" i="0" spc="50" dirty="0">
                <a:effectLst/>
              </a:rPr>
              <a:t> it available using other LLMs like ClaudeV2 or </a:t>
            </a:r>
            <a:r>
              <a:rPr lang="en-US" spc="50" dirty="0"/>
              <a:t>Llama 2. In time</a:t>
            </a:r>
            <a:r>
              <a:rPr lang="en-US" b="0" i="0" spc="50" dirty="0">
                <a:effectLst/>
              </a:rPr>
              <a:t>, users may be able to run this API 100% locally and offline on their home PC</a:t>
            </a:r>
            <a:endParaRPr lang="en-US" spc="50" dirty="0"/>
          </a:p>
        </p:txBody>
      </p:sp>
    </p:spTree>
    <p:extLst>
      <p:ext uri="{BB962C8B-B14F-4D97-AF65-F5344CB8AC3E}">
        <p14:creationId xmlns:p14="http://schemas.microsoft.com/office/powerpoint/2010/main" val="9641156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578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Arial</vt:lpstr>
      <vt:lpstr>Avenir Next LT Pro</vt:lpstr>
      <vt:lpstr>Bell MT</vt:lpstr>
      <vt:lpstr>GlowVTI</vt:lpstr>
      <vt:lpstr>Code Interpreter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Interpreter</dc:title>
  <dc:creator>Jason Lin</dc:creator>
  <cp:lastModifiedBy>Jason Lin</cp:lastModifiedBy>
  <cp:revision>10</cp:revision>
  <dcterms:created xsi:type="dcterms:W3CDTF">2023-08-26T08:33:44Z</dcterms:created>
  <dcterms:modified xsi:type="dcterms:W3CDTF">2023-08-27T03:34:27Z</dcterms:modified>
</cp:coreProperties>
</file>