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64" r:id="rId5"/>
    <p:sldId id="261" r:id="rId6"/>
    <p:sldId id="1688" r:id="rId7"/>
    <p:sldId id="1683" r:id="rId8"/>
    <p:sldId id="1687" r:id="rId9"/>
    <p:sldId id="1697"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857A079-ABAE-ACE7-662A-89579F5A198D}" name="Miguel Pereira" initials="" userId="S::miguel.pereira@Cogitars.onmicrosoft.com::27d75981-23af-4291-a333-f45e200a1150" providerId="AD"/>
  <p188:author id="{3F83D3F6-2416-18C8-BC71-C3B5BEBEF16B}" name="GREENE-CRAMER, Blanche Johanna" initials="GCBJ" userId="S::greenecramerb@who.int::e255753c-7384-4300-a585-4ababc97b42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MBLION, Esther" initials="HE" lastIdx="18" clrIdx="0">
    <p:extLst>
      <p:ext uri="{19B8F6BF-5375-455C-9EA6-DF929625EA0E}">
        <p15:presenceInfo xmlns:p15="http://schemas.microsoft.com/office/powerpoint/2012/main" userId="S::hamblione@who.int::8109b22d-f61d-402d-bbc3-72293e5733fd" providerId="AD"/>
      </p:ext>
    </p:extLst>
  </p:cmAuthor>
  <p:cmAuthor id="2" name="PLOTOGEA, Amalia" initials="PA" lastIdx="28" clrIdx="1">
    <p:extLst>
      <p:ext uri="{19B8F6BF-5375-455C-9EA6-DF929625EA0E}">
        <p15:presenceInfo xmlns:p15="http://schemas.microsoft.com/office/powerpoint/2012/main" userId="S::plotogeaa@who.int::c5a1f574-b805-4098-a3e6-a1dd1b1244ff" providerId="AD"/>
      </p:ext>
    </p:extLst>
  </p:cmAuthor>
  <p:cmAuthor id="3" name="CHEM, Elvis" initials="CE" lastIdx="7" clrIdx="2">
    <p:extLst>
      <p:ext uri="{19B8F6BF-5375-455C-9EA6-DF929625EA0E}">
        <p15:presenceInfo xmlns:p15="http://schemas.microsoft.com/office/powerpoint/2012/main" userId="S-1-5-21-1446143339-2250552318-1255726049-318075" providerId="AD"/>
      </p:ext>
    </p:extLst>
  </p:cmAuthor>
  <p:cmAuthor id="4" name="TAHELEW, Etsub Engedashet" initials="TEE" lastIdx="9" clrIdx="3">
    <p:extLst>
      <p:ext uri="{19B8F6BF-5375-455C-9EA6-DF929625EA0E}">
        <p15:presenceInfo xmlns:p15="http://schemas.microsoft.com/office/powerpoint/2012/main" userId="S::tahelewe@who.int::54228d5e-79d5-428d-8d23-f870e7181b02" providerId="AD"/>
      </p:ext>
    </p:extLst>
  </p:cmAuthor>
  <p:cmAuthor id="5" name="CHEM, Elvis" initials="CE [2]" lastIdx="4" clrIdx="4">
    <p:extLst>
      <p:ext uri="{19B8F6BF-5375-455C-9EA6-DF929625EA0E}">
        <p15:presenceInfo xmlns:p15="http://schemas.microsoft.com/office/powerpoint/2012/main" userId="S::cheme@who.int::dd05af57-9c48-452b-a76a-be5a65ec7d8b" providerId="AD"/>
      </p:ext>
    </p:extLst>
  </p:cmAuthor>
  <p:cmAuthor id="6" name="PERON, Emilie" initials="PE" lastIdx="15" clrIdx="5">
    <p:extLst>
      <p:ext uri="{19B8F6BF-5375-455C-9EA6-DF929625EA0E}">
        <p15:presenceInfo xmlns:p15="http://schemas.microsoft.com/office/powerpoint/2012/main" userId="S::perone@who.int::b2012169-1cd0-4e8b-8263-cd0cc0e1c3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7FB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9819F-D2E0-4478-B319-6E88D8FAD356}" v="10" dt="2021-11-17T15:37:45.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930" autoAdjust="0"/>
    <p:restoredTop sz="94711" autoAdjust="0"/>
  </p:normalViewPr>
  <p:slideViewPr>
    <p:cSldViewPr snapToGrid="0" snapToObjects="1">
      <p:cViewPr varScale="1">
        <p:scale>
          <a:sx n="105" d="100"/>
          <a:sy n="105" d="100"/>
        </p:scale>
        <p:origin x="208" y="2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SON-SCHAFER, Henry" userId="366095e3-0b21-4049-bcd9-a1dbde3c12b8" providerId="ADAL" clId="{B5A9819F-D2E0-4478-B319-6E88D8FAD356}"/>
    <pc:docChg chg="undo custSel modMainMaster">
      <pc:chgData name="LAURENSON-SCHAFER, Henry" userId="366095e3-0b21-4049-bcd9-a1dbde3c12b8" providerId="ADAL" clId="{B5A9819F-D2E0-4478-B319-6E88D8FAD356}" dt="2021-11-18T08:36:47.526" v="20" actId="207"/>
      <pc:docMkLst>
        <pc:docMk/>
      </pc:docMkLst>
      <pc:sldMasterChg chg="modSp mod modSldLayout">
        <pc:chgData name="LAURENSON-SCHAFER, Henry" userId="366095e3-0b21-4049-bcd9-a1dbde3c12b8" providerId="ADAL" clId="{B5A9819F-D2E0-4478-B319-6E88D8FAD356}" dt="2021-11-18T08:36:47.526" v="20" actId="207"/>
        <pc:sldMasterMkLst>
          <pc:docMk/>
          <pc:sldMasterMk cId="2121286236" sldId="2147483660"/>
        </pc:sldMasterMkLst>
        <pc:spChg chg="mod">
          <ac:chgData name="LAURENSON-SCHAFER, Henry" userId="366095e3-0b21-4049-bcd9-a1dbde3c12b8" providerId="ADAL" clId="{B5A9819F-D2E0-4478-B319-6E88D8FAD356}" dt="2021-11-17T15:34:20.415" v="11" actId="403"/>
          <ac:spMkLst>
            <pc:docMk/>
            <pc:sldMasterMk cId="2121286236" sldId="2147483660"/>
            <ac:spMk id="6" creationId="{00000000-0000-0000-0000-000000000000}"/>
          </ac:spMkLst>
        </pc:spChg>
        <pc:spChg chg="mod">
          <ac:chgData name="LAURENSON-SCHAFER, Henry" userId="366095e3-0b21-4049-bcd9-a1dbde3c12b8" providerId="ADAL" clId="{B5A9819F-D2E0-4478-B319-6E88D8FAD356}" dt="2021-11-18T08:36:39.790" v="19" actId="207"/>
          <ac:spMkLst>
            <pc:docMk/>
            <pc:sldMasterMk cId="2121286236" sldId="2147483660"/>
            <ac:spMk id="7" creationId="{00000000-0000-0000-0000-000000000000}"/>
          </ac:spMkLst>
        </pc:spChg>
        <pc:grpChg chg="mod">
          <ac:chgData name="LAURENSON-SCHAFER, Henry" userId="366095e3-0b21-4049-bcd9-a1dbde3c12b8" providerId="ADAL" clId="{B5A9819F-D2E0-4478-B319-6E88D8FAD356}" dt="2021-11-17T15:34:13.190" v="3" actId="1076"/>
          <ac:grpSpMkLst>
            <pc:docMk/>
            <pc:sldMasterMk cId="2121286236" sldId="2147483660"/>
            <ac:grpSpMk id="9" creationId="{00000000-0000-0000-0000-000000000000}"/>
          </ac:grpSpMkLst>
        </pc:grpChg>
        <pc:sldLayoutChg chg="modSp mod">
          <pc:chgData name="LAURENSON-SCHAFER, Henry" userId="366095e3-0b21-4049-bcd9-a1dbde3c12b8" providerId="ADAL" clId="{B5A9819F-D2E0-4478-B319-6E88D8FAD356}" dt="2021-11-17T15:34:09.335" v="1" actId="1076"/>
          <pc:sldLayoutMkLst>
            <pc:docMk/>
            <pc:sldMasterMk cId="2121286236" sldId="2147483660"/>
            <pc:sldLayoutMk cId="4112427130" sldId="2147483662"/>
          </pc:sldLayoutMkLst>
          <pc:spChg chg="mod">
            <ac:chgData name="LAURENSON-SCHAFER, Henry" userId="366095e3-0b21-4049-bcd9-a1dbde3c12b8" providerId="ADAL" clId="{B5A9819F-D2E0-4478-B319-6E88D8FAD356}" dt="2021-11-17T15:34:09.335" v="1" actId="1076"/>
            <ac:spMkLst>
              <pc:docMk/>
              <pc:sldMasterMk cId="2121286236" sldId="2147483660"/>
              <pc:sldLayoutMk cId="4112427130" sldId="2147483662"/>
              <ac:spMk id="6" creationId="{00000000-0000-0000-0000-000000000000}"/>
            </ac:spMkLst>
          </pc:spChg>
        </pc:sldLayoutChg>
        <pc:sldLayoutChg chg="addSp modSp">
          <pc:chgData name="LAURENSON-SCHAFER, Henry" userId="366095e3-0b21-4049-bcd9-a1dbde3c12b8" providerId="ADAL" clId="{B5A9819F-D2E0-4478-B319-6E88D8FAD356}" dt="2021-11-17T15:37:35.191" v="12"/>
          <pc:sldLayoutMkLst>
            <pc:docMk/>
            <pc:sldMasterMk cId="2121286236" sldId="2147483660"/>
            <pc:sldLayoutMk cId="253176345" sldId="2147483671"/>
          </pc:sldLayoutMkLst>
          <pc:spChg chg="add mod">
            <ac:chgData name="LAURENSON-SCHAFER, Henry" userId="366095e3-0b21-4049-bcd9-a1dbde3c12b8" providerId="ADAL" clId="{B5A9819F-D2E0-4478-B319-6E88D8FAD356}" dt="2021-11-17T15:37:35.191" v="12"/>
            <ac:spMkLst>
              <pc:docMk/>
              <pc:sldMasterMk cId="2121286236" sldId="2147483660"/>
              <pc:sldLayoutMk cId="253176345" sldId="2147483671"/>
              <ac:spMk id="2" creationId="{E0F40AFA-7E5B-4712-9D56-F8EC8EB9F889}"/>
            </ac:spMkLst>
          </pc:spChg>
          <pc:spChg chg="add mod">
            <ac:chgData name="LAURENSON-SCHAFER, Henry" userId="366095e3-0b21-4049-bcd9-a1dbde3c12b8" providerId="ADAL" clId="{B5A9819F-D2E0-4478-B319-6E88D8FAD356}" dt="2021-11-17T15:37:35.191" v="12"/>
            <ac:spMkLst>
              <pc:docMk/>
              <pc:sldMasterMk cId="2121286236" sldId="2147483660"/>
              <pc:sldLayoutMk cId="253176345" sldId="2147483671"/>
              <ac:spMk id="3" creationId="{736A8863-5F70-4C97-98BD-09D9B971BC33}"/>
            </ac:spMkLst>
          </pc:spChg>
        </pc:sldLayoutChg>
        <pc:sldLayoutChg chg="addSp delSp modSp mod">
          <pc:chgData name="LAURENSON-SCHAFER, Henry" userId="366095e3-0b21-4049-bcd9-a1dbde3c12b8" providerId="ADAL" clId="{B5A9819F-D2E0-4478-B319-6E88D8FAD356}" dt="2021-11-17T15:37:53.984" v="15" actId="167"/>
          <pc:sldLayoutMkLst>
            <pc:docMk/>
            <pc:sldMasterMk cId="2121286236" sldId="2147483660"/>
            <pc:sldLayoutMk cId="569103427" sldId="2147483678"/>
          </pc:sldLayoutMkLst>
          <pc:spChg chg="ord">
            <ac:chgData name="LAURENSON-SCHAFER, Henry" userId="366095e3-0b21-4049-bcd9-a1dbde3c12b8" providerId="ADAL" clId="{B5A9819F-D2E0-4478-B319-6E88D8FAD356}" dt="2021-11-17T15:37:53.984" v="15" actId="167"/>
            <ac:spMkLst>
              <pc:docMk/>
              <pc:sldMasterMk cId="2121286236" sldId="2147483660"/>
              <pc:sldLayoutMk cId="569103427" sldId="2147483678"/>
              <ac:spMk id="5" creationId="{32F60A20-0281-4C43-BE27-B924D0E7ED17}"/>
            </ac:spMkLst>
          </pc:spChg>
          <pc:spChg chg="add del mod">
            <ac:chgData name="LAURENSON-SCHAFER, Henry" userId="366095e3-0b21-4049-bcd9-a1dbde3c12b8" providerId="ADAL" clId="{B5A9819F-D2E0-4478-B319-6E88D8FAD356}" dt="2021-11-17T15:37:45.572" v="14"/>
            <ac:spMkLst>
              <pc:docMk/>
              <pc:sldMasterMk cId="2121286236" sldId="2147483660"/>
              <pc:sldLayoutMk cId="569103427" sldId="2147483678"/>
              <ac:spMk id="8" creationId="{BDB04701-1E39-45DC-B4C0-6EC59FC5A0A2}"/>
            </ac:spMkLst>
          </pc:spChg>
        </pc:sldLayoutChg>
        <pc:sldLayoutChg chg="modSp mod">
          <pc:chgData name="LAURENSON-SCHAFER, Henry" userId="366095e3-0b21-4049-bcd9-a1dbde3c12b8" providerId="ADAL" clId="{B5A9819F-D2E0-4478-B319-6E88D8FAD356}" dt="2021-11-17T15:38:09.588" v="17" actId="167"/>
          <pc:sldLayoutMkLst>
            <pc:docMk/>
            <pc:sldMasterMk cId="2121286236" sldId="2147483660"/>
            <pc:sldLayoutMk cId="2605952987" sldId="2147483684"/>
          </pc:sldLayoutMkLst>
          <pc:spChg chg="ord">
            <ac:chgData name="LAURENSON-SCHAFER, Henry" userId="366095e3-0b21-4049-bcd9-a1dbde3c12b8" providerId="ADAL" clId="{B5A9819F-D2E0-4478-B319-6E88D8FAD356}" dt="2021-11-17T15:38:09.588" v="17" actId="167"/>
            <ac:spMkLst>
              <pc:docMk/>
              <pc:sldMasterMk cId="2121286236" sldId="2147483660"/>
              <pc:sldLayoutMk cId="2605952987" sldId="2147483684"/>
              <ac:spMk id="6" creationId="{A39025CA-D659-4F0E-B2BC-5670EA697D78}"/>
            </ac:spMkLst>
          </pc:spChg>
        </pc:sldLayoutChg>
        <pc:sldLayoutChg chg="modSp mod">
          <pc:chgData name="LAURENSON-SCHAFER, Henry" userId="366095e3-0b21-4049-bcd9-a1dbde3c12b8" providerId="ADAL" clId="{B5A9819F-D2E0-4478-B319-6E88D8FAD356}" dt="2021-11-17T15:38:22.220" v="18" actId="167"/>
          <pc:sldLayoutMkLst>
            <pc:docMk/>
            <pc:sldMasterMk cId="2121286236" sldId="2147483660"/>
            <pc:sldLayoutMk cId="2810343466" sldId="2147483688"/>
          </pc:sldLayoutMkLst>
          <pc:spChg chg="ord">
            <ac:chgData name="LAURENSON-SCHAFER, Henry" userId="366095e3-0b21-4049-bcd9-a1dbde3c12b8" providerId="ADAL" clId="{B5A9819F-D2E0-4478-B319-6E88D8FAD356}" dt="2021-11-17T15:38:22.220" v="18" actId="167"/>
            <ac:spMkLst>
              <pc:docMk/>
              <pc:sldMasterMk cId="2121286236" sldId="2147483660"/>
              <pc:sldLayoutMk cId="2810343466" sldId="2147483688"/>
              <ac:spMk id="5" creationId="{32F60A20-0281-4C43-BE27-B924D0E7ED17}"/>
            </ac:spMkLst>
          </pc:spChg>
        </pc:sldLayoutChg>
        <pc:sldLayoutChg chg="modSp mod">
          <pc:chgData name="LAURENSON-SCHAFER, Henry" userId="366095e3-0b21-4049-bcd9-a1dbde3c12b8" providerId="ADAL" clId="{B5A9819F-D2E0-4478-B319-6E88D8FAD356}" dt="2021-11-18T08:36:47.526" v="20" actId="207"/>
          <pc:sldLayoutMkLst>
            <pc:docMk/>
            <pc:sldMasterMk cId="2121286236" sldId="2147483660"/>
            <pc:sldLayoutMk cId="2775456816" sldId="2147483689"/>
          </pc:sldLayoutMkLst>
          <pc:spChg chg="mod">
            <ac:chgData name="LAURENSON-SCHAFER, Henry" userId="366095e3-0b21-4049-bcd9-a1dbde3c12b8" providerId="ADAL" clId="{B5A9819F-D2E0-4478-B319-6E88D8FAD356}" dt="2021-11-18T08:36:47.526" v="20" actId="207"/>
            <ac:spMkLst>
              <pc:docMk/>
              <pc:sldMasterMk cId="2121286236" sldId="2147483660"/>
              <pc:sldLayoutMk cId="2775456816" sldId="2147483689"/>
              <ac:spMk id="4" creationId="{89BF6F0C-76E6-4966-B2A6-5696BD4A10A5}"/>
            </ac:spMkLst>
          </pc:spChg>
        </pc:sldLayoutChg>
      </pc:sldMasterChg>
    </pc:docChg>
  </pc:docChgLst>
  <pc:docChgLst>
    <pc:chgData name="LAURENSON-SCHAFER, Henry" userId="366095e3-0b21-4049-bcd9-a1dbde3c12b8" providerId="ADAL" clId="{1A7C9EE5-1427-4C83-8376-02F6775798F5}"/>
    <pc:docChg chg="delSld modMainMaster">
      <pc:chgData name="LAURENSON-SCHAFER, Henry" userId="366095e3-0b21-4049-bcd9-a1dbde3c12b8" providerId="ADAL" clId="{1A7C9EE5-1427-4C83-8376-02F6775798F5}" dt="2021-08-11T13:03:16.303" v="1" actId="962"/>
      <pc:docMkLst>
        <pc:docMk/>
      </pc:docMkLst>
      <pc:sldMasterChg chg="modSldLayout">
        <pc:chgData name="LAURENSON-SCHAFER, Henry" userId="366095e3-0b21-4049-bcd9-a1dbde3c12b8" providerId="ADAL" clId="{1A7C9EE5-1427-4C83-8376-02F6775798F5}" dt="2021-08-11T13:03:16.303" v="1" actId="962"/>
        <pc:sldMasterMkLst>
          <pc:docMk/>
          <pc:sldMasterMk cId="2121286236" sldId="2147483660"/>
        </pc:sldMasterMkLst>
        <pc:sldLayoutChg chg="modSp">
          <pc:chgData name="LAURENSON-SCHAFER, Henry" userId="366095e3-0b21-4049-bcd9-a1dbde3c12b8" providerId="ADAL" clId="{1A7C9EE5-1427-4C83-8376-02F6775798F5}" dt="2021-08-11T13:03:16.303" v="1" actId="962"/>
          <pc:sldLayoutMkLst>
            <pc:docMk/>
            <pc:sldMasterMk cId="2121286236" sldId="2147483660"/>
            <pc:sldLayoutMk cId="1954247218" sldId="2147483673"/>
          </pc:sldLayoutMkLst>
          <pc:spChg chg="mod">
            <ac:chgData name="LAURENSON-SCHAFER, Henry" userId="366095e3-0b21-4049-bcd9-a1dbde3c12b8" providerId="ADAL" clId="{1A7C9EE5-1427-4C83-8376-02F6775798F5}" dt="2021-08-11T13:03:16.303" v="1" actId="962"/>
            <ac:spMkLst>
              <pc:docMk/>
              <pc:sldMasterMk cId="2121286236" sldId="2147483660"/>
              <pc:sldLayoutMk cId="1954247218" sldId="2147483673"/>
              <ac:spMk id="3" creationId="{00000000-0000-0000-0000-000000000000}"/>
            </ac:spMkLst>
          </pc:spChg>
        </pc:sldLayoutChg>
      </pc:sldMasterChg>
    </pc:docChg>
  </pc:docChgLst>
  <pc:docChgLst>
    <pc:chgData name="LAURENSON-SCHAFER, Henry" userId="366095e3-0b21-4049-bcd9-a1dbde3c12b8" providerId="ADAL" clId="{748A84C5-93E9-4B39-BA62-7B635DBC2748}"/>
    <pc:docChg chg="undo custSel addSld delSld modSld sldOrd modMainMaster">
      <pc:chgData name="LAURENSON-SCHAFER, Henry" userId="366095e3-0b21-4049-bcd9-a1dbde3c12b8" providerId="ADAL" clId="{748A84C5-93E9-4B39-BA62-7B635DBC2748}" dt="2021-10-21T13:59:21.943" v="147" actId="2696"/>
      <pc:docMkLst>
        <pc:docMk/>
      </pc:docMkLst>
      <pc:sldChg chg="add delCm">
        <pc:chgData name="LAURENSON-SCHAFER, Henry" userId="366095e3-0b21-4049-bcd9-a1dbde3c12b8" providerId="ADAL" clId="{748A84C5-93E9-4B39-BA62-7B635DBC2748}" dt="2021-10-15T12:38:07.396" v="34"/>
        <pc:sldMkLst>
          <pc:docMk/>
          <pc:sldMk cId="3279690176" sldId="261"/>
        </pc:sldMkLst>
      </pc:sldChg>
      <pc:sldChg chg="add delCm">
        <pc:chgData name="LAURENSON-SCHAFER, Henry" userId="366095e3-0b21-4049-bcd9-a1dbde3c12b8" providerId="ADAL" clId="{748A84C5-93E9-4B39-BA62-7B635DBC2748}" dt="2021-10-15T12:38:01.291" v="30"/>
        <pc:sldMkLst>
          <pc:docMk/>
          <pc:sldMk cId="3845765832" sldId="264"/>
        </pc:sldMkLst>
      </pc:sldChg>
      <pc:sldChg chg="modSp add delCm">
        <pc:chgData name="LAURENSON-SCHAFER, Henry" userId="366095e3-0b21-4049-bcd9-a1dbde3c12b8" providerId="ADAL" clId="{748A84C5-93E9-4B39-BA62-7B635DBC2748}" dt="2021-10-15T12:38:13.035" v="38"/>
        <pc:sldMkLst>
          <pc:docMk/>
          <pc:sldMk cId="3766187803" sldId="1675"/>
        </pc:sldMkLst>
        <pc:spChg chg="mod">
          <ac:chgData name="LAURENSON-SCHAFER, Henry" userId="366095e3-0b21-4049-bcd9-a1dbde3c12b8" providerId="ADAL" clId="{748A84C5-93E9-4B39-BA62-7B635DBC2748}" dt="2021-10-15T12:29:03.750" v="26" actId="27636"/>
          <ac:spMkLst>
            <pc:docMk/>
            <pc:sldMk cId="3766187803" sldId="1675"/>
            <ac:spMk id="3" creationId="{1F7C325C-F9D2-4862-95B7-738F591D9A3E}"/>
          </ac:spMkLst>
        </pc:spChg>
      </pc:sldChg>
      <pc:sldChg chg="add del ord">
        <pc:chgData name="LAURENSON-SCHAFER, Henry" userId="366095e3-0b21-4049-bcd9-a1dbde3c12b8" providerId="ADAL" clId="{748A84C5-93E9-4B39-BA62-7B635DBC2748}" dt="2021-10-21T13:56:57.502" v="113" actId="2696"/>
        <pc:sldMkLst>
          <pc:docMk/>
          <pc:sldMk cId="2223777377" sldId="1676"/>
        </pc:sldMkLst>
      </pc:sldChg>
      <pc:sldChg chg="add del ord">
        <pc:chgData name="LAURENSON-SCHAFER, Henry" userId="366095e3-0b21-4049-bcd9-a1dbde3c12b8" providerId="ADAL" clId="{748A84C5-93E9-4B39-BA62-7B635DBC2748}" dt="2021-10-21T13:59:17.544" v="145" actId="2696"/>
        <pc:sldMkLst>
          <pc:docMk/>
          <pc:sldMk cId="2491848128" sldId="1676"/>
        </pc:sldMkLst>
      </pc:sldChg>
      <pc:sldChg chg="modSp add del">
        <pc:chgData name="LAURENSON-SCHAFER, Henry" userId="366095e3-0b21-4049-bcd9-a1dbde3c12b8" providerId="ADAL" clId="{748A84C5-93E9-4B39-BA62-7B635DBC2748}" dt="2021-10-21T12:30:03.285" v="55" actId="2696"/>
        <pc:sldMkLst>
          <pc:docMk/>
          <pc:sldMk cId="2875442438" sldId="1676"/>
        </pc:sldMkLst>
        <pc:spChg chg="mod">
          <ac:chgData name="LAURENSON-SCHAFER, Henry" userId="366095e3-0b21-4049-bcd9-a1dbde3c12b8" providerId="ADAL" clId="{748A84C5-93E9-4B39-BA62-7B635DBC2748}" dt="2021-10-15T12:52:22.240" v="51" actId="20577"/>
          <ac:spMkLst>
            <pc:docMk/>
            <pc:sldMk cId="2875442438" sldId="1676"/>
            <ac:spMk id="2" creationId="{A1DA6766-EC93-40BA-B0CF-E8D101903E04}"/>
          </ac:spMkLst>
        </pc:spChg>
      </pc:sldChg>
      <pc:sldChg chg="add del">
        <pc:chgData name="LAURENSON-SCHAFER, Henry" userId="366095e3-0b21-4049-bcd9-a1dbde3c12b8" providerId="ADAL" clId="{748A84C5-93E9-4B39-BA62-7B635DBC2748}" dt="2021-10-21T13:53:43.075" v="82" actId="2696"/>
        <pc:sldMkLst>
          <pc:docMk/>
          <pc:sldMk cId="275169062" sldId="1677"/>
        </pc:sldMkLst>
      </pc:sldChg>
      <pc:sldChg chg="add del">
        <pc:chgData name="LAURENSON-SCHAFER, Henry" userId="366095e3-0b21-4049-bcd9-a1dbde3c12b8" providerId="ADAL" clId="{748A84C5-93E9-4B39-BA62-7B635DBC2748}" dt="2021-10-21T13:59:21.943" v="147" actId="2696"/>
        <pc:sldMkLst>
          <pc:docMk/>
          <pc:sldMk cId="4129106068" sldId="1677"/>
        </pc:sldMkLst>
      </pc:sldChg>
      <pc:sldChg chg="add ord">
        <pc:chgData name="LAURENSON-SCHAFER, Henry" userId="366095e3-0b21-4049-bcd9-a1dbde3c12b8" providerId="ADAL" clId="{748A84C5-93E9-4B39-BA62-7B635DBC2748}" dt="2021-10-21T13:59:20.477" v="146"/>
        <pc:sldMkLst>
          <pc:docMk/>
          <pc:sldMk cId="535066018" sldId="1678"/>
        </pc:sldMkLst>
      </pc:sldChg>
      <pc:sldMasterChg chg="addSp modSp addSldLayout delSldLayout modSldLayout">
        <pc:chgData name="LAURENSON-SCHAFER, Henry" userId="366095e3-0b21-4049-bcd9-a1dbde3c12b8" providerId="ADAL" clId="{748A84C5-93E9-4B39-BA62-7B635DBC2748}" dt="2021-10-21T13:58:57.472" v="142" actId="403"/>
        <pc:sldMasterMkLst>
          <pc:docMk/>
          <pc:sldMasterMk cId="2121286236" sldId="2147483660"/>
        </pc:sldMasterMkLst>
        <pc:spChg chg="mod">
          <ac:chgData name="LAURENSON-SCHAFER, Henry" userId="366095e3-0b21-4049-bcd9-a1dbde3c12b8" providerId="ADAL" clId="{748A84C5-93E9-4B39-BA62-7B635DBC2748}" dt="2021-10-11T13:13:45.420" v="17" actId="1076"/>
          <ac:spMkLst>
            <pc:docMk/>
            <pc:sldMasterMk cId="2121286236" sldId="2147483660"/>
            <ac:spMk id="13" creationId="{00000000-0000-0000-0000-000000000000}"/>
          </ac:spMkLst>
        </pc:spChg>
        <pc:grpChg chg="mod">
          <ac:chgData name="LAURENSON-SCHAFER, Henry" userId="366095e3-0b21-4049-bcd9-a1dbde3c12b8" providerId="ADAL" clId="{748A84C5-93E9-4B39-BA62-7B635DBC2748}" dt="2021-10-11T13:14:12.969" v="22" actId="1076"/>
          <ac:grpSpMkLst>
            <pc:docMk/>
            <pc:sldMasterMk cId="2121286236" sldId="2147483660"/>
            <ac:grpSpMk id="9" creationId="{00000000-0000-0000-0000-000000000000}"/>
          </ac:grpSpMkLst>
        </pc:grpChg>
        <pc:picChg chg="add mod">
          <ac:chgData name="LAURENSON-SCHAFER, Henry" userId="366095e3-0b21-4049-bcd9-a1dbde3c12b8" providerId="ADAL" clId="{748A84C5-93E9-4B39-BA62-7B635DBC2748}" dt="2021-10-11T13:13:40.320" v="15" actId="1076"/>
          <ac:picMkLst>
            <pc:docMk/>
            <pc:sldMasterMk cId="2121286236" sldId="2147483660"/>
            <ac:picMk id="14" creationId="{5E4B0B58-B4D6-43F1-8502-D4E9AF345DC6}"/>
          </ac:picMkLst>
        </pc:picChg>
        <pc:picChg chg="mod">
          <ac:chgData name="LAURENSON-SCHAFER, Henry" userId="366095e3-0b21-4049-bcd9-a1dbde3c12b8" providerId="ADAL" clId="{748A84C5-93E9-4B39-BA62-7B635DBC2748}" dt="2021-10-11T13:12:57.531" v="10" actId="1076"/>
          <ac:picMkLst>
            <pc:docMk/>
            <pc:sldMasterMk cId="2121286236" sldId="2147483660"/>
            <ac:picMk id="15" creationId="{80D29B7D-47C4-4640-9003-C8A639EDE5BC}"/>
          </ac:picMkLst>
        </pc:picChg>
        <pc:cxnChg chg="mod">
          <ac:chgData name="LAURENSON-SCHAFER, Henry" userId="366095e3-0b21-4049-bcd9-a1dbde3c12b8" providerId="ADAL" clId="{748A84C5-93E9-4B39-BA62-7B635DBC2748}" dt="2021-10-11T13:12:59.650" v="11" actId="1076"/>
          <ac:cxnSpMkLst>
            <pc:docMk/>
            <pc:sldMasterMk cId="2121286236" sldId="2147483660"/>
            <ac:cxnSpMk id="16" creationId="{00000000-0000-0000-0000-000000000000}"/>
          </ac:cxnSpMkLst>
        </pc:cxnChg>
        <pc:sldLayoutChg chg="delSp modSp add del">
          <pc:chgData name="LAURENSON-SCHAFER, Henry" userId="366095e3-0b21-4049-bcd9-a1dbde3c12b8" providerId="ADAL" clId="{748A84C5-93E9-4B39-BA62-7B635DBC2748}" dt="2021-10-21T13:55:41.955" v="91" actId="2696"/>
          <pc:sldLayoutMkLst>
            <pc:docMk/>
            <pc:sldMasterMk cId="2121286236" sldId="2147483660"/>
            <pc:sldLayoutMk cId="1845848447" sldId="2147483661"/>
          </pc:sldLayoutMkLst>
          <pc:spChg chg="mod">
            <ac:chgData name="LAURENSON-SCHAFER, Henry" userId="366095e3-0b21-4049-bcd9-a1dbde3c12b8" providerId="ADAL" clId="{748A84C5-93E9-4B39-BA62-7B635DBC2748}" dt="2021-10-15T12:52:39.040" v="52" actId="207"/>
            <ac:spMkLst>
              <pc:docMk/>
              <pc:sldMasterMk cId="2121286236" sldId="2147483660"/>
              <pc:sldLayoutMk cId="1845848447" sldId="2147483661"/>
              <ac:spMk id="2" creationId="{00000000-0000-0000-0000-000000000000}"/>
            </ac:spMkLst>
          </pc:spChg>
          <pc:spChg chg="del">
            <ac:chgData name="LAURENSON-SCHAFER, Henry" userId="366095e3-0b21-4049-bcd9-a1dbde3c12b8" providerId="ADAL" clId="{748A84C5-93E9-4B39-BA62-7B635DBC2748}" dt="2021-10-21T13:47:30.750" v="56" actId="478"/>
            <ac:spMkLst>
              <pc:docMk/>
              <pc:sldMasterMk cId="2121286236" sldId="2147483660"/>
              <pc:sldLayoutMk cId="1845848447" sldId="2147483661"/>
              <ac:spMk id="6" creationId="{00000000-0000-0000-0000-000000000000}"/>
            </ac:spMkLst>
          </pc:spChg>
        </pc:sldLayoutChg>
        <pc:sldLayoutChg chg="addSp delSp modSp">
          <pc:chgData name="LAURENSON-SCHAFER, Henry" userId="366095e3-0b21-4049-bcd9-a1dbde3c12b8" providerId="ADAL" clId="{748A84C5-93E9-4B39-BA62-7B635DBC2748}" dt="2021-10-21T13:58:57.472" v="142" actId="403"/>
          <pc:sldLayoutMkLst>
            <pc:docMk/>
            <pc:sldMasterMk cId="2121286236" sldId="2147483660"/>
            <pc:sldLayoutMk cId="2775456816" sldId="2147483689"/>
          </pc:sldLayoutMkLst>
          <pc:spChg chg="del mod">
            <ac:chgData name="LAURENSON-SCHAFER, Henry" userId="366095e3-0b21-4049-bcd9-a1dbde3c12b8" providerId="ADAL" clId="{748A84C5-93E9-4B39-BA62-7B635DBC2748}" dt="2021-10-21T13:53:12.658" v="79" actId="478"/>
            <ac:spMkLst>
              <pc:docMk/>
              <pc:sldMasterMk cId="2121286236" sldId="2147483660"/>
              <pc:sldLayoutMk cId="2775456816" sldId="2147483689"/>
              <ac:spMk id="2" creationId="{0BB671AE-2DF3-411A-BE2B-635451FF9553}"/>
            </ac:spMkLst>
          </pc:spChg>
          <pc:spChg chg="add del">
            <ac:chgData name="LAURENSON-SCHAFER, Henry" userId="366095e3-0b21-4049-bcd9-a1dbde3c12b8" providerId="ADAL" clId="{748A84C5-93E9-4B39-BA62-7B635DBC2748}" dt="2021-10-21T13:57:35.015" v="116" actId="11529"/>
            <ac:spMkLst>
              <pc:docMk/>
              <pc:sldMasterMk cId="2121286236" sldId="2147483660"/>
              <pc:sldLayoutMk cId="2775456816" sldId="2147483689"/>
              <ac:spMk id="2" creationId="{F24CD9F4-0457-4743-A421-8AB6C68B521E}"/>
            </ac:spMkLst>
          </pc:spChg>
          <pc:spChg chg="add del mod">
            <ac:chgData name="LAURENSON-SCHAFER, Henry" userId="366095e3-0b21-4049-bcd9-a1dbde3c12b8" providerId="ADAL" clId="{748A84C5-93E9-4B39-BA62-7B635DBC2748}" dt="2021-10-21T13:57:51.454" v="121" actId="478"/>
            <ac:spMkLst>
              <pc:docMk/>
              <pc:sldMasterMk cId="2121286236" sldId="2147483660"/>
              <pc:sldLayoutMk cId="2775456816" sldId="2147483689"/>
              <ac:spMk id="3" creationId="{312B3E5D-A006-45AD-9F86-66B7DF9EFE28}"/>
            </ac:spMkLst>
          </pc:spChg>
          <pc:spChg chg="del">
            <ac:chgData name="LAURENSON-SCHAFER, Henry" userId="366095e3-0b21-4049-bcd9-a1dbde3c12b8" providerId="ADAL" clId="{748A84C5-93E9-4B39-BA62-7B635DBC2748}" dt="2021-10-21T13:52:49.401" v="58" actId="478"/>
            <ac:spMkLst>
              <pc:docMk/>
              <pc:sldMasterMk cId="2121286236" sldId="2147483660"/>
              <pc:sldLayoutMk cId="2775456816" sldId="2147483689"/>
              <ac:spMk id="3" creationId="{EA7D8FAC-A9D6-4CD5-9D92-95CA560EC396}"/>
            </ac:spMkLst>
          </pc:spChg>
          <pc:spChg chg="add del mod">
            <ac:chgData name="LAURENSON-SCHAFER, Henry" userId="366095e3-0b21-4049-bcd9-a1dbde3c12b8" providerId="ADAL" clId="{748A84C5-93E9-4B39-BA62-7B635DBC2748}" dt="2021-10-21T13:57:53.870" v="122" actId="478"/>
            <ac:spMkLst>
              <pc:docMk/>
              <pc:sldMasterMk cId="2121286236" sldId="2147483660"/>
              <pc:sldLayoutMk cId="2775456816" sldId="2147483689"/>
              <ac:spMk id="4" creationId="{948A931E-E767-48FE-B841-CB084DF5E543}"/>
            </ac:spMkLst>
          </pc:spChg>
          <pc:spChg chg="del mod">
            <ac:chgData name="LAURENSON-SCHAFER, Henry" userId="366095e3-0b21-4049-bcd9-a1dbde3c12b8" providerId="ADAL" clId="{748A84C5-93E9-4B39-BA62-7B635DBC2748}" dt="2021-10-21T13:52:52.026" v="60" actId="478"/>
            <ac:spMkLst>
              <pc:docMk/>
              <pc:sldMasterMk cId="2121286236" sldId="2147483660"/>
              <pc:sldLayoutMk cId="2775456816" sldId="2147483689"/>
              <ac:spMk id="4" creationId="{E1C90371-E74A-4E2F-96C3-6724CBB9A6CD}"/>
            </ac:spMkLst>
          </pc:spChg>
          <pc:spChg chg="add del mod">
            <ac:chgData name="LAURENSON-SCHAFER, Henry" userId="366095e3-0b21-4049-bcd9-a1dbde3c12b8" providerId="ADAL" clId="{748A84C5-93E9-4B39-BA62-7B635DBC2748}" dt="2021-10-21T13:56:11.016" v="100" actId="478"/>
            <ac:spMkLst>
              <pc:docMk/>
              <pc:sldMasterMk cId="2121286236" sldId="2147483660"/>
              <pc:sldLayoutMk cId="2775456816" sldId="2147483689"/>
              <ac:spMk id="5" creationId="{ABDE6CD5-399C-43A4-A8A3-728A5C260955}"/>
            </ac:spMkLst>
          </pc:spChg>
          <pc:spChg chg="add del mod">
            <ac:chgData name="LAURENSON-SCHAFER, Henry" userId="366095e3-0b21-4049-bcd9-a1dbde3c12b8" providerId="ADAL" clId="{748A84C5-93E9-4B39-BA62-7B635DBC2748}" dt="2021-10-21T13:56:05.199" v="97" actId="478"/>
            <ac:spMkLst>
              <pc:docMk/>
              <pc:sldMasterMk cId="2121286236" sldId="2147483660"/>
              <pc:sldLayoutMk cId="2775456816" sldId="2147483689"/>
              <ac:spMk id="6" creationId="{BF6FC1E2-FD8D-412A-A293-5417539C244D}"/>
            </ac:spMkLst>
          </pc:spChg>
          <pc:spChg chg="add del mod">
            <ac:chgData name="LAURENSON-SCHAFER, Henry" userId="366095e3-0b21-4049-bcd9-a1dbde3c12b8" providerId="ADAL" clId="{748A84C5-93E9-4B39-BA62-7B635DBC2748}" dt="2021-10-21T13:57:54.870" v="123" actId="478"/>
            <ac:spMkLst>
              <pc:docMk/>
              <pc:sldMasterMk cId="2121286236" sldId="2147483660"/>
              <pc:sldLayoutMk cId="2775456816" sldId="2147483689"/>
              <ac:spMk id="7" creationId="{2608FD19-5531-453A-AF73-CCA3DDC30822}"/>
            </ac:spMkLst>
          </pc:spChg>
          <pc:spChg chg="add del mod">
            <ac:chgData name="LAURENSON-SCHAFER, Henry" userId="366095e3-0b21-4049-bcd9-a1dbde3c12b8" providerId="ADAL" clId="{748A84C5-93E9-4B39-BA62-7B635DBC2748}" dt="2021-10-21T13:57:47.486" v="119"/>
            <ac:spMkLst>
              <pc:docMk/>
              <pc:sldMasterMk cId="2121286236" sldId="2147483660"/>
              <pc:sldLayoutMk cId="2775456816" sldId="2147483689"/>
              <ac:spMk id="8" creationId="{1149A11A-9582-4DB6-9FD3-3EF286403F23}"/>
            </ac:spMkLst>
          </pc:spChg>
          <pc:spChg chg="add del mod">
            <ac:chgData name="LAURENSON-SCHAFER, Henry" userId="366095e3-0b21-4049-bcd9-a1dbde3c12b8" providerId="ADAL" clId="{748A84C5-93E9-4B39-BA62-7B635DBC2748}" dt="2021-10-21T13:58:19.222" v="128"/>
            <ac:spMkLst>
              <pc:docMk/>
              <pc:sldMasterMk cId="2121286236" sldId="2147483660"/>
              <pc:sldLayoutMk cId="2775456816" sldId="2147483689"/>
              <ac:spMk id="9" creationId="{D294EAF0-119A-4858-B794-64FDCD3F085E}"/>
            </ac:spMkLst>
          </pc:spChg>
          <pc:spChg chg="add del">
            <ac:chgData name="LAURENSON-SCHAFER, Henry" userId="366095e3-0b21-4049-bcd9-a1dbde3c12b8" providerId="ADAL" clId="{748A84C5-93E9-4B39-BA62-7B635DBC2748}" dt="2021-10-21T13:58:13.407" v="126" actId="11529"/>
            <ac:spMkLst>
              <pc:docMk/>
              <pc:sldMasterMk cId="2121286236" sldId="2147483660"/>
              <pc:sldLayoutMk cId="2775456816" sldId="2147483689"/>
              <ac:spMk id="10" creationId="{4ED394BD-AF48-489F-80CD-83968498BABD}"/>
            </ac:spMkLst>
          </pc:spChg>
          <pc:spChg chg="add del mod">
            <ac:chgData name="LAURENSON-SCHAFER, Henry" userId="366095e3-0b21-4049-bcd9-a1dbde3c12b8" providerId="ADAL" clId="{748A84C5-93E9-4B39-BA62-7B635DBC2748}" dt="2021-10-21T13:58:17.086" v="127" actId="478"/>
            <ac:spMkLst>
              <pc:docMk/>
              <pc:sldMasterMk cId="2121286236" sldId="2147483660"/>
              <pc:sldLayoutMk cId="2775456816" sldId="2147483689"/>
              <ac:spMk id="11" creationId="{56CA2715-CEB9-4653-BE44-ED2A4E20D5B1}"/>
            </ac:spMkLst>
          </pc:spChg>
          <pc:spChg chg="add mod">
            <ac:chgData name="LAURENSON-SCHAFER, Henry" userId="366095e3-0b21-4049-bcd9-a1dbde3c12b8" providerId="ADAL" clId="{748A84C5-93E9-4B39-BA62-7B635DBC2748}" dt="2021-10-21T13:58:36.654" v="132" actId="1076"/>
            <ac:spMkLst>
              <pc:docMk/>
              <pc:sldMasterMk cId="2121286236" sldId="2147483660"/>
              <pc:sldLayoutMk cId="2775456816" sldId="2147483689"/>
              <ac:spMk id="12" creationId="{488BF61F-CC73-40F7-860E-0383D33F3EF9}"/>
            </ac:spMkLst>
          </pc:spChg>
          <pc:spChg chg="add del">
            <ac:chgData name="LAURENSON-SCHAFER, Henry" userId="366095e3-0b21-4049-bcd9-a1dbde3c12b8" providerId="ADAL" clId="{748A84C5-93E9-4B39-BA62-7B635DBC2748}" dt="2021-10-21T13:58:28.151" v="130" actId="11529"/>
            <ac:spMkLst>
              <pc:docMk/>
              <pc:sldMasterMk cId="2121286236" sldId="2147483660"/>
              <pc:sldLayoutMk cId="2775456816" sldId="2147483689"/>
              <ac:spMk id="13" creationId="{05C84A24-E344-4F46-A62F-375AB713CAF4}"/>
            </ac:spMkLst>
          </pc:spChg>
          <pc:spChg chg="add mod">
            <ac:chgData name="LAURENSON-SCHAFER, Henry" userId="366095e3-0b21-4049-bcd9-a1dbde3c12b8" providerId="ADAL" clId="{748A84C5-93E9-4B39-BA62-7B635DBC2748}" dt="2021-10-21T13:58:57.472" v="142" actId="403"/>
            <ac:spMkLst>
              <pc:docMk/>
              <pc:sldMasterMk cId="2121286236" sldId="2147483660"/>
              <pc:sldLayoutMk cId="2775456816" sldId="2147483689"/>
              <ac:spMk id="14" creationId="{51A42850-9EDB-4334-80BF-411F061AFE1A}"/>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658D3-4880-405C-9625-3D8D1B8E7BAF}" type="datetimeFigureOut">
              <a:rPr lang="en-US" smtClean="0"/>
              <a:t>1/22/25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A5381-FB79-4176-9866-E10AE825217B}" type="slidenum">
              <a:rPr lang="en-US" smtClean="0"/>
              <a:t>‹#›</a:t>
            </a:fld>
            <a:endParaRPr lang="en-US"/>
          </a:p>
        </p:txBody>
      </p:sp>
    </p:spTree>
    <p:extLst>
      <p:ext uri="{BB962C8B-B14F-4D97-AF65-F5344CB8AC3E}">
        <p14:creationId xmlns:p14="http://schemas.microsoft.com/office/powerpoint/2010/main" val="1694257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28408A-8BF8-99D2-F97D-CD51B29B6E77}"/>
              </a:ext>
            </a:extLst>
          </p:cNvPr>
          <p:cNvPicPr>
            <a:picLocks noChangeAspect="1"/>
          </p:cNvPicPr>
          <p:nvPr userDrawn="1"/>
        </p:nvPicPr>
        <p:blipFill>
          <a:blip r:embed="rId2"/>
          <a:stretch>
            <a:fillRect/>
          </a:stretch>
        </p:blipFill>
        <p:spPr>
          <a:xfrm>
            <a:off x="-1487" y="-34506"/>
            <a:ext cx="12209254" cy="4572000"/>
          </a:xfrm>
          <a:prstGeom prst="rect">
            <a:avLst/>
          </a:prstGeom>
        </p:spPr>
      </p:pic>
      <p:sp>
        <p:nvSpPr>
          <p:cNvPr id="6" name="Subtitle 1">
            <a:extLst>
              <a:ext uri="{FF2B5EF4-FFF2-40B4-BE49-F238E27FC236}">
                <a16:creationId xmlns:a16="http://schemas.microsoft.com/office/drawing/2014/main" id="{64C2CEE0-D7BB-4FF5-8100-D77091DA031B}"/>
              </a:ext>
            </a:extLst>
          </p:cNvPr>
          <p:cNvSpPr>
            <a:spLocks noGrp="1"/>
          </p:cNvSpPr>
          <p:nvPr>
            <p:ph type="body" sz="quarter" idx="10"/>
          </p:nvPr>
        </p:nvSpPr>
        <p:spPr>
          <a:xfrm>
            <a:off x="783024" y="3062978"/>
            <a:ext cx="6874596" cy="914400"/>
          </a:xfrm>
        </p:spPr>
        <p:txBody>
          <a:bodyPr/>
          <a:lstStyle>
            <a:lvl1pPr marL="0" indent="0">
              <a:buNone/>
              <a:defRPr>
                <a:solidFill>
                  <a:schemeClr val="bg1"/>
                </a:solidFill>
              </a:defRPr>
            </a:lvl1pPr>
          </a:lstStyle>
          <a:p>
            <a:pPr lvl="0"/>
            <a:r>
              <a:rPr lang="en-US" dirty="0"/>
              <a:t>Click to edit Master text styles</a:t>
            </a:r>
          </a:p>
        </p:txBody>
      </p:sp>
      <p:sp>
        <p:nvSpPr>
          <p:cNvPr id="8" name="Title 1">
            <a:extLst>
              <a:ext uri="{FF2B5EF4-FFF2-40B4-BE49-F238E27FC236}">
                <a16:creationId xmlns:a16="http://schemas.microsoft.com/office/drawing/2014/main" id="{6ED94B88-53B3-4369-845C-02659BC1E760}"/>
              </a:ext>
            </a:extLst>
          </p:cNvPr>
          <p:cNvSpPr>
            <a:spLocks noGrp="1"/>
          </p:cNvSpPr>
          <p:nvPr>
            <p:ph type="title"/>
          </p:nvPr>
        </p:nvSpPr>
        <p:spPr>
          <a:xfrm>
            <a:off x="609600" y="1836738"/>
            <a:ext cx="10972800" cy="1143000"/>
          </a:xfrm>
        </p:spPr>
        <p:txBody>
          <a:bodyPr/>
          <a:lstStyle>
            <a:lvl1pPr>
              <a:defRPr/>
            </a:lvl1pPr>
          </a:lstStyle>
          <a:p>
            <a:r>
              <a:rPr lang="en-US" dirty="0"/>
              <a:t>Click to edit Master title style</a:t>
            </a:r>
          </a:p>
        </p:txBody>
      </p:sp>
      <p:sp>
        <p:nvSpPr>
          <p:cNvPr id="2" name="Rectangle 1">
            <a:extLst>
              <a:ext uri="{FF2B5EF4-FFF2-40B4-BE49-F238E27FC236}">
                <a16:creationId xmlns:a16="http://schemas.microsoft.com/office/drawing/2014/main" id="{A3AB50D7-DBFD-4A62-2450-617B4D0CECC4}"/>
              </a:ext>
            </a:extLst>
          </p:cNvPr>
          <p:cNvSpPr/>
          <p:nvPr userDrawn="1"/>
        </p:nvSpPr>
        <p:spPr>
          <a:xfrm>
            <a:off x="609600" y="4537494"/>
            <a:ext cx="4566249" cy="1121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Tree>
    <p:extLst>
      <p:ext uri="{BB962C8B-B14F-4D97-AF65-F5344CB8AC3E}">
        <p14:creationId xmlns:p14="http://schemas.microsoft.com/office/powerpoint/2010/main" val="277545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1800" b="1">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solidFill>
                  <a:srgbClr val="0070C0"/>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880000" y="36001"/>
            <a:ext cx="2844800" cy="365125"/>
          </a:xfrm>
          <a:prstGeom prst="rect">
            <a:avLst/>
          </a:prstGeom>
        </p:spPr>
        <p:txBody>
          <a:bodyPr/>
          <a:lstStyle/>
          <a:p>
            <a:fld id="{34D34F35-57AC-4AAB-AFB8-8AD2BF1D474A}" type="datetime1">
              <a:rPr lang="en-US" smtClean="0"/>
              <a:t>1/22/25</a:t>
            </a:fld>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
        <p:nvSpPr>
          <p:cNvPr id="11" name="Title 1">
            <a:extLst>
              <a:ext uri="{FF2B5EF4-FFF2-40B4-BE49-F238E27FC236}">
                <a16:creationId xmlns:a16="http://schemas.microsoft.com/office/drawing/2014/main" id="{C8C00DE5-D6C4-4453-9FB6-84EB61F43BE9}"/>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78430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880000" y="36001"/>
            <a:ext cx="2844800" cy="365125"/>
          </a:xfrm>
          <a:prstGeom prst="rect">
            <a:avLst/>
          </a:prstGeom>
        </p:spPr>
        <p:txBody>
          <a:bodyPr/>
          <a:lstStyle/>
          <a:p>
            <a:fld id="{1C6CF003-7403-4364-812A-C53D3E68CF64}" type="datetime1">
              <a:rPr lang="en-US" smtClean="0"/>
              <a:t>1/22/25</a:t>
            </a:fld>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
        <p:nvSpPr>
          <p:cNvPr id="7" name="Title 1">
            <a:extLst>
              <a:ext uri="{FF2B5EF4-FFF2-40B4-BE49-F238E27FC236}">
                <a16:creationId xmlns:a16="http://schemas.microsoft.com/office/drawing/2014/main" id="{F768BD67-5475-42A8-A4B4-36BD4F066A4E}"/>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280565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880000" y="36001"/>
            <a:ext cx="2844800" cy="365125"/>
          </a:xfrm>
          <a:prstGeom prst="rect">
            <a:avLst/>
          </a:prstGeom>
        </p:spPr>
        <p:txBody>
          <a:bodyPr/>
          <a:lstStyle/>
          <a:p>
            <a:fld id="{D79C06E5-F2B0-47D3-A6E8-A52CDE214C35}" type="datetime1">
              <a:rPr lang="en-US" smtClean="0"/>
              <a:t>1/22/25</a:t>
            </a:fld>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773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268760"/>
            <a:ext cx="6815667" cy="485740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609602" y="1268760"/>
            <a:ext cx="4011084" cy="485740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39ACB58B-10F4-424C-A445-BF4374629C10}" type="datetime1">
              <a:rPr lang="en-US" smtClean="0"/>
              <a:t>1/22/25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9" name="Title 1">
            <a:extLst>
              <a:ext uri="{FF2B5EF4-FFF2-40B4-BE49-F238E27FC236}">
                <a16:creationId xmlns:a16="http://schemas.microsoft.com/office/drawing/2014/main" id="{FC7CBFF2-52EA-42FC-9E65-B906936D3BD2}"/>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801217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1500" b="1">
                <a:solidFill>
                  <a:srgbClr val="0070C0"/>
                </a:solidFill>
              </a:defRPr>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dirty="0"/>
          </a:p>
        </p:txBody>
      </p:sp>
      <p:sp>
        <p:nvSpPr>
          <p:cNvPr id="4" name="Text Placeholder 3"/>
          <p:cNvSpPr>
            <a:spLocks noGrp="1"/>
          </p:cNvSpPr>
          <p:nvPr>
            <p:ph type="body" sz="half" idx="2"/>
          </p:nvPr>
        </p:nvSpPr>
        <p:spPr>
          <a:xfrm>
            <a:off x="2389717" y="5367338"/>
            <a:ext cx="7315200" cy="58194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8035C2C3-DEFB-4B02-975D-80572CA7EC68}" type="datetime1">
              <a:rPr lang="en-US" smtClean="0"/>
              <a:t>1/22/25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9241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880000" y="36001"/>
            <a:ext cx="2844800" cy="365125"/>
          </a:xfrm>
          <a:prstGeom prst="rect">
            <a:avLst/>
          </a:prstGeom>
        </p:spPr>
        <p:txBody>
          <a:bodyPr/>
          <a:lstStyle/>
          <a:p>
            <a:fld id="{6CD7B941-69E9-485A-A9E3-D4284E128DFE}" type="datetime1">
              <a:rPr lang="en-US" smtClean="0"/>
              <a:t>1/22/25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8" name="Title 1">
            <a:extLst>
              <a:ext uri="{FF2B5EF4-FFF2-40B4-BE49-F238E27FC236}">
                <a16:creationId xmlns:a16="http://schemas.microsoft.com/office/drawing/2014/main" id="{8BB2DE76-B807-483C-A205-88E9D939A3FE}"/>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4048687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able layout">
    <p:spTree>
      <p:nvGrpSpPr>
        <p:cNvPr id="1" name=""/>
        <p:cNvGrpSpPr/>
        <p:nvPr/>
      </p:nvGrpSpPr>
      <p:grpSpPr>
        <a:xfrm>
          <a:off x="0" y="0"/>
          <a:ext cx="0" cy="0"/>
          <a:chOff x="0" y="0"/>
          <a:chExt cx="0" cy="0"/>
        </a:xfrm>
      </p:grpSpPr>
      <p:sp>
        <p:nvSpPr>
          <p:cNvPr id="6" name="Table Placeholder 5"/>
          <p:cNvSpPr>
            <a:spLocks noGrp="1"/>
          </p:cNvSpPr>
          <p:nvPr>
            <p:ph type="tbl" sz="quarter" idx="10"/>
          </p:nvPr>
        </p:nvSpPr>
        <p:spPr>
          <a:xfrm>
            <a:off x="911425" y="1124747"/>
            <a:ext cx="10177131" cy="5040559"/>
          </a:xfrm>
        </p:spPr>
        <p:txBody>
          <a:bodyPr/>
          <a:lstStyle/>
          <a:p>
            <a:r>
              <a:rPr lang="en-US"/>
              <a:t>Click icon to add table</a:t>
            </a:r>
            <a:endParaRPr lang="en-GB"/>
          </a:p>
        </p:txBody>
      </p:sp>
      <p:sp>
        <p:nvSpPr>
          <p:cNvPr id="4" name="Title 1">
            <a:extLst>
              <a:ext uri="{FF2B5EF4-FFF2-40B4-BE49-F238E27FC236}">
                <a16:creationId xmlns:a16="http://schemas.microsoft.com/office/drawing/2014/main" id="{DDEEBAC8-B1E0-4886-AB2D-153086C29E8F}"/>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
        <p:nvSpPr>
          <p:cNvPr id="2" name="Date Placeholder 1">
            <a:extLst>
              <a:ext uri="{FF2B5EF4-FFF2-40B4-BE49-F238E27FC236}">
                <a16:creationId xmlns:a16="http://schemas.microsoft.com/office/drawing/2014/main" id="{E0F40AFA-7E5B-4712-9D56-F8EC8EB9F889}"/>
              </a:ext>
            </a:extLst>
          </p:cNvPr>
          <p:cNvSpPr>
            <a:spLocks noGrp="1"/>
          </p:cNvSpPr>
          <p:nvPr>
            <p:ph type="dt" sz="half" idx="11"/>
          </p:nvPr>
        </p:nvSpPr>
        <p:spPr/>
        <p:txBody>
          <a:bodyPr/>
          <a:lstStyle/>
          <a:p>
            <a:fld id="{6C0063D3-2A43-4DB9-8D47-89A6771FB05A}" type="datetime1">
              <a:rPr lang="en-US" smtClean="0"/>
              <a:t>1/22/25</a:t>
            </a:fld>
            <a:endParaRPr lang="en-US"/>
          </a:p>
        </p:txBody>
      </p:sp>
      <p:sp>
        <p:nvSpPr>
          <p:cNvPr id="3" name="Slide Number Placeholder 2">
            <a:extLst>
              <a:ext uri="{FF2B5EF4-FFF2-40B4-BE49-F238E27FC236}">
                <a16:creationId xmlns:a16="http://schemas.microsoft.com/office/drawing/2014/main" id="{736A8863-5F70-4C97-98BD-09D9B971BC33}"/>
              </a:ext>
            </a:extLst>
          </p:cNvPr>
          <p:cNvSpPr>
            <a:spLocks noGrp="1"/>
          </p:cNvSpPr>
          <p:nvPr>
            <p:ph type="sldNum" sz="quarter" idx="12"/>
          </p:nvPr>
        </p:nvSpPr>
        <p:spPr/>
        <p:txBody>
          <a:bodyPr/>
          <a:lstStyle/>
          <a:p>
            <a:fld id="{C5EF2332-01BF-834F-8236-50238282D533}" type="slidenum">
              <a:rPr lang="en-US" smtClean="0"/>
              <a:pPr/>
              <a:t>‹#›</a:t>
            </a:fld>
            <a:endParaRPr lang="en-US" dirty="0"/>
          </a:p>
        </p:txBody>
      </p:sp>
    </p:spTree>
    <p:extLst>
      <p:ext uri="{BB962C8B-B14F-4D97-AF65-F5344CB8AC3E}">
        <p14:creationId xmlns:p14="http://schemas.microsoft.com/office/powerpoint/2010/main" val="253176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no lower ba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F60A20-0281-4C43-BE27-B924D0E7ED17}"/>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Slide Number Placeholder 2">
            <a:extLst>
              <a:ext uri="{FF2B5EF4-FFF2-40B4-BE49-F238E27FC236}">
                <a16:creationId xmlns:a16="http://schemas.microsoft.com/office/drawing/2014/main" id="{089F1B26-40E6-4CAE-8C6C-21FFFE4BD390}"/>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2FD4EB5F-BBDF-43AA-B322-DBC2BE28694D}"/>
              </a:ext>
            </a:extLst>
          </p:cNvPr>
          <p:cNvSpPr>
            <a:spLocks noGrp="1"/>
          </p:cNvSpPr>
          <p:nvPr>
            <p:ph type="dt" sz="half" idx="11"/>
          </p:nvPr>
        </p:nvSpPr>
        <p:spPr/>
        <p:txBody>
          <a:bodyPr/>
          <a:lstStyle/>
          <a:p>
            <a:fld id="{77ACC131-13CF-4DFC-9B0D-CFEF39A54BC4}" type="datetime1">
              <a:rPr lang="en-US" smtClean="0"/>
              <a:t>1/22/25</a:t>
            </a:fld>
            <a:endParaRPr lang="en-US"/>
          </a:p>
        </p:txBody>
      </p:sp>
      <p:sp>
        <p:nvSpPr>
          <p:cNvPr id="7" name="Content Placeholder 2">
            <a:extLst>
              <a:ext uri="{FF2B5EF4-FFF2-40B4-BE49-F238E27FC236}">
                <a16:creationId xmlns:a16="http://schemas.microsoft.com/office/drawing/2014/main" id="{483863AB-DB4E-4C36-8CA5-17ACC71D4FE8}"/>
              </a:ext>
            </a:extLst>
          </p:cNvPr>
          <p:cNvSpPr>
            <a:spLocks noGrp="1"/>
          </p:cNvSpPr>
          <p:nvPr>
            <p:ph idx="1"/>
          </p:nvPr>
        </p:nvSpPr>
        <p:spPr>
          <a:xfrm>
            <a:off x="609600" y="1600203"/>
            <a:ext cx="10972800" cy="4525963"/>
          </a:xfrm>
        </p:spPr>
        <p:txBody>
          <a:bodyPr/>
          <a:lstStyle>
            <a:lvl1pPr>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a:extLst>
              <a:ext uri="{FF2B5EF4-FFF2-40B4-BE49-F238E27FC236}">
                <a16:creationId xmlns:a16="http://schemas.microsoft.com/office/drawing/2014/main" id="{FC9FE2E9-EA17-4993-81DE-DC9234476217}"/>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569103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layout no lower ba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9025CA-D659-4F0E-B2BC-5670EA697D78}"/>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 name="Date Placeholder 3">
            <a:extLst>
              <a:ext uri="{FF2B5EF4-FFF2-40B4-BE49-F238E27FC236}">
                <a16:creationId xmlns:a16="http://schemas.microsoft.com/office/drawing/2014/main" id="{EA1446E3-8C4A-42E7-BE9B-A20FE15EBB4D}"/>
              </a:ext>
            </a:extLst>
          </p:cNvPr>
          <p:cNvSpPr>
            <a:spLocks noGrp="1"/>
          </p:cNvSpPr>
          <p:nvPr>
            <p:ph type="dt" sz="half" idx="11"/>
          </p:nvPr>
        </p:nvSpPr>
        <p:spPr/>
        <p:txBody>
          <a:bodyPr/>
          <a:lstStyle/>
          <a:p>
            <a:fld id="{D1284D54-D95C-4925-AA43-1C4AD3526BE4}" type="datetime1">
              <a:rPr lang="en-US" smtClean="0"/>
              <a:t>1/22/25</a:t>
            </a:fld>
            <a:endParaRPr lang="en-US"/>
          </a:p>
        </p:txBody>
      </p:sp>
      <p:sp>
        <p:nvSpPr>
          <p:cNvPr id="5" name="Table Placeholder 5">
            <a:extLst>
              <a:ext uri="{FF2B5EF4-FFF2-40B4-BE49-F238E27FC236}">
                <a16:creationId xmlns:a16="http://schemas.microsoft.com/office/drawing/2014/main" id="{FA838B6A-6053-4332-A15B-E3F8897A0702}"/>
              </a:ext>
            </a:extLst>
          </p:cNvPr>
          <p:cNvSpPr>
            <a:spLocks noGrp="1"/>
          </p:cNvSpPr>
          <p:nvPr>
            <p:ph type="tbl" sz="quarter" idx="12"/>
          </p:nvPr>
        </p:nvSpPr>
        <p:spPr>
          <a:xfrm>
            <a:off x="911425" y="1124747"/>
            <a:ext cx="10177131" cy="5040559"/>
          </a:xfrm>
        </p:spPr>
        <p:txBody>
          <a:bodyPr/>
          <a:lstStyle/>
          <a:p>
            <a:r>
              <a:rPr lang="en-US"/>
              <a:t>Click icon to add table</a:t>
            </a:r>
            <a:endParaRPr lang="en-GB"/>
          </a:p>
        </p:txBody>
      </p:sp>
      <p:sp>
        <p:nvSpPr>
          <p:cNvPr id="8" name="Title 1">
            <a:extLst>
              <a:ext uri="{FF2B5EF4-FFF2-40B4-BE49-F238E27FC236}">
                <a16:creationId xmlns:a16="http://schemas.microsoft.com/office/drawing/2014/main" id="{FE78A6AA-4739-4B5C-AD8B-DCA3F0FE9610}"/>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42726153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able layout no lower bar with table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9025CA-D659-4F0E-B2BC-5670EA697D78}"/>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4" name="Date Placeholder 3">
            <a:extLst>
              <a:ext uri="{FF2B5EF4-FFF2-40B4-BE49-F238E27FC236}">
                <a16:creationId xmlns:a16="http://schemas.microsoft.com/office/drawing/2014/main" id="{EA1446E3-8C4A-42E7-BE9B-A20FE15EBB4D}"/>
              </a:ext>
            </a:extLst>
          </p:cNvPr>
          <p:cNvSpPr>
            <a:spLocks noGrp="1"/>
          </p:cNvSpPr>
          <p:nvPr>
            <p:ph type="dt" sz="half" idx="11"/>
          </p:nvPr>
        </p:nvSpPr>
        <p:spPr/>
        <p:txBody>
          <a:bodyPr/>
          <a:lstStyle/>
          <a:p>
            <a:fld id="{6A82D370-C2FB-4F50-A2B2-FFE2C3631AA0}" type="datetime1">
              <a:rPr lang="en-US" smtClean="0"/>
              <a:t>1/22/25</a:t>
            </a:fld>
            <a:endParaRPr lang="en-US"/>
          </a:p>
        </p:txBody>
      </p:sp>
      <p:sp>
        <p:nvSpPr>
          <p:cNvPr id="5" name="Table Placeholder 5">
            <a:extLst>
              <a:ext uri="{FF2B5EF4-FFF2-40B4-BE49-F238E27FC236}">
                <a16:creationId xmlns:a16="http://schemas.microsoft.com/office/drawing/2014/main" id="{FA838B6A-6053-4332-A15B-E3F8897A0702}"/>
              </a:ext>
            </a:extLst>
          </p:cNvPr>
          <p:cNvSpPr>
            <a:spLocks noGrp="1"/>
          </p:cNvSpPr>
          <p:nvPr>
            <p:ph type="tbl" sz="quarter" idx="12"/>
          </p:nvPr>
        </p:nvSpPr>
        <p:spPr>
          <a:xfrm>
            <a:off x="889463" y="2144684"/>
            <a:ext cx="10199094" cy="4020622"/>
          </a:xfrm>
        </p:spPr>
        <p:txBody>
          <a:bodyPr/>
          <a:lstStyle/>
          <a:p>
            <a:r>
              <a:rPr lang="en-US" dirty="0"/>
              <a:t>Click icon to add table</a:t>
            </a:r>
            <a:endParaRPr lang="en-GB" dirty="0"/>
          </a:p>
        </p:txBody>
      </p:sp>
      <p:sp>
        <p:nvSpPr>
          <p:cNvPr id="8" name="Text Placeholder 13">
            <a:extLst>
              <a:ext uri="{FF2B5EF4-FFF2-40B4-BE49-F238E27FC236}">
                <a16:creationId xmlns:a16="http://schemas.microsoft.com/office/drawing/2014/main" id="{57CEFB6B-53C1-42B9-9BF3-642691AACDC8}"/>
              </a:ext>
            </a:extLst>
          </p:cNvPr>
          <p:cNvSpPr>
            <a:spLocks noGrp="1"/>
          </p:cNvSpPr>
          <p:nvPr>
            <p:ph type="body" sz="quarter" idx="14"/>
          </p:nvPr>
        </p:nvSpPr>
        <p:spPr>
          <a:xfrm>
            <a:off x="609601" y="1469880"/>
            <a:ext cx="10972800" cy="408794"/>
          </a:xfrm>
        </p:spPr>
        <p:txBody>
          <a:bodyPr/>
          <a:lstStyle>
            <a:lvl1pPr marL="0" indent="0">
              <a:buNone/>
              <a:defRPr sz="1400" b="1">
                <a:solidFill>
                  <a:schemeClr val="tx1"/>
                </a:solidFill>
              </a:defRPr>
            </a:lvl1pPr>
          </a:lstStyle>
          <a:p>
            <a:pPr lvl="0"/>
            <a:r>
              <a:rPr lang="en-US" dirty="0"/>
              <a:t>Click to edit Master text styles</a:t>
            </a:r>
            <a:endParaRPr lang="en-FI" dirty="0"/>
          </a:p>
        </p:txBody>
      </p:sp>
      <p:sp>
        <p:nvSpPr>
          <p:cNvPr id="9" name="Title 1">
            <a:extLst>
              <a:ext uri="{FF2B5EF4-FFF2-40B4-BE49-F238E27FC236}">
                <a16:creationId xmlns:a16="http://schemas.microsoft.com/office/drawing/2014/main" id="{E67739B6-62DA-4225-8C3D-4F7FFB7373BB}"/>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2605952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a:xfrm>
            <a:off x="8880309" y="44624"/>
            <a:ext cx="2844800" cy="365125"/>
          </a:xfrm>
          <a:prstGeom prst="rect">
            <a:avLst/>
          </a:prstGeom>
        </p:spPr>
        <p:txBody>
          <a:bodyPr/>
          <a:lstStyle/>
          <a:p>
            <a:fld id="{4780838C-3F0F-4C56-A54B-E75BFAEF3EBF}" type="datetime1">
              <a:rPr lang="en-US" smtClean="0"/>
              <a:t>1/22/25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dirty="0"/>
          </a:p>
        </p:txBody>
      </p:sp>
      <p:sp>
        <p:nvSpPr>
          <p:cNvPr id="7" name="Title 1">
            <a:extLst>
              <a:ext uri="{FF2B5EF4-FFF2-40B4-BE49-F238E27FC236}">
                <a16:creationId xmlns:a16="http://schemas.microsoft.com/office/drawing/2014/main" id="{6E4CAB20-DFBA-4C8C-96F6-ED6B2E1DA1FD}"/>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custDataLst>
      <p:tags r:id="rId1"/>
    </p:custDataLst>
    <p:extLst>
      <p:ext uri="{BB962C8B-B14F-4D97-AF65-F5344CB8AC3E}">
        <p14:creationId xmlns:p14="http://schemas.microsoft.com/office/powerpoint/2010/main" val="4112427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Narrow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A45DB-BEFD-4107-922A-A2B91DA72FE1}"/>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
        <p:nvSpPr>
          <p:cNvPr id="3" name="Slide Number Placeholder 2">
            <a:extLst>
              <a:ext uri="{FF2B5EF4-FFF2-40B4-BE49-F238E27FC236}">
                <a16:creationId xmlns:a16="http://schemas.microsoft.com/office/drawing/2014/main" id="{83A92B49-EFFB-4EF1-85ED-7BEBA829EF6B}"/>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E6BA49CC-5D1D-4EB3-AEFB-0CAF5DA01019}"/>
              </a:ext>
            </a:extLst>
          </p:cNvPr>
          <p:cNvSpPr>
            <a:spLocks noGrp="1"/>
          </p:cNvSpPr>
          <p:nvPr>
            <p:ph type="dt" sz="half" idx="11"/>
          </p:nvPr>
        </p:nvSpPr>
        <p:spPr/>
        <p:txBody>
          <a:bodyPr/>
          <a:lstStyle/>
          <a:p>
            <a:fld id="{8FE7647C-A8DA-4535-9F06-83401DD8669E}" type="datetime1">
              <a:rPr lang="en-US" smtClean="0"/>
              <a:t>1/22/25</a:t>
            </a:fld>
            <a:endParaRPr lang="en-US"/>
          </a:p>
        </p:txBody>
      </p:sp>
      <p:sp>
        <p:nvSpPr>
          <p:cNvPr id="8" name="Content Placeholder 2">
            <a:extLst>
              <a:ext uri="{FF2B5EF4-FFF2-40B4-BE49-F238E27FC236}">
                <a16:creationId xmlns:a16="http://schemas.microsoft.com/office/drawing/2014/main" id="{A238319E-C55C-4C7D-9DE4-DF16081972E8}"/>
              </a:ext>
            </a:extLst>
          </p:cNvPr>
          <p:cNvSpPr>
            <a:spLocks noGrp="1"/>
          </p:cNvSpPr>
          <p:nvPr>
            <p:ph sz="half" idx="1"/>
          </p:nvPr>
        </p:nvSpPr>
        <p:spPr>
          <a:xfrm>
            <a:off x="3770334" y="1261954"/>
            <a:ext cx="7812066" cy="4759338"/>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F3E41DED-08E3-4145-AA90-BC9385880CF4}"/>
              </a:ext>
            </a:extLst>
          </p:cNvPr>
          <p:cNvSpPr>
            <a:spLocks noGrp="1"/>
          </p:cNvSpPr>
          <p:nvPr>
            <p:ph sz="half" idx="12"/>
          </p:nvPr>
        </p:nvSpPr>
        <p:spPr>
          <a:xfrm>
            <a:off x="609601" y="1261954"/>
            <a:ext cx="2997895" cy="4759338"/>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623329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Three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A215F-E308-4485-BD7A-A7B7B561240F}"/>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BCA401B4-EA85-450A-9AD6-B22F81704CBF}"/>
              </a:ext>
            </a:extLst>
          </p:cNvPr>
          <p:cNvSpPr>
            <a:spLocks noGrp="1"/>
          </p:cNvSpPr>
          <p:nvPr>
            <p:ph type="dt" sz="half" idx="11"/>
          </p:nvPr>
        </p:nvSpPr>
        <p:spPr/>
        <p:txBody>
          <a:bodyPr/>
          <a:lstStyle/>
          <a:p>
            <a:fld id="{745A7203-D5A1-404D-8437-D635E03A7299}" type="datetime1">
              <a:rPr lang="en-US" smtClean="0"/>
              <a:t>1/22/25</a:t>
            </a:fld>
            <a:endParaRPr lang="en-US"/>
          </a:p>
        </p:txBody>
      </p:sp>
      <p:sp>
        <p:nvSpPr>
          <p:cNvPr id="5" name="Content Placeholder 2">
            <a:extLst>
              <a:ext uri="{FF2B5EF4-FFF2-40B4-BE49-F238E27FC236}">
                <a16:creationId xmlns:a16="http://schemas.microsoft.com/office/drawing/2014/main" id="{314B0D1C-69A9-4DE5-A2EC-3AE23CBAB864}"/>
              </a:ext>
            </a:extLst>
          </p:cNvPr>
          <p:cNvSpPr>
            <a:spLocks noGrp="1"/>
          </p:cNvSpPr>
          <p:nvPr>
            <p:ph sz="half" idx="1"/>
          </p:nvPr>
        </p:nvSpPr>
        <p:spPr>
          <a:xfrm>
            <a:off x="6176432" y="1261953"/>
            <a:ext cx="5669535" cy="5365588"/>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Rectangle 8">
            <a:extLst>
              <a:ext uri="{FF2B5EF4-FFF2-40B4-BE49-F238E27FC236}">
                <a16:creationId xmlns:a16="http://schemas.microsoft.com/office/drawing/2014/main" id="{40E36CC0-0CEE-4F7D-BD64-E12742EC33CD}"/>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Content Placeholder 2">
            <a:extLst>
              <a:ext uri="{FF2B5EF4-FFF2-40B4-BE49-F238E27FC236}">
                <a16:creationId xmlns:a16="http://schemas.microsoft.com/office/drawing/2014/main" id="{3D8B041D-E134-4B62-A4BC-A12CE4E35896}"/>
              </a:ext>
            </a:extLst>
          </p:cNvPr>
          <p:cNvSpPr>
            <a:spLocks noGrp="1"/>
          </p:cNvSpPr>
          <p:nvPr>
            <p:ph sz="half" idx="12"/>
          </p:nvPr>
        </p:nvSpPr>
        <p:spPr>
          <a:xfrm>
            <a:off x="346033" y="1261955"/>
            <a:ext cx="5669534" cy="1493945"/>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a:extLst>
              <a:ext uri="{FF2B5EF4-FFF2-40B4-BE49-F238E27FC236}">
                <a16:creationId xmlns:a16="http://schemas.microsoft.com/office/drawing/2014/main" id="{3ECA7F43-0C57-4B08-B5FB-65BC8E5CFF2C}"/>
              </a:ext>
            </a:extLst>
          </p:cNvPr>
          <p:cNvSpPr>
            <a:spLocks noGrp="1"/>
          </p:cNvSpPr>
          <p:nvPr>
            <p:ph sz="half" idx="13"/>
          </p:nvPr>
        </p:nvSpPr>
        <p:spPr>
          <a:xfrm>
            <a:off x="346033" y="2826645"/>
            <a:ext cx="5669534" cy="3800897"/>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FD1F9657-5C8B-4EEF-A1B6-DCE306850F4C}"/>
              </a:ext>
            </a:extLst>
          </p:cNvPr>
          <p:cNvSpPr>
            <a:spLocks noGrp="1"/>
          </p:cNvSpPr>
          <p:nvPr>
            <p:ph type="title"/>
          </p:nvPr>
        </p:nvSpPr>
        <p:spPr>
          <a:xfrm>
            <a:off x="346033" y="48210"/>
            <a:ext cx="11499934" cy="1143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829677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Three Content With Head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A215F-E308-4485-BD7A-A7B7B561240F}"/>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BCA401B4-EA85-450A-9AD6-B22F81704CBF}"/>
              </a:ext>
            </a:extLst>
          </p:cNvPr>
          <p:cNvSpPr>
            <a:spLocks noGrp="1"/>
          </p:cNvSpPr>
          <p:nvPr>
            <p:ph type="dt" sz="half" idx="11"/>
          </p:nvPr>
        </p:nvSpPr>
        <p:spPr/>
        <p:txBody>
          <a:bodyPr/>
          <a:lstStyle/>
          <a:p>
            <a:fld id="{0BFD1247-DCC1-486C-82A5-541CCEF1F3A5}" type="datetime1">
              <a:rPr lang="en-US" smtClean="0"/>
              <a:t>1/22/25</a:t>
            </a:fld>
            <a:endParaRPr lang="en-US"/>
          </a:p>
        </p:txBody>
      </p:sp>
      <p:sp>
        <p:nvSpPr>
          <p:cNvPr id="5" name="Content Placeholder 2">
            <a:extLst>
              <a:ext uri="{FF2B5EF4-FFF2-40B4-BE49-F238E27FC236}">
                <a16:creationId xmlns:a16="http://schemas.microsoft.com/office/drawing/2014/main" id="{314B0D1C-69A9-4DE5-A2EC-3AE23CBAB864}"/>
              </a:ext>
            </a:extLst>
          </p:cNvPr>
          <p:cNvSpPr>
            <a:spLocks noGrp="1"/>
          </p:cNvSpPr>
          <p:nvPr>
            <p:ph sz="half" idx="1"/>
          </p:nvPr>
        </p:nvSpPr>
        <p:spPr>
          <a:xfrm>
            <a:off x="6176432" y="1670857"/>
            <a:ext cx="5669535" cy="4956683"/>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Rectangle 8">
            <a:extLst>
              <a:ext uri="{FF2B5EF4-FFF2-40B4-BE49-F238E27FC236}">
                <a16:creationId xmlns:a16="http://schemas.microsoft.com/office/drawing/2014/main" id="{40E36CC0-0CEE-4F7D-BD64-E12742EC33CD}"/>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6" name="Content Placeholder 2">
            <a:extLst>
              <a:ext uri="{FF2B5EF4-FFF2-40B4-BE49-F238E27FC236}">
                <a16:creationId xmlns:a16="http://schemas.microsoft.com/office/drawing/2014/main" id="{3D8B041D-E134-4B62-A4BC-A12CE4E35896}"/>
              </a:ext>
            </a:extLst>
          </p:cNvPr>
          <p:cNvSpPr>
            <a:spLocks noGrp="1"/>
          </p:cNvSpPr>
          <p:nvPr>
            <p:ph sz="half" idx="12"/>
          </p:nvPr>
        </p:nvSpPr>
        <p:spPr>
          <a:xfrm>
            <a:off x="346033" y="1261955"/>
            <a:ext cx="5669534" cy="1817472"/>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Content Placeholder 2">
            <a:extLst>
              <a:ext uri="{FF2B5EF4-FFF2-40B4-BE49-F238E27FC236}">
                <a16:creationId xmlns:a16="http://schemas.microsoft.com/office/drawing/2014/main" id="{3ECA7F43-0C57-4B08-B5FB-65BC8E5CFF2C}"/>
              </a:ext>
            </a:extLst>
          </p:cNvPr>
          <p:cNvSpPr>
            <a:spLocks noGrp="1"/>
          </p:cNvSpPr>
          <p:nvPr>
            <p:ph sz="half" idx="13"/>
          </p:nvPr>
        </p:nvSpPr>
        <p:spPr>
          <a:xfrm>
            <a:off x="346033" y="3150172"/>
            <a:ext cx="5669534" cy="3477370"/>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FD1F9657-5C8B-4EEF-A1B6-DCE306850F4C}"/>
              </a:ext>
            </a:extLst>
          </p:cNvPr>
          <p:cNvSpPr>
            <a:spLocks noGrp="1"/>
          </p:cNvSpPr>
          <p:nvPr>
            <p:ph type="title"/>
          </p:nvPr>
        </p:nvSpPr>
        <p:spPr>
          <a:xfrm>
            <a:off x="346033" y="48210"/>
            <a:ext cx="11499934" cy="1143000"/>
          </a:xfrm>
        </p:spPr>
        <p:txBody>
          <a:bodyPr/>
          <a:lstStyle/>
          <a:p>
            <a:r>
              <a:rPr lang="en-US" dirty="0"/>
              <a:t>Click to edit Master title style</a:t>
            </a:r>
            <a:endParaRPr lang="en-GB" dirty="0"/>
          </a:p>
        </p:txBody>
      </p:sp>
      <p:sp>
        <p:nvSpPr>
          <p:cNvPr id="11" name="Text Placeholder 13">
            <a:extLst>
              <a:ext uri="{FF2B5EF4-FFF2-40B4-BE49-F238E27FC236}">
                <a16:creationId xmlns:a16="http://schemas.microsoft.com/office/drawing/2014/main" id="{83B3A65B-C338-407C-869F-D257AB93E55C}"/>
              </a:ext>
            </a:extLst>
          </p:cNvPr>
          <p:cNvSpPr>
            <a:spLocks noGrp="1"/>
          </p:cNvSpPr>
          <p:nvPr>
            <p:ph type="body" sz="quarter" idx="14"/>
          </p:nvPr>
        </p:nvSpPr>
        <p:spPr>
          <a:xfrm>
            <a:off x="6176432" y="1262063"/>
            <a:ext cx="5669533" cy="408794"/>
          </a:xfrm>
        </p:spPr>
        <p:txBody>
          <a:bodyPr/>
          <a:lstStyle>
            <a:lvl1pPr marL="0" indent="0">
              <a:buNone/>
              <a:defRPr sz="1400" b="1">
                <a:solidFill>
                  <a:schemeClr val="tx1"/>
                </a:solidFill>
              </a:defRPr>
            </a:lvl1pPr>
          </a:lstStyle>
          <a:p>
            <a:pPr lvl="0"/>
            <a:r>
              <a:rPr lang="en-US" dirty="0"/>
              <a:t>Click to edit Master text styles</a:t>
            </a:r>
            <a:endParaRPr lang="en-FI" dirty="0"/>
          </a:p>
        </p:txBody>
      </p:sp>
    </p:spTree>
    <p:extLst>
      <p:ext uri="{BB962C8B-B14F-4D97-AF65-F5344CB8AC3E}">
        <p14:creationId xmlns:p14="http://schemas.microsoft.com/office/powerpoint/2010/main" val="8727694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Two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A215F-E308-4485-BD7A-A7B7B561240F}"/>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BCA401B4-EA85-450A-9AD6-B22F81704CBF}"/>
              </a:ext>
            </a:extLst>
          </p:cNvPr>
          <p:cNvSpPr>
            <a:spLocks noGrp="1"/>
          </p:cNvSpPr>
          <p:nvPr>
            <p:ph type="dt" sz="half" idx="11"/>
          </p:nvPr>
        </p:nvSpPr>
        <p:spPr/>
        <p:txBody>
          <a:bodyPr/>
          <a:lstStyle/>
          <a:p>
            <a:fld id="{28B0BFEB-9524-4D59-9A4D-06779128F7EF}" type="datetime1">
              <a:rPr lang="en-US" smtClean="0"/>
              <a:t>1/22/25</a:t>
            </a:fld>
            <a:endParaRPr lang="en-US"/>
          </a:p>
        </p:txBody>
      </p:sp>
      <p:sp>
        <p:nvSpPr>
          <p:cNvPr id="5" name="Content Placeholder 2">
            <a:extLst>
              <a:ext uri="{FF2B5EF4-FFF2-40B4-BE49-F238E27FC236}">
                <a16:creationId xmlns:a16="http://schemas.microsoft.com/office/drawing/2014/main" id="{314B0D1C-69A9-4DE5-A2EC-3AE23CBAB864}"/>
              </a:ext>
            </a:extLst>
          </p:cNvPr>
          <p:cNvSpPr>
            <a:spLocks noGrp="1"/>
          </p:cNvSpPr>
          <p:nvPr>
            <p:ph sz="half" idx="1"/>
          </p:nvPr>
        </p:nvSpPr>
        <p:spPr>
          <a:xfrm>
            <a:off x="6176432" y="1262063"/>
            <a:ext cx="5669535" cy="5365477"/>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Rectangle 8">
            <a:extLst>
              <a:ext uri="{FF2B5EF4-FFF2-40B4-BE49-F238E27FC236}">
                <a16:creationId xmlns:a16="http://schemas.microsoft.com/office/drawing/2014/main" id="{40E36CC0-0CEE-4F7D-BD64-E12742EC33CD}"/>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7" name="Content Placeholder 2">
            <a:extLst>
              <a:ext uri="{FF2B5EF4-FFF2-40B4-BE49-F238E27FC236}">
                <a16:creationId xmlns:a16="http://schemas.microsoft.com/office/drawing/2014/main" id="{3ECA7F43-0C57-4B08-B5FB-65BC8E5CFF2C}"/>
              </a:ext>
            </a:extLst>
          </p:cNvPr>
          <p:cNvSpPr>
            <a:spLocks noGrp="1"/>
          </p:cNvSpPr>
          <p:nvPr>
            <p:ph sz="half" idx="13"/>
          </p:nvPr>
        </p:nvSpPr>
        <p:spPr>
          <a:xfrm>
            <a:off x="346033" y="1262063"/>
            <a:ext cx="5669534" cy="5365479"/>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FD1F9657-5C8B-4EEF-A1B6-DCE306850F4C}"/>
              </a:ext>
            </a:extLst>
          </p:cNvPr>
          <p:cNvSpPr>
            <a:spLocks noGrp="1"/>
          </p:cNvSpPr>
          <p:nvPr>
            <p:ph type="title"/>
          </p:nvPr>
        </p:nvSpPr>
        <p:spPr>
          <a:xfrm>
            <a:off x="346033" y="48210"/>
            <a:ext cx="11499934" cy="1143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2597967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Two Content With Head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A215F-E308-4485-BD7A-A7B7B561240F}"/>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BCA401B4-EA85-450A-9AD6-B22F81704CBF}"/>
              </a:ext>
            </a:extLst>
          </p:cNvPr>
          <p:cNvSpPr>
            <a:spLocks noGrp="1"/>
          </p:cNvSpPr>
          <p:nvPr>
            <p:ph type="dt" sz="half" idx="11"/>
          </p:nvPr>
        </p:nvSpPr>
        <p:spPr/>
        <p:txBody>
          <a:bodyPr/>
          <a:lstStyle/>
          <a:p>
            <a:fld id="{2053FF58-67C2-42AA-A944-B4637ED5D3E3}" type="datetime1">
              <a:rPr lang="en-US" smtClean="0"/>
              <a:t>1/22/25</a:t>
            </a:fld>
            <a:endParaRPr lang="en-US"/>
          </a:p>
        </p:txBody>
      </p:sp>
      <p:sp>
        <p:nvSpPr>
          <p:cNvPr id="5" name="Content Placeholder 2">
            <a:extLst>
              <a:ext uri="{FF2B5EF4-FFF2-40B4-BE49-F238E27FC236}">
                <a16:creationId xmlns:a16="http://schemas.microsoft.com/office/drawing/2014/main" id="{314B0D1C-69A9-4DE5-A2EC-3AE23CBAB864}"/>
              </a:ext>
            </a:extLst>
          </p:cNvPr>
          <p:cNvSpPr>
            <a:spLocks noGrp="1"/>
          </p:cNvSpPr>
          <p:nvPr>
            <p:ph sz="half" idx="1"/>
          </p:nvPr>
        </p:nvSpPr>
        <p:spPr>
          <a:xfrm>
            <a:off x="6176432" y="1670857"/>
            <a:ext cx="5669535" cy="4956683"/>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Rectangle 8">
            <a:extLst>
              <a:ext uri="{FF2B5EF4-FFF2-40B4-BE49-F238E27FC236}">
                <a16:creationId xmlns:a16="http://schemas.microsoft.com/office/drawing/2014/main" id="{40E36CC0-0CEE-4F7D-BD64-E12742EC33CD}"/>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7" name="Content Placeholder 2">
            <a:extLst>
              <a:ext uri="{FF2B5EF4-FFF2-40B4-BE49-F238E27FC236}">
                <a16:creationId xmlns:a16="http://schemas.microsoft.com/office/drawing/2014/main" id="{3ECA7F43-0C57-4B08-B5FB-65BC8E5CFF2C}"/>
              </a:ext>
            </a:extLst>
          </p:cNvPr>
          <p:cNvSpPr>
            <a:spLocks noGrp="1"/>
          </p:cNvSpPr>
          <p:nvPr>
            <p:ph sz="half" idx="13"/>
          </p:nvPr>
        </p:nvSpPr>
        <p:spPr>
          <a:xfrm>
            <a:off x="346033" y="1262063"/>
            <a:ext cx="5669534" cy="5365479"/>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FD1F9657-5C8B-4EEF-A1B6-DCE306850F4C}"/>
              </a:ext>
            </a:extLst>
          </p:cNvPr>
          <p:cNvSpPr>
            <a:spLocks noGrp="1"/>
          </p:cNvSpPr>
          <p:nvPr>
            <p:ph type="title"/>
          </p:nvPr>
        </p:nvSpPr>
        <p:spPr>
          <a:xfrm>
            <a:off x="346033" y="48210"/>
            <a:ext cx="11499934" cy="1143000"/>
          </a:xfrm>
        </p:spPr>
        <p:txBody>
          <a:bodyPr/>
          <a:lstStyle/>
          <a:p>
            <a:r>
              <a:rPr lang="en-US" dirty="0"/>
              <a:t>Click to edit Master title style</a:t>
            </a:r>
            <a:endParaRPr lang="en-GB" dirty="0"/>
          </a:p>
        </p:txBody>
      </p:sp>
      <p:sp>
        <p:nvSpPr>
          <p:cNvPr id="11" name="Text Placeholder 13">
            <a:extLst>
              <a:ext uri="{FF2B5EF4-FFF2-40B4-BE49-F238E27FC236}">
                <a16:creationId xmlns:a16="http://schemas.microsoft.com/office/drawing/2014/main" id="{83B3A65B-C338-407C-869F-D257AB93E55C}"/>
              </a:ext>
            </a:extLst>
          </p:cNvPr>
          <p:cNvSpPr>
            <a:spLocks noGrp="1"/>
          </p:cNvSpPr>
          <p:nvPr>
            <p:ph type="body" sz="quarter" idx="14"/>
          </p:nvPr>
        </p:nvSpPr>
        <p:spPr>
          <a:xfrm>
            <a:off x="6176432" y="1262063"/>
            <a:ext cx="5669533" cy="408794"/>
          </a:xfrm>
        </p:spPr>
        <p:txBody>
          <a:bodyPr/>
          <a:lstStyle>
            <a:lvl1pPr marL="0" indent="0">
              <a:buNone/>
              <a:defRPr sz="1400" b="1">
                <a:solidFill>
                  <a:schemeClr val="tx1"/>
                </a:solidFill>
              </a:defRPr>
            </a:lvl1pPr>
          </a:lstStyle>
          <a:p>
            <a:pPr lvl="0"/>
            <a:r>
              <a:rPr lang="en-US" dirty="0"/>
              <a:t>Click to edit Master text styles</a:t>
            </a:r>
            <a:endParaRPr lang="en-FI" dirty="0"/>
          </a:p>
        </p:txBody>
      </p:sp>
    </p:spTree>
    <p:extLst>
      <p:ext uri="{BB962C8B-B14F-4D97-AF65-F5344CB8AC3E}">
        <p14:creationId xmlns:p14="http://schemas.microsoft.com/office/powerpoint/2010/main" val="41259309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lar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F60A20-0281-4C43-BE27-B924D0E7ED17}"/>
              </a:ext>
            </a:extLst>
          </p:cNvPr>
          <p:cNvSpPr/>
          <p:nvPr userDrawn="1"/>
        </p:nvSpPr>
        <p:spPr>
          <a:xfrm>
            <a:off x="0" y="5877768"/>
            <a:ext cx="12192000" cy="9802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3" name="Slide Number Placeholder 2">
            <a:extLst>
              <a:ext uri="{FF2B5EF4-FFF2-40B4-BE49-F238E27FC236}">
                <a16:creationId xmlns:a16="http://schemas.microsoft.com/office/drawing/2014/main" id="{089F1B26-40E6-4CAE-8C6C-21FFFE4BD390}"/>
              </a:ext>
            </a:extLst>
          </p:cNvPr>
          <p:cNvSpPr>
            <a:spLocks noGrp="1"/>
          </p:cNvSpPr>
          <p:nvPr>
            <p:ph type="sldNum" sz="quarter" idx="10"/>
          </p:nvPr>
        </p:nvSpPr>
        <p:spPr/>
        <p:txBody>
          <a:bodyPr/>
          <a:lstStyle/>
          <a:p>
            <a:fld id="{C5EF2332-01BF-834F-8236-50238282D533}" type="slidenum">
              <a:rPr lang="en-US" smtClean="0"/>
              <a:t>‹#›</a:t>
            </a:fld>
            <a:endParaRPr lang="en-US"/>
          </a:p>
        </p:txBody>
      </p:sp>
      <p:sp>
        <p:nvSpPr>
          <p:cNvPr id="4" name="Date Placeholder 3">
            <a:extLst>
              <a:ext uri="{FF2B5EF4-FFF2-40B4-BE49-F238E27FC236}">
                <a16:creationId xmlns:a16="http://schemas.microsoft.com/office/drawing/2014/main" id="{2FD4EB5F-BBDF-43AA-B322-DBC2BE28694D}"/>
              </a:ext>
            </a:extLst>
          </p:cNvPr>
          <p:cNvSpPr>
            <a:spLocks noGrp="1"/>
          </p:cNvSpPr>
          <p:nvPr>
            <p:ph type="dt" sz="half" idx="11"/>
          </p:nvPr>
        </p:nvSpPr>
        <p:spPr/>
        <p:txBody>
          <a:bodyPr/>
          <a:lstStyle/>
          <a:p>
            <a:fld id="{3A90985E-7D06-474A-B35F-C7E47130AC86}" type="datetime1">
              <a:rPr lang="en-US" smtClean="0"/>
              <a:t>1/22/25</a:t>
            </a:fld>
            <a:endParaRPr lang="en-US"/>
          </a:p>
        </p:txBody>
      </p:sp>
      <p:sp>
        <p:nvSpPr>
          <p:cNvPr id="7" name="Content Placeholder 2">
            <a:extLst>
              <a:ext uri="{FF2B5EF4-FFF2-40B4-BE49-F238E27FC236}">
                <a16:creationId xmlns:a16="http://schemas.microsoft.com/office/drawing/2014/main" id="{483863AB-DB4E-4C36-8CA5-17ACC71D4FE8}"/>
              </a:ext>
            </a:extLst>
          </p:cNvPr>
          <p:cNvSpPr>
            <a:spLocks noGrp="1"/>
          </p:cNvSpPr>
          <p:nvPr>
            <p:ph idx="1"/>
          </p:nvPr>
        </p:nvSpPr>
        <p:spPr>
          <a:xfrm>
            <a:off x="609600" y="1502228"/>
            <a:ext cx="10972800" cy="5202000"/>
          </a:xfrm>
        </p:spPr>
        <p:txBody>
          <a:bodyPr/>
          <a:lstStyle>
            <a:lvl1pPr>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itle 1">
            <a:extLst>
              <a:ext uri="{FF2B5EF4-FFF2-40B4-BE49-F238E27FC236}">
                <a16:creationId xmlns:a16="http://schemas.microsoft.com/office/drawing/2014/main" id="{FC9FE2E9-EA17-4993-81DE-DC9234476217}"/>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2810343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Custom">
    <p:spTree>
      <p:nvGrpSpPr>
        <p:cNvPr id="1" name=""/>
        <p:cNvGrpSpPr/>
        <p:nvPr/>
      </p:nvGrpSpPr>
      <p:grpSpPr>
        <a:xfrm>
          <a:off x="0" y="0"/>
          <a:ext cx="0" cy="0"/>
          <a:chOff x="0" y="0"/>
          <a:chExt cx="0" cy="0"/>
        </a:xfrm>
      </p:grpSpPr>
      <p:sp>
        <p:nvSpPr>
          <p:cNvPr id="3" name="text_body"/>
          <p:cNvSpPr>
            <a:spLocks noGrp="1"/>
          </p:cNvSpPr>
          <p:nvPr>
            <p:ph idx="1"/>
          </p:nvPr>
        </p:nvSpPr>
        <p:spPr/>
        <p:txBody>
          <a:bodyPr/>
          <a:lstStyle>
            <a:lvl1pPr marL="0" indent="0">
              <a:buNone/>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8880309" y="44624"/>
            <a:ext cx="2844800" cy="365125"/>
          </a:xfrm>
          <a:prstGeom prst="rect">
            <a:avLst/>
          </a:prstGeom>
        </p:spPr>
        <p:txBody>
          <a:bodyPr/>
          <a:lstStyle/>
          <a:p>
            <a:fld id="{868C4E2E-3E78-4EB0-8872-48B82637C03A}" type="datetime1">
              <a:rPr lang="en-US" smtClean="0"/>
              <a:t>1/22/25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Title 1">
            <a:extLst>
              <a:ext uri="{FF2B5EF4-FFF2-40B4-BE49-F238E27FC236}">
                <a16:creationId xmlns:a16="http://schemas.microsoft.com/office/drawing/2014/main" id="{CCFA2143-B3B9-4EC7-BC35-3ABFA6F994ED}"/>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custDataLst>
      <p:tags r:id="rId1"/>
    </p:custDataLst>
    <p:extLst>
      <p:ext uri="{BB962C8B-B14F-4D97-AF65-F5344CB8AC3E}">
        <p14:creationId xmlns:p14="http://schemas.microsoft.com/office/powerpoint/2010/main" val="195424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able + Legend Custom">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9035"/>
            <a:ext cx="10972800" cy="4525963"/>
          </a:xfrm>
        </p:spPr>
        <p:txBody>
          <a:bodyPr/>
          <a:lstStyle>
            <a:lvl1pPr marL="0" indent="0">
              <a:buNone/>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8880309" y="44624"/>
            <a:ext cx="2844800" cy="365125"/>
          </a:xfrm>
          <a:prstGeom prst="rect">
            <a:avLst/>
          </a:prstGeom>
        </p:spPr>
        <p:txBody>
          <a:bodyPr/>
          <a:lstStyle/>
          <a:p>
            <a:fld id="{A2811E2C-04DE-4A46-9DBA-B7D0553EFCE2}" type="datetime1">
              <a:rPr lang="en-US" smtClean="0"/>
              <a:t>1/22/25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Content Placeholder 2">
            <a:extLst>
              <a:ext uri="{FF2B5EF4-FFF2-40B4-BE49-F238E27FC236}">
                <a16:creationId xmlns:a16="http://schemas.microsoft.com/office/drawing/2014/main" id="{1454253E-E317-4374-BAC4-6FB2A0F0ED8C}"/>
              </a:ext>
            </a:extLst>
          </p:cNvPr>
          <p:cNvSpPr>
            <a:spLocks noGrp="1"/>
          </p:cNvSpPr>
          <p:nvPr>
            <p:ph idx="13"/>
          </p:nvPr>
        </p:nvSpPr>
        <p:spPr>
          <a:xfrm>
            <a:off x="10872216" y="1508760"/>
            <a:ext cx="1191221" cy="2218630"/>
          </a:xfrm>
        </p:spPr>
        <p:txBody>
          <a:bodyPr/>
          <a:lstStyle>
            <a:lvl1pPr marL="0" indent="0">
              <a:buNone/>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itle 1">
            <a:extLst>
              <a:ext uri="{FF2B5EF4-FFF2-40B4-BE49-F238E27FC236}">
                <a16:creationId xmlns:a16="http://schemas.microsoft.com/office/drawing/2014/main" id="{54F30AE5-142E-4C25-87BA-B8565844BFEF}"/>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custDataLst>
      <p:tags r:id="rId1"/>
    </p:custDataLst>
    <p:extLst>
      <p:ext uri="{BB962C8B-B14F-4D97-AF65-F5344CB8AC3E}">
        <p14:creationId xmlns:p14="http://schemas.microsoft.com/office/powerpoint/2010/main" val="2441131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Image Custom">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36320"/>
            <a:ext cx="10972800" cy="4924865"/>
          </a:xfrm>
        </p:spPr>
        <p:txBody>
          <a:bodyPr/>
          <a:lstStyle>
            <a:lvl1pPr marL="0" indent="0">
              <a:buNone/>
              <a:defRPr sz="1800" b="0">
                <a:solidFill>
                  <a:schemeClr val="tx1"/>
                </a:solidFill>
              </a:defRPr>
            </a:lvl1pPr>
            <a:lvl2pPr>
              <a:defRPr sz="1500" b="0">
                <a:solidFill>
                  <a:schemeClr val="tx1"/>
                </a:solidFill>
              </a:defRPr>
            </a:lvl2pPr>
            <a:lvl3pPr>
              <a:defRPr sz="1350" b="0">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a:xfrm>
            <a:off x="8880309" y="44624"/>
            <a:ext cx="2844800" cy="365125"/>
          </a:xfrm>
          <a:prstGeom prst="rect">
            <a:avLst/>
          </a:prstGeom>
        </p:spPr>
        <p:txBody>
          <a:bodyPr/>
          <a:lstStyle/>
          <a:p>
            <a:fld id="{593788E6-9A74-4943-A0AF-90283E3D6202}" type="datetime1">
              <a:rPr lang="en-US" smtClean="0"/>
              <a:t>1/22/25</a:t>
            </a:fld>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7" name="Title 1">
            <a:extLst>
              <a:ext uri="{FF2B5EF4-FFF2-40B4-BE49-F238E27FC236}">
                <a16:creationId xmlns:a16="http://schemas.microsoft.com/office/drawing/2014/main" id="{EDAC0E46-F1A5-4422-A5E2-124A22C145CD}"/>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custDataLst>
      <p:tags r:id="rId1"/>
    </p:custDataLst>
    <p:extLst>
      <p:ext uri="{BB962C8B-B14F-4D97-AF65-F5344CB8AC3E}">
        <p14:creationId xmlns:p14="http://schemas.microsoft.com/office/powerpoint/2010/main" val="303761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3000" b="1" cap="all">
                <a:solidFill>
                  <a:srgbClr val="0070C0"/>
                </a:solidFill>
              </a:defRPr>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25264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C820DED6-3765-4534-B532-0657F89EB4C9}" type="datetime1">
              <a:rPr lang="en-US" smtClean="0"/>
              <a:t>1/22/25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8" name="Title 1">
            <a:extLst>
              <a:ext uri="{FF2B5EF4-FFF2-40B4-BE49-F238E27FC236}">
                <a16:creationId xmlns:a16="http://schemas.microsoft.com/office/drawing/2014/main" id="{B50E7B5A-8A94-4419-B81A-97E029AE4A8C}"/>
              </a:ext>
            </a:extLst>
          </p:cNvPr>
          <p:cNvSpPr>
            <a:spLocks noGrp="1"/>
          </p:cNvSpPr>
          <p:nvPr>
            <p:ph type="title"/>
          </p:nvPr>
        </p:nvSpPr>
        <p:spPr>
          <a:xfrm>
            <a:off x="466891" y="116632"/>
            <a:ext cx="11258218" cy="1143000"/>
          </a:xfrm>
          <a:prstGeom prst="rect">
            <a:avLst/>
          </a:prstGeom>
        </p:spPr>
        <p:txBody>
          <a:bodyPr>
            <a:normAutofit/>
          </a:bodyPr>
          <a:lstStyle>
            <a:lvl1pPr>
              <a:defRPr sz="2700"/>
            </a:lvl1pPr>
          </a:lstStyle>
          <a:p>
            <a:r>
              <a:rPr lang="en-US" dirty="0"/>
              <a:t>Click to edit Master title style</a:t>
            </a:r>
            <a:endParaRPr lang="en-GB" dirty="0"/>
          </a:p>
        </p:txBody>
      </p:sp>
    </p:spTree>
    <p:extLst>
      <p:ext uri="{BB962C8B-B14F-4D97-AF65-F5344CB8AC3E}">
        <p14:creationId xmlns:p14="http://schemas.microsoft.com/office/powerpoint/2010/main" val="637058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Cus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600203"/>
            <a:ext cx="5384800" cy="4525963"/>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97600" y="1600203"/>
            <a:ext cx="5384800" cy="4525963"/>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3BEE57D4-7D8E-4CAC-A6F8-EA8D2D023BF8}" type="datetime1">
              <a:rPr lang="en-US" smtClean="0"/>
              <a:t>1/22/25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9" name="Title 1">
            <a:extLst>
              <a:ext uri="{FF2B5EF4-FFF2-40B4-BE49-F238E27FC236}">
                <a16:creationId xmlns:a16="http://schemas.microsoft.com/office/drawing/2014/main" id="{3CBAC482-A8EE-46B0-8692-517A7423EF00}"/>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234958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Custom">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399898"/>
            <a:ext cx="10972800" cy="1828797"/>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09600" y="3611565"/>
            <a:ext cx="10972800" cy="2514601"/>
          </a:xfrm>
        </p:spPr>
        <p:txBody>
          <a:bodyPr/>
          <a:lstStyle>
            <a:lvl1pPr>
              <a:defRPr sz="2100" b="0"/>
            </a:lvl1pPr>
            <a:lvl2pPr>
              <a:defRPr sz="1800" b="0"/>
            </a:lvl2pPr>
            <a:lvl3pPr>
              <a:defRPr sz="1500" b="0"/>
            </a:lvl3pPr>
            <a:lvl4pPr>
              <a:defRPr sz="1350" b="0"/>
            </a:lvl4pPr>
            <a:lvl5pPr>
              <a:defRPr sz="1350" b="0"/>
            </a:lvl5pPr>
            <a:lvl6pPr>
              <a:defRPr sz="1350"/>
            </a:lvl6pPr>
            <a:lvl7pPr>
              <a:defRPr sz="1350"/>
            </a:lvl7pPr>
            <a:lvl8pPr>
              <a:defRPr sz="1350"/>
            </a:lvl8pPr>
            <a:lvl9pPr>
              <a:defRPr sz="135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Date Placeholder 4"/>
          <p:cNvSpPr>
            <a:spLocks noGrp="1"/>
          </p:cNvSpPr>
          <p:nvPr>
            <p:ph type="dt" sz="half" idx="10"/>
          </p:nvPr>
        </p:nvSpPr>
        <p:spPr>
          <a:xfrm>
            <a:off x="8880000" y="36001"/>
            <a:ext cx="2844800" cy="365125"/>
          </a:xfrm>
          <a:prstGeom prst="rect">
            <a:avLst/>
          </a:prstGeom>
        </p:spPr>
        <p:txBody>
          <a:bodyPr/>
          <a:lstStyle/>
          <a:p>
            <a:fld id="{36DC5657-96FF-4603-9E96-6547A1338115}" type="datetime1">
              <a:rPr lang="en-US" smtClean="0"/>
              <a:t>1/22/25</a:t>
            </a:fld>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
        <p:nvSpPr>
          <p:cNvPr id="9" name="Title 1">
            <a:extLst>
              <a:ext uri="{FF2B5EF4-FFF2-40B4-BE49-F238E27FC236}">
                <a16:creationId xmlns:a16="http://schemas.microsoft.com/office/drawing/2014/main" id="{2726C164-E959-4FFE-83BE-0B5745E96A4C}"/>
              </a:ext>
            </a:extLst>
          </p:cNvPr>
          <p:cNvSpPr>
            <a:spLocks noGrp="1"/>
          </p:cNvSpPr>
          <p:nvPr>
            <p:ph type="title"/>
          </p:nvPr>
        </p:nvSpPr>
        <p:spPr>
          <a:xfrm>
            <a:off x="609600" y="161904"/>
            <a:ext cx="10972800" cy="1143000"/>
          </a:xfrm>
        </p:spPr>
        <p:txBody>
          <a:bodyPr/>
          <a:lstStyle/>
          <a:p>
            <a:r>
              <a:rPr lang="en-US" dirty="0"/>
              <a:t>Click to edit Master title style</a:t>
            </a:r>
            <a:endParaRPr lang="en-FI" dirty="0"/>
          </a:p>
        </p:txBody>
      </p:sp>
    </p:spTree>
    <p:extLst>
      <p:ext uri="{BB962C8B-B14F-4D97-AF65-F5344CB8AC3E}">
        <p14:creationId xmlns:p14="http://schemas.microsoft.com/office/powerpoint/2010/main" val="91077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9184413" y="6348368"/>
            <a:ext cx="28448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C5EF2332-01BF-834F-8236-50238282D533}" type="slidenum">
              <a:rPr lang="en-US" smtClean="0"/>
              <a:pPr/>
              <a:t>‹#›</a:t>
            </a:fld>
            <a:endParaRPr lang="en-US" dirty="0"/>
          </a:p>
        </p:txBody>
      </p:sp>
      <p:sp>
        <p:nvSpPr>
          <p:cNvPr id="7" name="Rectangle 6"/>
          <p:cNvSpPr/>
          <p:nvPr/>
        </p:nvSpPr>
        <p:spPr>
          <a:xfrm>
            <a:off x="0" y="-27384"/>
            <a:ext cx="12192000" cy="1196817"/>
          </a:xfrm>
          <a:prstGeom prst="rect">
            <a:avLst/>
          </a:prstGeom>
          <a:solidFill>
            <a:srgbClr val="1E7F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GB" sz="1350" dirty="0">
              <a:solidFill>
                <a:prstClr val="white"/>
              </a:solidFill>
            </a:endParaRPr>
          </a:p>
        </p:txBody>
      </p:sp>
      <p:grpSp>
        <p:nvGrpSpPr>
          <p:cNvPr id="9" name="Group 8"/>
          <p:cNvGrpSpPr/>
          <p:nvPr/>
        </p:nvGrpSpPr>
        <p:grpSpPr>
          <a:xfrm>
            <a:off x="9315613" y="6269496"/>
            <a:ext cx="2515543" cy="527387"/>
            <a:chOff x="5525840" y="3530278"/>
            <a:chExt cx="1886657" cy="527387"/>
          </a:xfrm>
        </p:grpSpPr>
        <p:sp>
          <p:nvSpPr>
            <p:cNvPr id="10" name="TextBox 9"/>
            <p:cNvSpPr txBox="1"/>
            <p:nvPr/>
          </p:nvSpPr>
          <p:spPr>
            <a:xfrm>
              <a:off x="5540240" y="3530278"/>
              <a:ext cx="1872257" cy="207749"/>
            </a:xfrm>
            <a:prstGeom prst="rect">
              <a:avLst/>
            </a:prstGeom>
            <a:noFill/>
          </p:spPr>
          <p:txBody>
            <a:bodyPr wrap="square" rtlCol="0">
              <a:spAutoFit/>
            </a:bodyPr>
            <a:lstStyle/>
            <a:p>
              <a:pPr eaLnBrk="1" fontAlgn="auto" hangingPunct="1">
                <a:spcBef>
                  <a:spcPts val="0"/>
                </a:spcBef>
                <a:spcAft>
                  <a:spcPts val="0"/>
                </a:spcAft>
              </a:pPr>
              <a:r>
                <a:rPr lang="en-GB" sz="750" cap="all" dirty="0">
                  <a:solidFill>
                    <a:srgbClr val="1E7FB8"/>
                  </a:solidFill>
                  <a:latin typeface="Corbel" panose="020B0503020204020204" pitchFamily="34" charset="0"/>
                  <a:cs typeface="+mn-cs"/>
                </a:rPr>
                <a:t>Health</a:t>
              </a:r>
            </a:p>
          </p:txBody>
        </p:sp>
        <p:grpSp>
          <p:nvGrpSpPr>
            <p:cNvPr id="11" name="Group 10"/>
            <p:cNvGrpSpPr/>
            <p:nvPr/>
          </p:nvGrpSpPr>
          <p:grpSpPr>
            <a:xfrm>
              <a:off x="5525840" y="3618320"/>
              <a:ext cx="1879457" cy="439345"/>
              <a:chOff x="5525840" y="3618320"/>
              <a:chExt cx="1879457" cy="439345"/>
            </a:xfrm>
          </p:grpSpPr>
          <p:sp>
            <p:nvSpPr>
              <p:cNvPr id="12" name="TextBox 11"/>
              <p:cNvSpPr txBox="1"/>
              <p:nvPr/>
            </p:nvSpPr>
            <p:spPr>
              <a:xfrm>
                <a:off x="6494240" y="3838374"/>
                <a:ext cx="889168" cy="219291"/>
              </a:xfrm>
              <a:prstGeom prst="rect">
                <a:avLst/>
              </a:prstGeom>
              <a:noFill/>
            </p:spPr>
            <p:txBody>
              <a:bodyPr wrap="square" rtlCol="0">
                <a:spAutoFit/>
              </a:bodyPr>
              <a:lstStyle/>
              <a:p>
                <a:pPr eaLnBrk="1" fontAlgn="auto" hangingPunct="1">
                  <a:spcBef>
                    <a:spcPts val="0"/>
                  </a:spcBef>
                  <a:spcAft>
                    <a:spcPts val="0"/>
                  </a:spcAft>
                </a:pPr>
                <a:r>
                  <a:rPr lang="en-GB" sz="825" spc="-60" dirty="0">
                    <a:solidFill>
                      <a:srgbClr val="1E7FB8"/>
                    </a:solidFill>
                    <a:latin typeface="Corbel" panose="020B0503020204020204" pitchFamily="34" charset="0"/>
                    <a:cs typeface="+mn-cs"/>
                  </a:rPr>
                  <a:t>programme</a:t>
                </a:r>
              </a:p>
            </p:txBody>
          </p:sp>
          <p:sp>
            <p:nvSpPr>
              <p:cNvPr id="13" name="TextBox 12"/>
              <p:cNvSpPr txBox="1"/>
              <p:nvPr/>
            </p:nvSpPr>
            <p:spPr>
              <a:xfrm>
                <a:off x="5525840" y="3618320"/>
                <a:ext cx="1879457" cy="323165"/>
              </a:xfrm>
              <a:prstGeom prst="rect">
                <a:avLst/>
              </a:prstGeom>
              <a:noFill/>
            </p:spPr>
            <p:txBody>
              <a:bodyPr wrap="square" rtlCol="0">
                <a:spAutoFit/>
              </a:bodyPr>
              <a:lstStyle/>
              <a:p>
                <a:pPr eaLnBrk="1" fontAlgn="auto" hangingPunct="1">
                  <a:spcBef>
                    <a:spcPts val="0"/>
                  </a:spcBef>
                  <a:spcAft>
                    <a:spcPts val="0"/>
                  </a:spcAft>
                </a:pPr>
                <a:r>
                  <a:rPr lang="en-GB" sz="1500" b="1" cap="all" spc="-60" dirty="0">
                    <a:solidFill>
                      <a:srgbClr val="1E7FB8"/>
                    </a:solidFill>
                    <a:latin typeface="Leelawadee" panose="020B0502040204020203" pitchFamily="34" charset="-34"/>
                    <a:ea typeface="Lato Heavy" panose="020F0502020204030203" pitchFamily="34" charset="0"/>
                    <a:cs typeface="Leelawadee" panose="020B0502040204020203" pitchFamily="34" charset="-34"/>
                  </a:rPr>
                  <a:t>emergencies</a:t>
                </a:r>
              </a:p>
            </p:txBody>
          </p:sp>
        </p:grpSp>
      </p:grpSp>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GB" dirty="0"/>
          </a:p>
        </p:txBody>
      </p:sp>
      <p:cxnSp>
        <p:nvCxnSpPr>
          <p:cNvPr id="16" name="Straight Connector 15"/>
          <p:cNvCxnSpPr/>
          <p:nvPr/>
        </p:nvCxnSpPr>
        <p:spPr>
          <a:xfrm>
            <a:off x="-12288" y="6215809"/>
            <a:ext cx="122042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Date Placeholder 17"/>
          <p:cNvSpPr>
            <a:spLocks noGrp="1"/>
          </p:cNvSpPr>
          <p:nvPr>
            <p:ph type="dt" sz="half" idx="2"/>
          </p:nvPr>
        </p:nvSpPr>
        <p:spPr>
          <a:xfrm>
            <a:off x="8880000" y="36001"/>
            <a:ext cx="2844800" cy="365125"/>
          </a:xfrm>
          <a:prstGeom prst="rect">
            <a:avLst/>
          </a:prstGeom>
        </p:spPr>
        <p:txBody>
          <a:bodyPr vert="horz" lIns="91440" tIns="45720" rIns="91440" bIns="45720" rtlCol="0" anchor="ctr"/>
          <a:lstStyle>
            <a:lvl1pPr algn="r">
              <a:defRPr sz="900">
                <a:solidFill>
                  <a:schemeClr val="bg1"/>
                </a:solidFill>
                <a:latin typeface="Segoe Condensed" panose="020B0606040200020203" pitchFamily="34" charset="0"/>
              </a:defRPr>
            </a:lvl1pPr>
          </a:lstStyle>
          <a:p>
            <a:fld id="{6C0063D3-2A43-4DB9-8D47-89A6771FB05A}" type="datetime1">
              <a:rPr lang="en-US" smtClean="0"/>
              <a:t>1/22/25</a:t>
            </a:fld>
            <a:endParaRPr lang="en-US"/>
          </a:p>
        </p:txBody>
      </p:sp>
      <p:pic>
        <p:nvPicPr>
          <p:cNvPr id="15" name="Picture 14">
            <a:extLst>
              <a:ext uri="{FF2B5EF4-FFF2-40B4-BE49-F238E27FC236}">
                <a16:creationId xmlns:a16="http://schemas.microsoft.com/office/drawing/2014/main" id="{80D29B7D-47C4-4640-9003-C8A639EDE5BC}"/>
              </a:ext>
            </a:extLst>
          </p:cNvPr>
          <p:cNvPicPr>
            <a:picLocks noChangeAspect="1"/>
          </p:cNvPicPr>
          <p:nvPr userDrawn="1"/>
        </p:nvPicPr>
        <p:blipFill>
          <a:blip r:embed="rId27"/>
          <a:stretch>
            <a:fillRect/>
          </a:stretch>
        </p:blipFill>
        <p:spPr>
          <a:xfrm>
            <a:off x="465513" y="6308731"/>
            <a:ext cx="1498204" cy="458558"/>
          </a:xfrm>
          <a:prstGeom prst="rect">
            <a:avLst/>
          </a:prstGeom>
        </p:spPr>
      </p:pic>
      <p:pic>
        <p:nvPicPr>
          <p:cNvPr id="17" name="Picture 16" descr="Text&#10;&#10;Description automatically generated">
            <a:extLst>
              <a:ext uri="{FF2B5EF4-FFF2-40B4-BE49-F238E27FC236}">
                <a16:creationId xmlns:a16="http://schemas.microsoft.com/office/drawing/2014/main" id="{35E5C65A-8841-41E0-83A7-2AD328E1B1F1}"/>
              </a:ext>
            </a:extLst>
          </p:cNvPr>
          <p:cNvPicPr>
            <a:picLocks noChangeAspect="1"/>
          </p:cNvPicPr>
          <p:nvPr userDrawn="1"/>
        </p:nvPicPr>
        <p:blipFill rotWithShape="1">
          <a:blip r:embed="rId28">
            <a:extLst>
              <a:ext uri="{28A0092B-C50C-407E-A947-70E740481C1C}">
                <a14:useLocalDpi xmlns:a14="http://schemas.microsoft.com/office/drawing/2010/main" val="0"/>
              </a:ext>
            </a:extLst>
          </a:blip>
          <a:srcRect l="7316" t="36544" r="11732" b="26452"/>
          <a:stretch/>
        </p:blipFill>
        <p:spPr>
          <a:xfrm>
            <a:off x="4564853" y="6339489"/>
            <a:ext cx="3050006" cy="397042"/>
          </a:xfrm>
          <a:prstGeom prst="rect">
            <a:avLst/>
          </a:prstGeom>
        </p:spPr>
      </p:pic>
      <p:sp>
        <p:nvSpPr>
          <p:cNvPr id="5" name="TextBox 4">
            <a:extLst>
              <a:ext uri="{FF2B5EF4-FFF2-40B4-BE49-F238E27FC236}">
                <a16:creationId xmlns:a16="http://schemas.microsoft.com/office/drawing/2014/main" id="{1E59FCA0-9D3E-33E9-8B3B-09DC29EA35A3}"/>
              </a:ext>
            </a:extLst>
          </p:cNvPr>
          <p:cNvSpPr txBox="1"/>
          <p:nvPr userDrawn="1"/>
        </p:nvSpPr>
        <p:spPr>
          <a:xfrm rot="20552992">
            <a:off x="377278" y="3049261"/>
            <a:ext cx="11005052" cy="1200329"/>
          </a:xfrm>
          <a:prstGeom prst="rect">
            <a:avLst/>
          </a:prstGeom>
          <a:noFill/>
        </p:spPr>
        <p:txBody>
          <a:bodyPr wrap="square" rtlCol="0">
            <a:spAutoFit/>
          </a:bodyPr>
          <a:lstStyle/>
          <a:p>
            <a:pPr algn="ctr"/>
            <a:r>
              <a:rPr lang="en-US" sz="7200" dirty="0">
                <a:solidFill>
                  <a:srgbClr val="1E7FB8">
                    <a:alpha val="20000"/>
                  </a:srgbClr>
                </a:solidFill>
              </a:rPr>
              <a:t>Confidential, not for sharing</a:t>
            </a:r>
          </a:p>
        </p:txBody>
      </p:sp>
    </p:spTree>
    <p:extLst>
      <p:ext uri="{BB962C8B-B14F-4D97-AF65-F5344CB8AC3E}">
        <p14:creationId xmlns:p14="http://schemas.microsoft.com/office/powerpoint/2010/main" val="2121286236"/>
      </p:ext>
    </p:extLst>
  </p:cSld>
  <p:clrMap bg1="lt1" tx1="dk1" bg2="lt2" tx2="dk2" accent1="accent1" accent2="accent2" accent3="accent3" accent4="accent4" accent5="accent5" accent6="accent6" hlink="hlink" folHlink="folHlink"/>
  <p:sldLayoutIdLst>
    <p:sldLayoutId id="2147483689" r:id="rId1"/>
    <p:sldLayoutId id="2147483662" r:id="rId2"/>
    <p:sldLayoutId id="2147483673" r:id="rId3"/>
    <p:sldLayoutId id="2147483676" r:id="rId4"/>
    <p:sldLayoutId id="2147483675" r:id="rId5"/>
    <p:sldLayoutId id="2147483663" r:id="rId6"/>
    <p:sldLayoutId id="2147483664" r:id="rId7"/>
    <p:sldLayoutId id="2147483674" r:id="rId8"/>
    <p:sldLayoutId id="2147483677" r:id="rId9"/>
    <p:sldLayoutId id="2147483665" r:id="rId10"/>
    <p:sldLayoutId id="2147483666" r:id="rId11"/>
    <p:sldLayoutId id="2147483667" r:id="rId12"/>
    <p:sldLayoutId id="2147483668" r:id="rId13"/>
    <p:sldLayoutId id="2147483669" r:id="rId14"/>
    <p:sldLayoutId id="2147483670" r:id="rId15"/>
    <p:sldLayoutId id="2147483671" r:id="rId16"/>
    <p:sldLayoutId id="2147483678" r:id="rId17"/>
    <p:sldLayoutId id="2147483679" r:id="rId18"/>
    <p:sldLayoutId id="2147483684" r:id="rId19"/>
    <p:sldLayoutId id="2147483680" r:id="rId20"/>
    <p:sldLayoutId id="2147483681" r:id="rId21"/>
    <p:sldLayoutId id="2147483682" r:id="rId22"/>
    <p:sldLayoutId id="2147483687" r:id="rId23"/>
    <p:sldLayoutId id="2147483686" r:id="rId24"/>
    <p:sldLayoutId id="2147483688" r:id="rId25"/>
  </p:sldLayoutIdLst>
  <p:hf hdr="0" ftr="0" dt="0"/>
  <p:txStyles>
    <p:titleStyle>
      <a:lvl1pPr algn="l" defTabSz="685800" rtl="0" eaLnBrk="1" latinLnBrk="0" hangingPunct="1">
        <a:spcBef>
          <a:spcPct val="0"/>
        </a:spcBef>
        <a:buNone/>
        <a:defRPr sz="3300" b="1" kern="1200">
          <a:solidFill>
            <a:schemeClr val="bg1"/>
          </a:solidFill>
          <a:latin typeface="Segoe Condensed" panose="020B0606040200020203" pitchFamily="34" charset="0"/>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b="1" kern="1200">
          <a:solidFill>
            <a:schemeClr val="tx1">
              <a:lumMod val="50000"/>
              <a:lumOff val="50000"/>
            </a:schemeClr>
          </a:solidFill>
          <a:latin typeface="Segoe Condensed" panose="020B0606040200020203" pitchFamily="34" charset="0"/>
          <a:ea typeface="+mn-ea"/>
          <a:cs typeface="+mn-cs"/>
        </a:defRPr>
      </a:lvl1pPr>
      <a:lvl2pPr marL="557213" indent="-214313" algn="l" defTabSz="685800" rtl="0" eaLnBrk="1" latinLnBrk="0" hangingPunct="1">
        <a:spcBef>
          <a:spcPct val="20000"/>
        </a:spcBef>
        <a:buFont typeface="Arial" panose="020B0604020202020204" pitchFamily="34" charset="0"/>
        <a:buChar char="–"/>
        <a:defRPr sz="2100" b="1" kern="1200">
          <a:solidFill>
            <a:schemeClr val="tx1">
              <a:lumMod val="50000"/>
              <a:lumOff val="50000"/>
            </a:schemeClr>
          </a:solidFill>
          <a:latin typeface="Segoe Condensed" panose="020B0606040200020203" pitchFamily="34" charset="0"/>
          <a:ea typeface="+mn-ea"/>
          <a:cs typeface="+mn-cs"/>
        </a:defRPr>
      </a:lvl2pPr>
      <a:lvl3pPr marL="857250" indent="-171450" algn="l" defTabSz="685800" rtl="0" eaLnBrk="1" latinLnBrk="0" hangingPunct="1">
        <a:spcBef>
          <a:spcPct val="20000"/>
        </a:spcBef>
        <a:buFont typeface="Arial" panose="020B0604020202020204" pitchFamily="34" charset="0"/>
        <a:buChar char="•"/>
        <a:defRPr sz="1800" b="1" kern="1200">
          <a:solidFill>
            <a:schemeClr val="tx1">
              <a:lumMod val="50000"/>
              <a:lumOff val="50000"/>
            </a:schemeClr>
          </a:solidFill>
          <a:latin typeface="Segoe Condensed" panose="020B0606040200020203" pitchFamily="34" charset="0"/>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b="1" kern="1200">
          <a:solidFill>
            <a:schemeClr val="tx1">
              <a:lumMod val="50000"/>
              <a:lumOff val="50000"/>
            </a:schemeClr>
          </a:solidFill>
          <a:latin typeface="Segoe Condensed" panose="020B0606040200020203" pitchFamily="34" charset="0"/>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b="1" kern="1200">
          <a:solidFill>
            <a:schemeClr val="tx1">
              <a:lumMod val="50000"/>
              <a:lumOff val="50000"/>
            </a:schemeClr>
          </a:solidFill>
          <a:latin typeface="Segoe Condensed" panose="020B0606040200020203"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mailto:goarn@who.int" TargetMode="External"/><Relationship Id="rId2" Type="http://schemas.openxmlformats.org/officeDocument/2006/relationships/hyperlink" Target="mailto:outbreak@who.in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0EFD9-403D-42E6-B2FE-352751760579}"/>
              </a:ext>
            </a:extLst>
          </p:cNvPr>
          <p:cNvSpPr>
            <a:spLocks noGrp="1"/>
          </p:cNvSpPr>
          <p:nvPr>
            <p:ph type="title"/>
          </p:nvPr>
        </p:nvSpPr>
        <p:spPr/>
        <p:txBody>
          <a:bodyPr/>
          <a:lstStyle/>
          <a:p>
            <a:r>
              <a:rPr lang="en-GB" dirty="0"/>
              <a:t>Preface</a:t>
            </a:r>
            <a:endParaRPr lang="en-US" dirty="0"/>
          </a:p>
        </p:txBody>
      </p:sp>
      <p:sp>
        <p:nvSpPr>
          <p:cNvPr id="3" name="Content Placeholder 2">
            <a:extLst>
              <a:ext uri="{FF2B5EF4-FFF2-40B4-BE49-F238E27FC236}">
                <a16:creationId xmlns:a16="http://schemas.microsoft.com/office/drawing/2014/main" id="{F06207D2-CACC-44E7-87C2-03B2C7DD4303}"/>
              </a:ext>
            </a:extLst>
          </p:cNvPr>
          <p:cNvSpPr>
            <a:spLocks noGrp="1"/>
          </p:cNvSpPr>
          <p:nvPr>
            <p:ph idx="1"/>
          </p:nvPr>
        </p:nvSpPr>
        <p:spPr>
          <a:xfrm>
            <a:off x="609600" y="1384543"/>
            <a:ext cx="10972800" cy="4525963"/>
          </a:xfrm>
        </p:spPr>
        <p:txBody>
          <a:bodyPr vert="horz" lIns="91440" tIns="45720" rIns="91440" bIns="45720" rtlCol="0" anchor="t">
            <a:normAutofit/>
          </a:bodyPr>
          <a:lstStyle/>
          <a:p>
            <a:r>
              <a:rPr lang="en-US" sz="2200" dirty="0">
                <a:latin typeface="Segoe Condensed"/>
              </a:rPr>
              <a:t>The following slides are not final and are produced solely for the purposes of informing operations. All information in this slide deck should be treated as confidential and provisional, and </a:t>
            </a:r>
            <a:r>
              <a:rPr lang="en-US" sz="2200" b="1" dirty="0">
                <a:latin typeface="Segoe Condensed"/>
              </a:rPr>
              <a:t>should not be shared or used for any outward facing products</a:t>
            </a:r>
            <a:r>
              <a:rPr lang="en-US" sz="2200" dirty="0">
                <a:latin typeface="Segoe Condensed"/>
              </a:rPr>
              <a:t>.</a:t>
            </a:r>
          </a:p>
          <a:p>
            <a:r>
              <a:rPr lang="en-US" sz="2200" dirty="0">
                <a:latin typeface="Segoe Condensed"/>
              </a:rPr>
              <a:t>Caution must be taken when interpreting all data presented. Differences between information products published by WHO, national public health authorities, and other sources using different inclusion criteria and different data cut-off times are to be expected. While steps are taken to ensure accuracy and reliability, all data are subject to continuous verification and change. Counts are subject to variations in case detection, definitions, laboratory testing, and reporting strategies and capacities between countries, states and territories.​</a:t>
            </a:r>
          </a:p>
          <a:p>
            <a:r>
              <a:rPr lang="en-GB" sz="2200" dirty="0">
                <a:latin typeface="Segoe Condensed"/>
              </a:rPr>
              <a:t>The signals and/or events presented here may not be recorded in EMS or on the emergency dashboard.</a:t>
            </a:r>
          </a:p>
        </p:txBody>
      </p:sp>
      <p:sp>
        <p:nvSpPr>
          <p:cNvPr id="4" name="Slide Number Placeholder 3">
            <a:extLst>
              <a:ext uri="{FF2B5EF4-FFF2-40B4-BE49-F238E27FC236}">
                <a16:creationId xmlns:a16="http://schemas.microsoft.com/office/drawing/2014/main" id="{7BE90D03-66B0-4F8A-B8A2-906D47416595}"/>
              </a:ext>
            </a:extLst>
          </p:cNvPr>
          <p:cNvSpPr>
            <a:spLocks noGrp="1"/>
          </p:cNvSpPr>
          <p:nvPr>
            <p:ph type="sldNum" sz="quarter" idx="12"/>
          </p:nvPr>
        </p:nvSpPr>
        <p:spPr/>
        <p:txBody>
          <a:bodyPr/>
          <a:lstStyle/>
          <a:p>
            <a:fld id="{C5EF2332-01BF-834F-8236-50238282D533}" type="slidenum">
              <a:rPr lang="en-US" smtClean="0"/>
              <a:t>1</a:t>
            </a:fld>
            <a:endParaRPr lang="en-US"/>
          </a:p>
        </p:txBody>
      </p:sp>
    </p:spTree>
    <p:extLst>
      <p:ext uri="{BB962C8B-B14F-4D97-AF65-F5344CB8AC3E}">
        <p14:creationId xmlns:p14="http://schemas.microsoft.com/office/powerpoint/2010/main" val="384576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0878-C8E5-4FF4-B70A-5717E35795E8}"/>
              </a:ext>
            </a:extLst>
          </p:cNvPr>
          <p:cNvSpPr>
            <a:spLocks noGrp="1"/>
          </p:cNvSpPr>
          <p:nvPr>
            <p:ph type="title"/>
          </p:nvPr>
        </p:nvSpPr>
        <p:spPr/>
        <p:txBody>
          <a:bodyPr>
            <a:normAutofit/>
          </a:bodyPr>
          <a:lstStyle/>
          <a:p>
            <a:r>
              <a:rPr lang="en-GB" sz="2800">
                <a:latin typeface="Segoe Condensed"/>
              </a:rPr>
              <a:t>Detection, verification, risk assessment, communication and response process</a:t>
            </a:r>
            <a:endParaRPr lang="en-US" sz="2800"/>
          </a:p>
        </p:txBody>
      </p:sp>
      <p:pic>
        <p:nvPicPr>
          <p:cNvPr id="3" name="Content Placeholder 7">
            <a:extLst>
              <a:ext uri="{FF2B5EF4-FFF2-40B4-BE49-F238E27FC236}">
                <a16:creationId xmlns:a16="http://schemas.microsoft.com/office/drawing/2014/main" id="{033D863D-6444-4ECB-AE0C-42B92516DC34}"/>
              </a:ext>
            </a:extLst>
          </p:cNvPr>
          <p:cNvPicPr>
            <a:picLocks noGrp="1" noChangeAspect="1"/>
          </p:cNvPicPr>
          <p:nvPr>
            <p:ph idx="1"/>
          </p:nvPr>
        </p:nvPicPr>
        <p:blipFill>
          <a:blip r:embed="rId2"/>
          <a:stretch>
            <a:fillRect/>
          </a:stretch>
        </p:blipFill>
        <p:spPr>
          <a:xfrm>
            <a:off x="2964196" y="1422107"/>
            <a:ext cx="6640679" cy="4525963"/>
          </a:xfrm>
        </p:spPr>
      </p:pic>
      <p:sp>
        <p:nvSpPr>
          <p:cNvPr id="4" name="Slide Number Placeholder 8">
            <a:extLst>
              <a:ext uri="{FF2B5EF4-FFF2-40B4-BE49-F238E27FC236}">
                <a16:creationId xmlns:a16="http://schemas.microsoft.com/office/drawing/2014/main" id="{3F415774-0DEE-48C3-BFB1-708BC8B200DA}"/>
              </a:ext>
            </a:extLst>
          </p:cNvPr>
          <p:cNvSpPr>
            <a:spLocks noGrp="1"/>
          </p:cNvSpPr>
          <p:nvPr>
            <p:ph type="sldNum" sz="quarter" idx="12"/>
          </p:nvPr>
        </p:nvSpPr>
        <p:spPr/>
        <p:txBody>
          <a:bodyPr/>
          <a:lstStyle/>
          <a:p>
            <a:fld id="{C5EF2332-01BF-834F-8236-50238282D533}" type="slidenum">
              <a:rPr lang="en-US" smtClean="0"/>
              <a:t>2</a:t>
            </a:fld>
            <a:endParaRPr lang="en-US"/>
          </a:p>
        </p:txBody>
      </p:sp>
    </p:spTree>
    <p:extLst>
      <p:ext uri="{BB962C8B-B14F-4D97-AF65-F5344CB8AC3E}">
        <p14:creationId xmlns:p14="http://schemas.microsoft.com/office/powerpoint/2010/main" val="327969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BB88C674-CB77-39DC-E865-6489B20914C6}"/>
              </a:ext>
            </a:extLst>
          </p:cNvPr>
          <p:cNvSpPr>
            <a:spLocks noGrp="1"/>
          </p:cNvSpPr>
          <p:nvPr>
            <p:ph type="sldNum" sz="quarter" idx="12"/>
          </p:nvPr>
        </p:nvSpPr>
        <p:spPr/>
        <p:txBody>
          <a:bodyPr/>
          <a:lstStyle/>
          <a:p>
            <a:fld id="{C5EF2332-01BF-834F-8236-50238282D533}" type="slidenum">
              <a:rPr lang="en-US" smtClean="0"/>
              <a:t>3</a:t>
            </a:fld>
            <a:endParaRPr lang="en-US"/>
          </a:p>
        </p:txBody>
      </p:sp>
      <p:sp>
        <p:nvSpPr>
          <p:cNvPr id="3" name="Title 3">
            <a:extLst>
              <a:ext uri="{FF2B5EF4-FFF2-40B4-BE49-F238E27FC236}">
                <a16:creationId xmlns:a16="http://schemas.microsoft.com/office/drawing/2014/main" id="{4683935D-31E0-9339-A431-CA6C1517C464}"/>
              </a:ext>
            </a:extLst>
          </p:cNvPr>
          <p:cNvSpPr>
            <a:spLocks noGrp="1"/>
          </p:cNvSpPr>
          <p:nvPr>
            <p:ph type="title"/>
          </p:nvPr>
        </p:nvSpPr>
        <p:spPr/>
        <p:txBody>
          <a:bodyPr/>
          <a:lstStyle/>
          <a:p>
            <a:r>
              <a:rPr lang="en-US" dirty="0">
                <a:latin typeface="Segoe Condensed"/>
              </a:rPr>
              <a:t>WHO-HQ PHI information flow</a:t>
            </a:r>
          </a:p>
        </p:txBody>
      </p:sp>
      <p:sp>
        <p:nvSpPr>
          <p:cNvPr id="4" name="Rectangle 192">
            <a:extLst>
              <a:ext uri="{FF2B5EF4-FFF2-40B4-BE49-F238E27FC236}">
                <a16:creationId xmlns:a16="http://schemas.microsoft.com/office/drawing/2014/main" id="{C6426A16-392B-0252-CE4E-60E34A8B3AD4}"/>
              </a:ext>
            </a:extLst>
          </p:cNvPr>
          <p:cNvSpPr/>
          <p:nvPr/>
        </p:nvSpPr>
        <p:spPr>
          <a:xfrm>
            <a:off x="2374900" y="5384800"/>
            <a:ext cx="5956300" cy="1473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191">
            <a:extLst>
              <a:ext uri="{FF2B5EF4-FFF2-40B4-BE49-F238E27FC236}">
                <a16:creationId xmlns:a16="http://schemas.microsoft.com/office/drawing/2014/main" id="{3351601C-F753-B57F-C541-35B22EDF38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68907" y="1201490"/>
            <a:ext cx="6224293" cy="5656510"/>
          </a:xfrm>
          <a:prstGeom prst="rect">
            <a:avLst/>
          </a:prstGeom>
        </p:spPr>
      </p:pic>
    </p:spTree>
    <p:extLst>
      <p:ext uri="{BB962C8B-B14F-4D97-AF65-F5344CB8AC3E}">
        <p14:creationId xmlns:p14="http://schemas.microsoft.com/office/powerpoint/2010/main" val="66251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7">
            <a:extLst>
              <a:ext uri="{FF2B5EF4-FFF2-40B4-BE49-F238E27FC236}">
                <a16:creationId xmlns:a16="http://schemas.microsoft.com/office/drawing/2014/main" id="{916DA2E9-D0E8-42E6-4581-F0457AD49AAA}"/>
              </a:ext>
            </a:extLst>
          </p:cNvPr>
          <p:cNvSpPr>
            <a:spLocks noGrp="1"/>
          </p:cNvSpPr>
          <p:nvPr>
            <p:ph type="body" idx="1"/>
          </p:nvPr>
        </p:nvSpPr>
        <p:spPr>
          <a:xfrm>
            <a:off x="465221" y="1160650"/>
            <a:ext cx="9292389" cy="639762"/>
          </a:xfrm>
        </p:spPr>
        <p:txBody>
          <a:bodyPr>
            <a:normAutofit/>
          </a:bodyPr>
          <a:lstStyle/>
          <a:p>
            <a:r>
              <a:rPr lang="en-GB" dirty="0"/>
              <a:t>Detection and verification occur through three different pathways simultaneously: </a:t>
            </a:r>
            <a:endParaRPr lang="en-US" dirty="0"/>
          </a:p>
        </p:txBody>
      </p:sp>
      <p:sp>
        <p:nvSpPr>
          <p:cNvPr id="3" name="Content Placeholder 1">
            <a:extLst>
              <a:ext uri="{FF2B5EF4-FFF2-40B4-BE49-F238E27FC236}">
                <a16:creationId xmlns:a16="http://schemas.microsoft.com/office/drawing/2014/main" id="{061F52C1-FD5B-2850-943B-B60A4F5EDF69}"/>
              </a:ext>
            </a:extLst>
          </p:cNvPr>
          <p:cNvSpPr>
            <a:spLocks noGrp="1"/>
          </p:cNvSpPr>
          <p:nvPr>
            <p:ph sz="half" idx="2"/>
          </p:nvPr>
        </p:nvSpPr>
        <p:spPr>
          <a:xfrm>
            <a:off x="609599" y="1847830"/>
            <a:ext cx="10724147" cy="2336967"/>
          </a:xfrm>
        </p:spPr>
        <p:txBody>
          <a:bodyPr vert="horz" lIns="91440" tIns="45720" rIns="91440" bIns="45720" rtlCol="0" anchor="t">
            <a:noAutofit/>
          </a:bodyPr>
          <a:lstStyle/>
          <a:p>
            <a:pPr marL="342900" marR="0" algn="just" defTabSz="685800" rtl="0" eaLnBrk="1" fontAlgn="auto" latinLnBrk="0" hangingPunct="1">
              <a:lnSpc>
                <a:spcPct val="100000"/>
              </a:lnSpc>
              <a:spcBef>
                <a:spcPct val="20000"/>
              </a:spcBef>
              <a:spcAft>
                <a:spcPts val="0"/>
              </a:spcAft>
              <a:buClrTx/>
              <a:buSzTx/>
              <a:buAutoNum type="arabicPeriod"/>
              <a:tabLst/>
              <a:defRPr/>
            </a:pPr>
            <a:r>
              <a:rPr kumimoji="0" lang="en-GB" sz="1700" b="1" i="0" u="none" strike="noStrike" kern="1200" cap="none" spc="0" normalizeH="0" baseline="0" noProof="0" dirty="0">
                <a:ln>
                  <a:noFill/>
                </a:ln>
                <a:solidFill>
                  <a:prstClr val="black"/>
                </a:solidFill>
                <a:effectLst/>
                <a:uLnTx/>
                <a:uFillTx/>
                <a:latin typeface="Segoe Condensed"/>
              </a:rPr>
              <a:t>Epidemic Intelligence from Open Source (EIOS) monitoring: </a:t>
            </a:r>
            <a:r>
              <a:rPr kumimoji="0" lang="en-GB" sz="1700" b="0" i="0" u="none" strike="noStrike" kern="1200" cap="none" spc="0" normalizeH="0" baseline="0" noProof="0" dirty="0">
                <a:ln>
                  <a:noFill/>
                </a:ln>
                <a:solidFill>
                  <a:prstClr val="black"/>
                </a:solidFill>
                <a:effectLst/>
                <a:uLnTx/>
                <a:uFillTx/>
                <a:latin typeface="Segoe Condensed"/>
              </a:rPr>
              <a:t>to detect signals through event-based surveillance, this includes signals on human health, animal health (zoonosis), undiagnosed disease with potential threat to human health</a:t>
            </a:r>
            <a:r>
              <a:rPr kumimoji="0" lang="en-GB" sz="1700" b="0" i="0" u="none" strike="sngStrike" kern="1200" cap="none" spc="0" normalizeH="0" baseline="0" noProof="0" dirty="0">
                <a:ln>
                  <a:noFill/>
                </a:ln>
                <a:solidFill>
                  <a:prstClr val="black"/>
                </a:solidFill>
                <a:effectLst/>
                <a:uLnTx/>
                <a:uFillTx/>
                <a:latin typeface="Segoe Condensed"/>
              </a:rPr>
              <a:t>)</a:t>
            </a:r>
            <a:r>
              <a:rPr kumimoji="0" lang="en-GB" sz="1700" b="0" i="0" u="none" strike="noStrike" kern="1200" cap="none" spc="0" normalizeH="0" baseline="0" noProof="0" dirty="0">
                <a:ln>
                  <a:noFill/>
                </a:ln>
                <a:solidFill>
                  <a:prstClr val="black"/>
                </a:solidFill>
                <a:effectLst/>
                <a:uLnTx/>
                <a:uFillTx/>
                <a:latin typeface="Segoe Condensed"/>
              </a:rPr>
              <a:t>, food security &amp; food safety, travel and trade restrictions, environmental and chemical hazards. </a:t>
            </a:r>
            <a:endParaRPr lang="en-US" sz="1700" b="0" i="0" u="none" strike="noStrike" kern="1200" cap="none" spc="0" normalizeH="0" baseline="0" noProof="0" dirty="0">
              <a:ln>
                <a:noFill/>
              </a:ln>
              <a:solidFill>
                <a:prstClr val="black"/>
              </a:solidFill>
              <a:effectLst/>
              <a:uLnTx/>
              <a:uFillTx/>
              <a:latin typeface="Segoe Condensed"/>
            </a:endParaRPr>
          </a:p>
          <a:p>
            <a:pPr marL="342900" marR="0" algn="just" defTabSz="685800" rtl="0" eaLnBrk="1" fontAlgn="auto" latinLnBrk="0" hangingPunct="1">
              <a:lnSpc>
                <a:spcPct val="100000"/>
              </a:lnSpc>
              <a:spcBef>
                <a:spcPct val="20000"/>
              </a:spcBef>
              <a:spcAft>
                <a:spcPts val="0"/>
              </a:spcAft>
              <a:buClrTx/>
              <a:buSzTx/>
              <a:buFont typeface="Arial" panose="020B0604020202020204" pitchFamily="34" charset="0"/>
              <a:buAutoNum type="arabicPeriod"/>
              <a:tabLst/>
              <a:defRPr/>
            </a:pPr>
            <a:r>
              <a:rPr kumimoji="0" lang="en-GB" sz="1700" b="1" i="0" u="none" strike="noStrike" kern="1200" cap="none" spc="0" normalizeH="0" baseline="0" noProof="0" dirty="0">
                <a:ln>
                  <a:noFill/>
                </a:ln>
                <a:solidFill>
                  <a:prstClr val="black"/>
                </a:solidFill>
                <a:effectLst/>
                <a:uLnTx/>
                <a:uFillTx/>
                <a:latin typeface="Segoe Condensed"/>
              </a:rPr>
              <a:t>Outbreak email monitoring:</a:t>
            </a:r>
            <a:r>
              <a:rPr kumimoji="0" lang="en-GB" sz="1700" b="0" i="0" u="none" strike="noStrike" kern="1200" cap="none" spc="0" normalizeH="0" baseline="0" noProof="0" dirty="0">
                <a:ln>
                  <a:noFill/>
                </a:ln>
                <a:solidFill>
                  <a:prstClr val="black"/>
                </a:solidFill>
                <a:effectLst/>
                <a:uLnTx/>
                <a:uFillTx/>
                <a:latin typeface="Segoe Condensed"/>
              </a:rPr>
              <a:t> to detect and verify signals, "Outbreak" receives information about signals from formal, informal sources, and indicator-based surveillance; official IHR notifications for events and updates on events are also received through “Outbreak”. </a:t>
            </a:r>
            <a:endParaRPr lang="en-US" sz="1700" b="0" i="0" u="none" strike="noStrike" kern="1200" cap="none" spc="0" normalizeH="0" baseline="0" noProof="0" dirty="0">
              <a:ln>
                <a:noFill/>
              </a:ln>
              <a:solidFill>
                <a:prstClr val="black"/>
              </a:solidFill>
              <a:effectLst/>
              <a:uLnTx/>
              <a:uFillTx/>
              <a:latin typeface="Segoe Condensed"/>
            </a:endParaRPr>
          </a:p>
          <a:p>
            <a:pPr marL="342900" marR="0" algn="just" defTabSz="685800" rtl="0" eaLnBrk="1" fontAlgn="auto" latinLnBrk="0" hangingPunct="1">
              <a:lnSpc>
                <a:spcPct val="100000"/>
              </a:lnSpc>
              <a:spcBef>
                <a:spcPct val="20000"/>
              </a:spcBef>
              <a:spcAft>
                <a:spcPts val="0"/>
              </a:spcAft>
              <a:buClrTx/>
              <a:buSzTx/>
              <a:buFont typeface="Arial" panose="020B0604020202020204" pitchFamily="34" charset="0"/>
              <a:buAutoNum type="arabicPeriod"/>
              <a:tabLst/>
              <a:defRPr/>
            </a:pPr>
            <a:r>
              <a:rPr kumimoji="0" lang="en-GB" sz="1700" b="1" i="0" u="none" strike="noStrike" kern="1200" cap="none" spc="0" normalizeH="0" baseline="0" noProof="0" dirty="0">
                <a:ln>
                  <a:noFill/>
                </a:ln>
                <a:solidFill>
                  <a:prstClr val="black"/>
                </a:solidFill>
                <a:effectLst/>
                <a:uLnTx/>
                <a:uFillTx/>
                <a:latin typeface="Segoe Condensed"/>
                <a:ea typeface="+mn-ea"/>
                <a:cs typeface="+mn-cs"/>
              </a:rPr>
              <a:t>EMS monitoring and event follow-up: </a:t>
            </a:r>
            <a:r>
              <a:rPr kumimoji="0" lang="en-GB" sz="1700" b="0" i="0" u="none" strike="noStrike" kern="1200" cap="none" spc="0" normalizeH="0" baseline="0" noProof="0" dirty="0">
                <a:ln>
                  <a:noFill/>
                </a:ln>
                <a:solidFill>
                  <a:prstClr val="black"/>
                </a:solidFill>
                <a:effectLst/>
                <a:uLnTx/>
                <a:uFillTx/>
                <a:latin typeface="Segoe Condensed"/>
                <a:ea typeface="+mn-ea"/>
                <a:cs typeface="+mn-cs"/>
              </a:rPr>
              <a:t>to determine if any identified signal is already classified as an event and to follow-up on existing events.</a:t>
            </a:r>
            <a:endParaRPr lang="en-GB" sz="1700" b="0" i="0" u="none" strike="noStrike" kern="1200" cap="none" spc="0" normalizeH="0" baseline="0" noProof="0" dirty="0">
              <a:ln>
                <a:noFill/>
              </a:ln>
              <a:solidFill>
                <a:prstClr val="black"/>
              </a:solidFill>
              <a:effectLst/>
              <a:uLnTx/>
              <a:uFillTx/>
              <a:latin typeface="Segoe Condensed"/>
            </a:endParaRPr>
          </a:p>
          <a:p>
            <a:pPr marL="0" indent="0">
              <a:buNone/>
            </a:pPr>
            <a:endParaRPr lang="en-US" dirty="0"/>
          </a:p>
        </p:txBody>
      </p:sp>
      <p:sp>
        <p:nvSpPr>
          <p:cNvPr id="6" name="Slide Number Placeholder 3">
            <a:extLst>
              <a:ext uri="{FF2B5EF4-FFF2-40B4-BE49-F238E27FC236}">
                <a16:creationId xmlns:a16="http://schemas.microsoft.com/office/drawing/2014/main" id="{740A8240-DC3F-10BB-22C9-CBE9DE4B7667}"/>
              </a:ext>
            </a:extLst>
          </p:cNvPr>
          <p:cNvSpPr>
            <a:spLocks noGrp="1"/>
          </p:cNvSpPr>
          <p:nvPr>
            <p:ph type="sldNum" sz="quarter" idx="12"/>
          </p:nvPr>
        </p:nvSpPr>
        <p:spPr/>
        <p:txBody>
          <a:bodyPr/>
          <a:lstStyle/>
          <a:p>
            <a:fld id="{C5EF2332-01BF-834F-8236-50238282D533}" type="slidenum">
              <a:rPr lang="en-US" smtClean="0"/>
              <a:t>4</a:t>
            </a:fld>
            <a:endParaRPr lang="en-US"/>
          </a:p>
        </p:txBody>
      </p:sp>
      <p:sp>
        <p:nvSpPr>
          <p:cNvPr id="7" name="Title 1">
            <a:extLst>
              <a:ext uri="{FF2B5EF4-FFF2-40B4-BE49-F238E27FC236}">
                <a16:creationId xmlns:a16="http://schemas.microsoft.com/office/drawing/2014/main" id="{153D010C-65ED-9E94-1600-75351F868F59}"/>
              </a:ext>
            </a:extLst>
          </p:cNvPr>
          <p:cNvSpPr>
            <a:spLocks noGrp="1"/>
          </p:cNvSpPr>
          <p:nvPr>
            <p:ph type="title"/>
          </p:nvPr>
        </p:nvSpPr>
        <p:spPr>
          <a:xfrm>
            <a:off x="609600" y="161925"/>
            <a:ext cx="10972800" cy="1143000"/>
          </a:xfrm>
        </p:spPr>
        <p:txBody>
          <a:bodyPr/>
          <a:lstStyle/>
          <a:p>
            <a:r>
              <a:rPr lang="en-GB">
                <a:latin typeface="Segoe Condensed"/>
              </a:rPr>
              <a:t>Detection and Verification Process</a:t>
            </a:r>
            <a:endParaRPr lang="en-US"/>
          </a:p>
        </p:txBody>
      </p:sp>
      <p:sp>
        <p:nvSpPr>
          <p:cNvPr id="12" name="Text Placeholder 8">
            <a:extLst>
              <a:ext uri="{FF2B5EF4-FFF2-40B4-BE49-F238E27FC236}">
                <a16:creationId xmlns:a16="http://schemas.microsoft.com/office/drawing/2014/main" id="{D48BF65A-D79D-C586-BFA2-B2F7F3B6B5BF}"/>
              </a:ext>
            </a:extLst>
          </p:cNvPr>
          <p:cNvSpPr>
            <a:spLocks noGrp="1"/>
          </p:cNvSpPr>
          <p:nvPr>
            <p:ph type="body" sz="quarter" idx="3"/>
          </p:nvPr>
        </p:nvSpPr>
        <p:spPr>
          <a:xfrm>
            <a:off x="465221" y="4184797"/>
            <a:ext cx="10724147" cy="639762"/>
          </a:xfrm>
        </p:spPr>
        <p:txBody>
          <a:bodyPr/>
          <a:lstStyle/>
          <a:p>
            <a:r>
              <a:rPr lang="en-US" dirty="0"/>
              <a:t>From signal to event</a:t>
            </a:r>
          </a:p>
          <a:p>
            <a:endParaRPr lang="en-US" dirty="0"/>
          </a:p>
        </p:txBody>
      </p:sp>
      <p:sp>
        <p:nvSpPr>
          <p:cNvPr id="14" name="TextBox 13">
            <a:extLst>
              <a:ext uri="{FF2B5EF4-FFF2-40B4-BE49-F238E27FC236}">
                <a16:creationId xmlns:a16="http://schemas.microsoft.com/office/drawing/2014/main" id="{507A8C82-5ED0-B3F1-A88B-D982D84E74C9}"/>
              </a:ext>
            </a:extLst>
          </p:cNvPr>
          <p:cNvSpPr txBox="1"/>
          <p:nvPr/>
        </p:nvSpPr>
        <p:spPr>
          <a:xfrm>
            <a:off x="609599" y="4504678"/>
            <a:ext cx="10972800" cy="1400383"/>
          </a:xfrm>
          <a:prstGeom prst="rect">
            <a:avLst/>
          </a:prstGeom>
          <a:noFill/>
        </p:spPr>
        <p:txBody>
          <a:bodyPr wrap="square">
            <a:spAutoFit/>
          </a:bodyPr>
          <a:lstStyle/>
          <a:p>
            <a:pPr algn="just" rtl="0" fontAlgn="base"/>
            <a:r>
              <a:rPr lang="en-GB" sz="1700" dirty="0">
                <a:solidFill>
                  <a:prstClr val="black"/>
                </a:solidFill>
                <a:latin typeface="Segoe Condensed"/>
              </a:rPr>
              <a:t>To assess and verify signals, information is cross-checked against several reference sources and sent to the appropriate WHO regional office and/or partners to confirm the veracity of the information and determine if it should be classified as an event.</a:t>
            </a:r>
            <a:r>
              <a:rPr lang="en-US" sz="1700" dirty="0">
                <a:solidFill>
                  <a:prstClr val="black"/>
                </a:solidFill>
                <a:latin typeface="Segoe Condensed"/>
              </a:rPr>
              <a:t>​</a:t>
            </a:r>
          </a:p>
          <a:p>
            <a:pPr algn="just" rtl="0" fontAlgn="base"/>
            <a:r>
              <a:rPr lang="en-GB" sz="1700" dirty="0">
                <a:solidFill>
                  <a:prstClr val="black"/>
                </a:solidFill>
                <a:latin typeface="Segoe Condensed"/>
              </a:rPr>
              <a:t>​</a:t>
            </a:r>
          </a:p>
          <a:p>
            <a:pPr algn="just" rtl="0" fontAlgn="base"/>
            <a:r>
              <a:rPr lang="en-GB" sz="1700" dirty="0">
                <a:solidFill>
                  <a:prstClr val="black"/>
                </a:solidFill>
                <a:latin typeface="Segoe Condensed"/>
              </a:rPr>
              <a:t>Signals/events referred to in the following slides include those identified during event-based surveillance using EIOS, received in </a:t>
            </a:r>
            <a:r>
              <a:rPr lang="en-GB" sz="1700" dirty="0" err="1">
                <a:solidFill>
                  <a:prstClr val="black"/>
                </a:solidFill>
                <a:latin typeface="Segoe Condensed"/>
              </a:rPr>
              <a:t>'Outbreak'</a:t>
            </a:r>
            <a:r>
              <a:rPr lang="en-GB" sz="1700" dirty="0">
                <a:solidFill>
                  <a:prstClr val="black"/>
                </a:solidFill>
                <a:latin typeface="Segoe Condensed"/>
              </a:rPr>
              <a:t> email inbox, or published in EMS.</a:t>
            </a:r>
            <a:endParaRPr lang="en-US" sz="1700" dirty="0">
              <a:solidFill>
                <a:prstClr val="black"/>
              </a:solidFill>
              <a:latin typeface="Segoe Condensed"/>
            </a:endParaRPr>
          </a:p>
        </p:txBody>
      </p:sp>
    </p:spTree>
    <p:extLst>
      <p:ext uri="{BB962C8B-B14F-4D97-AF65-F5344CB8AC3E}">
        <p14:creationId xmlns:p14="http://schemas.microsoft.com/office/powerpoint/2010/main" val="217250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061F52C1-FD5B-2850-943B-B60A4F5EDF69}"/>
              </a:ext>
            </a:extLst>
          </p:cNvPr>
          <p:cNvSpPr>
            <a:spLocks noGrp="1"/>
          </p:cNvSpPr>
          <p:nvPr>
            <p:ph sz="half" idx="2"/>
          </p:nvPr>
        </p:nvSpPr>
        <p:spPr>
          <a:xfrm>
            <a:off x="609600" y="2174875"/>
            <a:ext cx="11069495" cy="3951288"/>
          </a:xfrm>
        </p:spPr>
        <p:txBody>
          <a:bodyPr vert="horz" lIns="91440" tIns="45720" rIns="91440" bIns="45720" rtlCol="0" anchor="t">
            <a:noAutofit/>
          </a:bodyPr>
          <a:lstStyle/>
          <a:p>
            <a:pPr marL="371475" indent="-285750" algn="just">
              <a:defRPr/>
            </a:pPr>
            <a:r>
              <a:rPr lang="en-GB" sz="1700" dirty="0">
                <a:solidFill>
                  <a:prstClr val="black"/>
                </a:solidFill>
                <a:latin typeface="Segoe Condensed"/>
              </a:rPr>
              <a:t>Raw </a:t>
            </a:r>
            <a:r>
              <a:rPr kumimoji="0" lang="en-GB" sz="1700" b="1" i="0" u="none" strike="noStrike" kern="1200" cap="none" spc="0" normalizeH="0" baseline="0" noProof="0" dirty="0">
                <a:ln>
                  <a:noFill/>
                </a:ln>
                <a:solidFill>
                  <a:prstClr val="black"/>
                </a:solidFill>
                <a:effectLst/>
                <a:uLnTx/>
                <a:uFillTx/>
                <a:latin typeface="Segoe Condensed"/>
              </a:rPr>
              <a:t>signal: </a:t>
            </a:r>
            <a:r>
              <a:rPr kumimoji="0" lang="en-US" sz="1700" b="0" i="0" u="none" strike="noStrike" kern="1200" cap="none" spc="0" normalizeH="0" baseline="0" noProof="0" dirty="0">
                <a:ln>
                  <a:noFill/>
                </a:ln>
                <a:solidFill>
                  <a:prstClr val="black"/>
                </a:solidFill>
                <a:effectLst/>
                <a:uLnTx/>
                <a:uFillTx/>
                <a:latin typeface="Segoe Condensed"/>
              </a:rPr>
              <a:t>any information, data or communication collected, obtained, received, or acquired through an initial filtering of sources used for surveillance activities for the purpose of detecting potential acute risks to human health</a:t>
            </a:r>
          </a:p>
          <a:p>
            <a:pPr marL="371475" indent="-285750" algn="just">
              <a:defRPr/>
            </a:pPr>
            <a:endParaRPr lang="en-US" sz="1700" b="0" i="0" u="none" strike="noStrike" kern="1200" cap="none" spc="0" normalizeH="0" baseline="0" noProof="0" dirty="0">
              <a:ln>
                <a:noFill/>
              </a:ln>
              <a:solidFill>
                <a:prstClr val="black"/>
              </a:solidFill>
              <a:effectLst/>
              <a:uLnTx/>
              <a:uFillTx/>
              <a:latin typeface="Segoe Condensed"/>
            </a:endParaRPr>
          </a:p>
          <a:p>
            <a:pPr marL="371475" indent="-285750" algn="just">
              <a:defRPr/>
            </a:pPr>
            <a:r>
              <a:rPr lang="en-GB" sz="1700">
                <a:solidFill>
                  <a:prstClr val="black"/>
                </a:solidFill>
                <a:latin typeface="Segoe Condensed"/>
              </a:rPr>
              <a:t>Potential signal:</a:t>
            </a:r>
            <a:r>
              <a:rPr kumimoji="0" lang="en-GB" sz="1700" i="0" u="none" strike="noStrike" kern="1200" cap="none" spc="0" normalizeH="0" baseline="0" noProof="0" dirty="0">
                <a:ln>
                  <a:noFill/>
                </a:ln>
                <a:solidFill>
                  <a:prstClr val="black"/>
                </a:solidFill>
                <a:effectLst/>
                <a:uLnTx/>
                <a:uFillTx/>
                <a:latin typeface="Segoe Condensed"/>
              </a:rPr>
              <a:t> </a:t>
            </a:r>
            <a:r>
              <a:rPr kumimoji="0" lang="en-US" sz="1700" b="0" i="0" u="none" strike="noStrike" kern="1200" cap="none" spc="0" normalizeH="0" baseline="0" noProof="0" dirty="0">
                <a:ln>
                  <a:noFill/>
                </a:ln>
                <a:solidFill>
                  <a:prstClr val="black"/>
                </a:solidFill>
                <a:effectLst/>
                <a:uLnTx/>
                <a:uFillTx/>
                <a:latin typeface="Segoe Condensed"/>
              </a:rPr>
              <a:t>raw </a:t>
            </a:r>
            <a:r>
              <a:rPr lang="en-US" sz="1700" b="0" dirty="0">
                <a:solidFill>
                  <a:prstClr val="black"/>
                </a:solidFill>
                <a:latin typeface="Segoe Condensed"/>
              </a:rPr>
              <a:t>signals that are triangulated with other contemporaneous reports, reviewed against previous trends/occurrences, considered in the context of the situation and dynamically assessed by the PHI analyst in order to retain only those pertinent to early detection purposes. Potential signals are then triaged and either discarded or categorized if they meet predefined criteria.</a:t>
            </a:r>
          </a:p>
          <a:p>
            <a:pPr marL="371475" indent="-285750" algn="just">
              <a:defRPr/>
            </a:pPr>
            <a:endParaRPr lang="en-US" sz="1700" b="0" dirty="0">
              <a:solidFill>
                <a:prstClr val="black"/>
              </a:solidFill>
              <a:latin typeface="Segoe Condensed"/>
            </a:endParaRPr>
          </a:p>
          <a:p>
            <a:pPr marL="371475" indent="-285750" algn="just">
              <a:defRPr/>
            </a:pPr>
            <a:r>
              <a:rPr kumimoji="0" lang="en-GB" sz="1700" b="1" i="0" u="none" strike="noStrike" kern="1200" cap="none" spc="0" normalizeH="0" baseline="0" noProof="0" dirty="0">
                <a:ln>
                  <a:noFill/>
                </a:ln>
                <a:solidFill>
                  <a:prstClr val="black"/>
                </a:solidFill>
                <a:effectLst/>
                <a:uLnTx/>
                <a:uFillTx/>
                <a:latin typeface="Segoe Condensed"/>
                <a:ea typeface="+mn-ea"/>
                <a:cs typeface="+mn-cs"/>
              </a:rPr>
              <a:t>Signal: </a:t>
            </a:r>
            <a:r>
              <a:rPr kumimoji="0" lang="en-GB" sz="1700" b="0" i="0" u="none" strike="noStrike" kern="1200" cap="none" spc="0" normalizeH="0" baseline="0" noProof="0" dirty="0">
                <a:ln>
                  <a:noFill/>
                </a:ln>
                <a:solidFill>
                  <a:prstClr val="black"/>
                </a:solidFill>
                <a:effectLst/>
                <a:uLnTx/>
                <a:uFillTx/>
                <a:latin typeface="Segoe Condensed"/>
                <a:ea typeface="+mn-ea"/>
                <a:cs typeface="+mn-cs"/>
              </a:rPr>
              <a:t>is data and/or information that represents a potential acute risk to human health. Signals may consist of reports of cases or deaths (individual or aggregated), potential exposure of humans to biological, chemical, radiological or nuclear hazards, or occurrences of natural or human-made disasters. Signals can be detected through a variety of sources and approaches.</a:t>
            </a:r>
            <a:endParaRPr lang="en-GB" sz="1700" b="0" i="0" u="none" strike="noStrike" kern="1200" cap="none" spc="0" normalizeH="0" baseline="0" noProof="0" dirty="0">
              <a:ln>
                <a:noFill/>
              </a:ln>
              <a:solidFill>
                <a:prstClr val="black"/>
              </a:solidFill>
              <a:effectLst/>
              <a:uLnTx/>
              <a:uFillTx/>
              <a:latin typeface="Segoe Condensed"/>
            </a:endParaRPr>
          </a:p>
          <a:p>
            <a:pPr marL="0" indent="0">
              <a:buNone/>
            </a:pPr>
            <a:endParaRPr lang="en-US" dirty="0"/>
          </a:p>
        </p:txBody>
      </p:sp>
      <p:sp>
        <p:nvSpPr>
          <p:cNvPr id="6" name="Slide Number Placeholder 3">
            <a:extLst>
              <a:ext uri="{FF2B5EF4-FFF2-40B4-BE49-F238E27FC236}">
                <a16:creationId xmlns:a16="http://schemas.microsoft.com/office/drawing/2014/main" id="{740A8240-DC3F-10BB-22C9-CBE9DE4B7667}"/>
              </a:ext>
            </a:extLst>
          </p:cNvPr>
          <p:cNvSpPr>
            <a:spLocks noGrp="1"/>
          </p:cNvSpPr>
          <p:nvPr>
            <p:ph type="sldNum" sz="quarter" idx="12"/>
          </p:nvPr>
        </p:nvSpPr>
        <p:spPr/>
        <p:txBody>
          <a:bodyPr/>
          <a:lstStyle/>
          <a:p>
            <a:fld id="{C5EF2332-01BF-834F-8236-50238282D533}" type="slidenum">
              <a:rPr lang="en-US" smtClean="0"/>
              <a:t>5</a:t>
            </a:fld>
            <a:endParaRPr lang="en-US"/>
          </a:p>
        </p:txBody>
      </p:sp>
      <p:sp>
        <p:nvSpPr>
          <p:cNvPr id="7" name="Title 1">
            <a:extLst>
              <a:ext uri="{FF2B5EF4-FFF2-40B4-BE49-F238E27FC236}">
                <a16:creationId xmlns:a16="http://schemas.microsoft.com/office/drawing/2014/main" id="{153D010C-65ED-9E94-1600-75351F868F59}"/>
              </a:ext>
            </a:extLst>
          </p:cNvPr>
          <p:cNvSpPr>
            <a:spLocks noGrp="1"/>
          </p:cNvSpPr>
          <p:nvPr>
            <p:ph type="title"/>
          </p:nvPr>
        </p:nvSpPr>
        <p:spPr>
          <a:xfrm>
            <a:off x="609600" y="161925"/>
            <a:ext cx="10972800" cy="1143000"/>
          </a:xfrm>
        </p:spPr>
        <p:txBody>
          <a:bodyPr/>
          <a:lstStyle/>
          <a:p>
            <a:r>
              <a:rPr lang="en-GB" dirty="0">
                <a:latin typeface="Segoe Condensed"/>
              </a:rPr>
              <a:t>Signal nomenclature</a:t>
            </a:r>
            <a:endParaRPr lang="en-US" dirty="0"/>
          </a:p>
        </p:txBody>
      </p:sp>
    </p:spTree>
    <p:extLst>
      <p:ext uri="{BB962C8B-B14F-4D97-AF65-F5344CB8AC3E}">
        <p14:creationId xmlns:p14="http://schemas.microsoft.com/office/powerpoint/2010/main" val="173361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0CB547-CE65-72D7-4A42-9FF132388CA5}"/>
              </a:ext>
            </a:extLst>
          </p:cNvPr>
          <p:cNvSpPr>
            <a:spLocks noGrp="1"/>
          </p:cNvSpPr>
          <p:nvPr>
            <p:ph idx="1"/>
          </p:nvPr>
        </p:nvSpPr>
        <p:spPr>
          <a:xfrm>
            <a:off x="609600" y="3204601"/>
            <a:ext cx="10972800" cy="1161662"/>
          </a:xfrm>
        </p:spPr>
        <p:txBody>
          <a:bodyPr vert="horz" lIns="91440" tIns="45720" rIns="91440" bIns="45720" rtlCol="0" anchor="t">
            <a:noAutofit/>
          </a:bodyPr>
          <a:lstStyle/>
          <a:p>
            <a:pPr algn="ctr"/>
            <a:r>
              <a:rPr lang="en-US" sz="2800" dirty="0">
                <a:latin typeface="Segoe Condensed"/>
                <a:cs typeface="Times New Roman"/>
              </a:rPr>
              <a:t>In case any relevant signal is detected by any partner, please share with </a:t>
            </a:r>
            <a:endParaRPr lang="en-US" sz="2800" dirty="0">
              <a:cs typeface="Times New Roman"/>
            </a:endParaRPr>
          </a:p>
          <a:p>
            <a:pPr algn="ctr"/>
            <a:r>
              <a:rPr lang="en-US" sz="2800" dirty="0">
                <a:latin typeface="Segoe Condensed"/>
                <a:cs typeface="Times New Roman"/>
                <a:hlinkClick r:id="rId2"/>
              </a:rPr>
              <a:t>outbreak@who.int</a:t>
            </a:r>
            <a:r>
              <a:rPr lang="en-US" sz="2800" dirty="0">
                <a:latin typeface="Segoe Condensed"/>
                <a:cs typeface="Times New Roman"/>
              </a:rPr>
              <a:t> </a:t>
            </a:r>
          </a:p>
          <a:p>
            <a:pPr algn="ctr"/>
            <a:r>
              <a:rPr lang="en-US" sz="2800" dirty="0">
                <a:latin typeface="Segoe Condensed"/>
                <a:cs typeface="Times New Roman"/>
              </a:rPr>
              <a:t>Copy: </a:t>
            </a:r>
            <a:r>
              <a:rPr lang="en-US" sz="2800" dirty="0">
                <a:latin typeface="Segoe Condensed"/>
                <a:cs typeface="Times New Roman"/>
                <a:hlinkClick r:id="rId3"/>
              </a:rPr>
              <a:t>goarn@who.int</a:t>
            </a:r>
            <a:r>
              <a:rPr lang="en-US" sz="2800" dirty="0">
                <a:latin typeface="Segoe Condensed"/>
                <a:cs typeface="Times New Roman"/>
              </a:rPr>
              <a:t> </a:t>
            </a:r>
            <a:endParaRPr lang="en-US" sz="2800" dirty="0">
              <a:cs typeface="Times New Roman"/>
            </a:endParaRPr>
          </a:p>
        </p:txBody>
      </p:sp>
      <p:sp>
        <p:nvSpPr>
          <p:cNvPr id="3" name="Slide Number Placeholder 2">
            <a:extLst>
              <a:ext uri="{FF2B5EF4-FFF2-40B4-BE49-F238E27FC236}">
                <a16:creationId xmlns:a16="http://schemas.microsoft.com/office/drawing/2014/main" id="{920A7691-378E-85EA-8614-A5F2FCC67927}"/>
              </a:ext>
            </a:extLst>
          </p:cNvPr>
          <p:cNvSpPr>
            <a:spLocks noGrp="1"/>
          </p:cNvSpPr>
          <p:nvPr>
            <p:ph type="sldNum" sz="quarter" idx="12"/>
          </p:nvPr>
        </p:nvSpPr>
        <p:spPr/>
        <p:txBody>
          <a:bodyPr/>
          <a:lstStyle/>
          <a:p>
            <a:fld id="{C5EF2332-01BF-834F-8236-50238282D533}" type="slidenum">
              <a:rPr lang="en-US" smtClean="0"/>
              <a:t>6</a:t>
            </a:fld>
            <a:endParaRPr lang="en-US"/>
          </a:p>
        </p:txBody>
      </p:sp>
      <p:sp>
        <p:nvSpPr>
          <p:cNvPr id="4" name="Title 3">
            <a:extLst>
              <a:ext uri="{FF2B5EF4-FFF2-40B4-BE49-F238E27FC236}">
                <a16:creationId xmlns:a16="http://schemas.microsoft.com/office/drawing/2014/main" id="{0E2AC616-43CB-A73C-3C9B-5568E73DF0B5}"/>
              </a:ext>
            </a:extLst>
          </p:cNvPr>
          <p:cNvSpPr>
            <a:spLocks noGrp="1"/>
          </p:cNvSpPr>
          <p:nvPr>
            <p:ph type="title"/>
          </p:nvPr>
        </p:nvSpPr>
        <p:spPr/>
        <p:txBody>
          <a:bodyPr/>
          <a:lstStyle/>
          <a:p>
            <a:r>
              <a:rPr lang="en-US" dirty="0">
                <a:latin typeface="Segoe Condensed"/>
              </a:rPr>
              <a:t>Contact</a:t>
            </a:r>
            <a:endParaRPr lang="en-US" dirty="0"/>
          </a:p>
        </p:txBody>
      </p:sp>
      <p:sp>
        <p:nvSpPr>
          <p:cNvPr id="7" name="Content Placeholder 1">
            <a:extLst>
              <a:ext uri="{FF2B5EF4-FFF2-40B4-BE49-F238E27FC236}">
                <a16:creationId xmlns:a16="http://schemas.microsoft.com/office/drawing/2014/main" id="{FFD077CA-942F-E423-4BEB-B7922755A320}"/>
              </a:ext>
            </a:extLst>
          </p:cNvPr>
          <p:cNvSpPr txBox="1">
            <a:spLocks/>
          </p:cNvSpPr>
          <p:nvPr/>
        </p:nvSpPr>
        <p:spPr>
          <a:xfrm>
            <a:off x="609600" y="1497137"/>
            <a:ext cx="10972800" cy="1161662"/>
          </a:xfrm>
          <a:prstGeom prst="rect">
            <a:avLst/>
          </a:prstGeom>
        </p:spPr>
        <p:txBody>
          <a:bodyPr vert="horz" lIns="91440" tIns="45720" rIns="91440" bIns="45720" rtlCol="0" anchor="t">
            <a:noAutofit/>
          </a:bodyPr>
          <a:lstStyle>
            <a:lvl1pPr marL="0" indent="0" algn="l" defTabSz="685800" rtl="0" eaLnBrk="1" latinLnBrk="0" hangingPunct="1">
              <a:spcBef>
                <a:spcPct val="20000"/>
              </a:spcBef>
              <a:buFont typeface="Arial" panose="020B0604020202020204" pitchFamily="34" charset="0"/>
              <a:buNone/>
              <a:defRPr sz="1800" b="0" kern="1200">
                <a:solidFill>
                  <a:schemeClr val="tx1"/>
                </a:solidFill>
                <a:latin typeface="Segoe Condensed" panose="020B0606040200020203" pitchFamily="34" charset="0"/>
                <a:ea typeface="+mn-ea"/>
                <a:cs typeface="+mn-cs"/>
              </a:defRPr>
            </a:lvl1pPr>
            <a:lvl2pPr marL="557213" indent="-214313" algn="l" defTabSz="685800" rtl="0" eaLnBrk="1" latinLnBrk="0" hangingPunct="1">
              <a:spcBef>
                <a:spcPct val="20000"/>
              </a:spcBef>
              <a:buFont typeface="Arial" panose="020B0604020202020204" pitchFamily="34" charset="0"/>
              <a:buChar char="–"/>
              <a:defRPr sz="1500" b="0" kern="1200">
                <a:solidFill>
                  <a:schemeClr val="tx1"/>
                </a:solidFill>
                <a:latin typeface="Segoe Condensed" panose="020B0606040200020203" pitchFamily="34" charset="0"/>
                <a:ea typeface="+mn-ea"/>
                <a:cs typeface="+mn-cs"/>
              </a:defRPr>
            </a:lvl2pPr>
            <a:lvl3pPr marL="857250" indent="-171450" algn="l" defTabSz="685800" rtl="0" eaLnBrk="1" latinLnBrk="0" hangingPunct="1">
              <a:spcBef>
                <a:spcPct val="20000"/>
              </a:spcBef>
              <a:buFont typeface="Arial" panose="020B0604020202020204" pitchFamily="34" charset="0"/>
              <a:buChar char="•"/>
              <a:defRPr sz="1350" b="0" kern="1200">
                <a:solidFill>
                  <a:schemeClr val="tx1"/>
                </a:solidFill>
                <a:latin typeface="Segoe Condensed" panose="020B0606040200020203" pitchFamily="34" charset="0"/>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b="1" kern="1200">
                <a:solidFill>
                  <a:schemeClr val="tx1"/>
                </a:solidFill>
                <a:latin typeface="Segoe Condensed" panose="020B0606040200020203" pitchFamily="34" charset="0"/>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b="1" kern="1200">
                <a:solidFill>
                  <a:schemeClr val="tx1"/>
                </a:solidFill>
                <a:latin typeface="Segoe Condensed" panose="020B0606040200020203" pitchFamily="34" charset="0"/>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a:lstStyle>
          <a:p>
            <a:pPr algn="just"/>
            <a:r>
              <a:rPr lang="en-GB" sz="2800" dirty="0"/>
              <a:t>We want to highlight that the detection of signals presented is a result of the significant efforts and effective communication from RO, WCO with MoH and NFPs.</a:t>
            </a:r>
            <a:endParaRPr lang="en-US" sz="2800" dirty="0">
              <a:cs typeface="Times New Roman"/>
            </a:endParaRPr>
          </a:p>
        </p:txBody>
      </p:sp>
    </p:spTree>
    <p:extLst>
      <p:ext uri="{BB962C8B-B14F-4D97-AF65-F5344CB8AC3E}">
        <p14:creationId xmlns:p14="http://schemas.microsoft.com/office/powerpoint/2010/main" val="723980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8"/>
  <p:tag name="ARTICULATE_DESIGN_ID_WHE" val="V9GGs3hh"/>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E">
  <a:themeElements>
    <a:clrScheme name="Custom 1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E7FB8"/>
        </a:solidFill>
        <a:ln>
          <a:solidFill>
            <a:srgbClr val="0070C0"/>
          </a:solidFill>
        </a:ln>
      </a:spPr>
      <a:bodyPr rtlCol="0" anchor="ctr"/>
      <a:lstStyle>
        <a:defPPr algn="ctr">
          <a:defRPr>
            <a:solidFill>
              <a:schemeClr val="accen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VA_nCoV_Template.potx [Read-Only]" id="{03170B1E-CD00-4BBB-82B6-0A34E7E71D33}" vid="{785DD861-4870-4038-A967-56C57AC43D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4389C59ADE53C49B45E3B489436BC07" ma:contentTypeVersion="11" ma:contentTypeDescription="Create a new document." ma:contentTypeScope="" ma:versionID="e4c46d3057ba43b3d36a5a80f41c4940">
  <xsd:schema xmlns:xsd="http://www.w3.org/2001/XMLSchema" xmlns:xs="http://www.w3.org/2001/XMLSchema" xmlns:p="http://schemas.microsoft.com/office/2006/metadata/properties" xmlns:ns2="f94a4242-da51-4b1d-bad4-07d006b730d3" xmlns:ns3="bd879b36-96f5-4c4e-979a-9eb1cd712529" targetNamespace="http://schemas.microsoft.com/office/2006/metadata/properties" ma:root="true" ma:fieldsID="8e5e255663f72d1b2345263ba59e3654" ns2:_="" ns3:_="">
    <xsd:import namespace="f94a4242-da51-4b1d-bad4-07d006b730d3"/>
    <xsd:import namespace="bd879b36-96f5-4c4e-979a-9eb1cd71252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4a4242-da51-4b1d-bad4-07d006b730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79b36-96f5-4c4e-979a-9eb1cd71252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50DA3F-FE47-49EC-9149-12F59676D1A7}">
  <ds:schemaRefs>
    <ds:schemaRef ds:uri="http://schemas.microsoft.com/sharepoint/v3/contenttype/forms"/>
  </ds:schemaRefs>
</ds:datastoreItem>
</file>

<file path=customXml/itemProps2.xml><?xml version="1.0" encoding="utf-8"?>
<ds:datastoreItem xmlns:ds="http://schemas.openxmlformats.org/officeDocument/2006/customXml" ds:itemID="{97C66B14-6406-4DFD-B767-8B9B98037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4a4242-da51-4b1d-bad4-07d006b730d3"/>
    <ds:schemaRef ds:uri="bd879b36-96f5-4c4e-979a-9eb1cd7125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5E4285-A42E-4477-BACD-839674D390A7}">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bd879b36-96f5-4c4e-979a-9eb1cd712529"/>
    <ds:schemaRef ds:uri="f94a4242-da51-4b1d-bad4-07d006b730d3"/>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DVA_nCoV_Template</Template>
  <TotalTime>588</TotalTime>
  <Words>610</Words>
  <Application>Microsoft Macintosh PowerPoint</Application>
  <PresentationFormat>Widescreen</PresentationFormat>
  <Paragraphs>32</Paragraphs>
  <Slides>6</Slides>
  <Notes>0</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Corbel</vt:lpstr>
      <vt:lpstr>Leelawadee</vt:lpstr>
      <vt:lpstr>Segoe Condensed</vt:lpstr>
      <vt:lpstr>Times New Roman</vt:lpstr>
      <vt:lpstr>WHE</vt:lpstr>
      <vt:lpstr>Preface</vt:lpstr>
      <vt:lpstr>Detection, verification, risk assessment, communication and response process</vt:lpstr>
      <vt:lpstr>WHO-HQ PHI information flow</vt:lpstr>
      <vt:lpstr>Detection and Verification Process</vt:lpstr>
      <vt:lpstr>Signal nomenclature</vt:lpstr>
      <vt:lpstr>Contact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Situation update: nCoV</dc:title>
  <dc:creator>NEDELEC, Yoann</dc:creator>
  <cp:keywords/>
  <cp:lastModifiedBy>Miguel Pereira</cp:lastModifiedBy>
  <cp:revision>68</cp:revision>
  <dcterms:created xsi:type="dcterms:W3CDTF">2020-03-30T19:54:51Z</dcterms:created>
  <dcterms:modified xsi:type="dcterms:W3CDTF">2025-01-22T11:50:59Z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y fmtid="{D5CDD505-2E9C-101B-9397-08002B2CF9AE}" pid="3" name="ArticulateGUID">
    <vt:lpwstr>AAB1370B-3677-40F6-AAA6-D39C01A1D7A0</vt:lpwstr>
  </property>
  <property fmtid="{D5CDD505-2E9C-101B-9397-08002B2CF9AE}" pid="4" name="ArticulatePath">
    <vt:lpwstr>DVA_nCoV_Slides</vt:lpwstr>
  </property>
  <property fmtid="{D5CDD505-2E9C-101B-9397-08002B2CF9AE}" pid="5" name="ContentTypeId">
    <vt:lpwstr>0x010100C4389C59ADE53C49B45E3B489436BC07</vt:lpwstr>
  </property>
</Properties>
</file>