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6"/>
    <p:restoredTop sz="95884"/>
  </p:normalViewPr>
  <p:slideViewPr>
    <p:cSldViewPr snapToGrid="0">
      <p:cViewPr varScale="1">
        <p:scale>
          <a:sx n="109" d="100"/>
          <a:sy n="109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3AD294-FBCB-7F34-9934-8D3C8497D575}"/>
              </a:ext>
            </a:extLst>
          </p:cNvPr>
          <p:cNvSpPr/>
          <p:nvPr userDrawn="1"/>
        </p:nvSpPr>
        <p:spPr>
          <a:xfrm>
            <a:off x="0" y="0"/>
            <a:ext cx="12192000" cy="4438996"/>
          </a:xfrm>
          <a:prstGeom prst="rect">
            <a:avLst/>
          </a:prstGeom>
          <a:solidFill>
            <a:srgbClr val="1E7FB8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E27A5-3750-252C-3660-4FE611BA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804161"/>
            <a:ext cx="10559970" cy="1294897"/>
          </a:xfrm>
        </p:spPr>
        <p:txBody>
          <a:bodyPr anchor="ctr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>
                <a:solidFill>
                  <a:schemeClr val="bg1"/>
                </a:solidFill>
                <a:latin typeface="Segoe Condensed" panose="020B0606040200020203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FA672C-9F03-0307-E212-15181BA3A1F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47440" y="3860790"/>
            <a:ext cx="7706360" cy="1655762"/>
          </a:xfrm>
        </p:spPr>
        <p:txBody>
          <a:bodyPr>
            <a:norm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Condensed" panose="020B0606040200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F959D-97CC-2E8F-BCBA-9D0E33C1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4637299"/>
            <a:ext cx="2743200" cy="365125"/>
          </a:xfrm>
        </p:spPr>
        <p:txBody>
          <a:bodyPr/>
          <a:lstStyle>
            <a:lvl1pPr>
              <a:defRPr sz="2200"/>
            </a:lvl1pPr>
          </a:lstStyle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Condensed" panose="020B0606040200020203" pitchFamily="34" charset="0"/>
                <a:ea typeface="+mj-ea"/>
                <a:cs typeface="+mj-cs"/>
              </a:rPr>
              <a:t>15/11/2022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2880-B8A2-186B-E2B3-F22A06A3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4978-6D98-D35C-6A25-7A89FB82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535-176C-13EA-B3BB-5844A81B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6EB756-637E-4470-A6FD-09B5B9CB7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132CB-5373-0E54-2644-EE84B093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CC89C-81ED-577C-8B30-04AB0BED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B3D9-C2ED-45F9-8341-6EC3F0F9D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AB2F-5CFC-A733-B724-E6876104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2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94FC-4C8C-6DBF-E501-ABAEE8B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43C5F-ADFD-DDD7-01FD-6C75F4FA8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922D1-4B8F-60B5-E75C-CDC68E52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F713E-D1A9-DB6D-752B-A35C96FA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545F-114D-1595-9887-C4578E1C3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8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E80D8-3D4D-8088-8D9E-5BFD4565F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1BB7C-DA65-97B2-6327-506EA9870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3A76-5841-F48A-0BAA-1F56ED1E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11BC-BE42-44E7-73E3-DC717965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58A0-B357-7821-A033-8DEA055F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24D7-E50D-607E-E27A-D69E49A6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2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8FDC-C1E9-D4DB-568A-7454BD31C9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315423"/>
            <a:ext cx="10515600" cy="4351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5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A662-1D89-15B9-9E25-4F69065E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EDDA-27C5-C32A-0846-282EDC49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1D11-941B-1672-75B2-CC8F52F9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10BB7C-CD69-549D-6439-E0443698D5F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973138"/>
            <a:ext cx="10515600" cy="342900"/>
          </a:xfrm>
          <a:solidFill>
            <a:schemeClr val="accent2"/>
          </a:solidFill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3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24D7-E50D-607E-E27A-D69E49A6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52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98FDC-C1E9-D4DB-568A-7454BD31C9F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2pPr>
            <a:lvl3pPr marL="8572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  <a:lvl4pPr marL="12001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lvl4pPr>
            <a:lvl5pPr marL="15430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lvl5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Edit Master text styles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Second level</a:t>
            </a:r>
          </a:p>
          <a:p>
            <a:pPr marL="857250" marR="0" lvl="2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Third level</a:t>
            </a:r>
          </a:p>
          <a:p>
            <a:pPr marL="1200150" marR="0" lvl="3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Fourth level</a:t>
            </a:r>
          </a:p>
          <a:p>
            <a:pPr marL="1543050" marR="0" lvl="4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»"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Segoe Condensed" panose="020B0606040200020203" pitchFamily="34" charset="0"/>
                <a:ea typeface="+mn-ea"/>
                <a:cs typeface="+mn-cs"/>
              </a:rPr>
              <a:t>Fifth level</a:t>
            </a:r>
            <a:endParaRPr kumimoji="0" lang="en-GB" sz="1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Segoe Condensed" panose="020B0606040200020203" pitchFamily="34" charset="0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EA662-1D89-15B9-9E25-4F69065E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EDDA-27C5-C32A-0846-282EDC49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1D11-941B-1672-75B2-CC8F52F9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6EB5-5039-769F-53AC-483AEA73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6A84F-51D2-1440-B133-3596626CD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4479-ECEF-BFEB-A5F1-6952A817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D974-E66A-CE94-9F91-A09F630D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ABD5-79C1-9569-7C44-C729EC3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E90C-A2FA-3FF9-31E7-4F7DBB92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210CD-A5B5-D015-FA1C-0E7D5C95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0729-22E9-6AC7-7945-D4EB63C5C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322AE-AC79-6FD8-C570-6F81AE9A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25B74-B776-8D40-5BAF-99C2966C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03673-3733-C20B-4D1A-4E46A538E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1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6ACC-E6C0-F97E-7751-F42BCDC4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AF539-D8DD-500C-4D3B-459DA7B63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BD29-D082-A18A-3405-E0AE9D80D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D41D7-6E22-C80F-D610-82CAD8EC1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EDF5C-302B-57E6-B874-259E5C218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FC2A8-E949-53E6-41B8-D59CB9FD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25CA9-78B5-5020-136D-955368BB7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10A24-610E-C6D8-2E71-A27BF305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3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1CDF-6F59-30D4-544D-6FE39A81C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4713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5CB3E-C7E9-140B-5683-B358BE93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9EEAB-F04D-860A-FB21-C0DAACD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79F809-5B7D-3FDD-F6C0-42FADD0B9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C5CE6-66B2-D079-C63D-3482DA77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6E4BD-BF7D-FEA9-96EF-03CAC46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12E6-5EE2-37DF-D619-A3722DD71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E5804-A712-7609-3735-7605DF219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5C68-D865-1633-53AB-992CD7B1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DD99F-5E93-1049-8817-5ED911FC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54063-E041-BD4D-8881-EA6210EC4825}" type="datetimeFigureOut">
              <a:rPr lang="en-US" smtClean="0"/>
              <a:t>12/7/22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4BB36-8F95-1CC5-D1EF-BD08DB1C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81DE7-27A6-95E6-9558-DD447A52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8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0B1DA1F-DEF3-89D1-32EF-4D391817D4B5}"/>
              </a:ext>
            </a:extLst>
          </p:cNvPr>
          <p:cNvSpPr/>
          <p:nvPr userDrawn="1"/>
        </p:nvSpPr>
        <p:spPr>
          <a:xfrm>
            <a:off x="0" y="-27384"/>
            <a:ext cx="12192000" cy="1196817"/>
          </a:xfrm>
          <a:prstGeom prst="rect">
            <a:avLst/>
          </a:prstGeom>
          <a:solidFill>
            <a:srgbClr val="1E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GB" sz="1350" dirty="0">
              <a:solidFill>
                <a:prstClr val="white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4497DE-B6F1-5783-1983-15F10525EC21}"/>
              </a:ext>
            </a:extLst>
          </p:cNvPr>
          <p:cNvGrpSpPr/>
          <p:nvPr userDrawn="1"/>
        </p:nvGrpSpPr>
        <p:grpSpPr>
          <a:xfrm>
            <a:off x="9315613" y="6269496"/>
            <a:ext cx="2515543" cy="527387"/>
            <a:chOff x="5525840" y="3530278"/>
            <a:chExt cx="1886657" cy="52738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F0F4C2-54E8-3E31-9574-CC08C1824994}"/>
                </a:ext>
              </a:extLst>
            </p:cNvPr>
            <p:cNvSpPr txBox="1"/>
            <p:nvPr/>
          </p:nvSpPr>
          <p:spPr>
            <a:xfrm>
              <a:off x="5540240" y="3530278"/>
              <a:ext cx="1872257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GB" sz="750" cap="all" dirty="0">
                  <a:solidFill>
                    <a:srgbClr val="1E7FB8"/>
                  </a:solidFill>
                  <a:latin typeface="Corbel" panose="020B0503020204020204" pitchFamily="34" charset="0"/>
                  <a:cs typeface="+mn-cs"/>
                </a:rPr>
                <a:t>Health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30C95CE-0687-DBE8-6D63-AC7E058A682C}"/>
                </a:ext>
              </a:extLst>
            </p:cNvPr>
            <p:cNvGrpSpPr/>
            <p:nvPr/>
          </p:nvGrpSpPr>
          <p:grpSpPr>
            <a:xfrm>
              <a:off x="5525840" y="3618320"/>
              <a:ext cx="1879457" cy="439345"/>
              <a:chOff x="5525840" y="3618320"/>
              <a:chExt cx="1879457" cy="439345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F80518-B66D-B515-825B-2DB4DC30C3E0}"/>
                  </a:ext>
                </a:extLst>
              </p:cNvPr>
              <p:cNvSpPr txBox="1"/>
              <p:nvPr/>
            </p:nvSpPr>
            <p:spPr>
              <a:xfrm>
                <a:off x="6494240" y="3838374"/>
                <a:ext cx="889168" cy="219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825" spc="-60" dirty="0">
                    <a:solidFill>
                      <a:srgbClr val="1E7FB8"/>
                    </a:solidFill>
                    <a:latin typeface="Corbel" panose="020B0503020204020204" pitchFamily="34" charset="0"/>
                    <a:cs typeface="+mn-cs"/>
                  </a:rPr>
                  <a:t>programme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41FA4C-7C8D-F76D-C456-AEC382C32B61}"/>
                  </a:ext>
                </a:extLst>
              </p:cNvPr>
              <p:cNvSpPr txBox="1"/>
              <p:nvPr/>
            </p:nvSpPr>
            <p:spPr>
              <a:xfrm>
                <a:off x="5525840" y="3618320"/>
                <a:ext cx="1879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sz="1500" b="1" cap="all" spc="-60" dirty="0">
                    <a:solidFill>
                      <a:srgbClr val="1E7FB8"/>
                    </a:solidFill>
                    <a:latin typeface="Leelawadee" panose="020B0502040204020203" pitchFamily="34" charset="-34"/>
                    <a:ea typeface="Lato Heavy" panose="020F0502020204030203" pitchFamily="34" charset="0"/>
                    <a:cs typeface="Leelawadee" panose="020B0502040204020203" pitchFamily="34" charset="-34"/>
                  </a:rPr>
                  <a:t>emergencies</a:t>
                </a:r>
              </a:p>
            </p:txBody>
          </p:sp>
        </p:grp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0D7BE3-1165-5893-E681-6DF9D7A045C5}"/>
              </a:ext>
            </a:extLst>
          </p:cNvPr>
          <p:cNvCxnSpPr/>
          <p:nvPr userDrawn="1"/>
        </p:nvCxnSpPr>
        <p:spPr>
          <a:xfrm>
            <a:off x="-12288" y="6215809"/>
            <a:ext cx="1220428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F1DCEF0-4A53-A040-23FB-2E80B22110B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65513" y="6308731"/>
            <a:ext cx="1498204" cy="458558"/>
          </a:xfrm>
          <a:prstGeom prst="rect">
            <a:avLst/>
          </a:prstGeom>
        </p:spPr>
      </p:pic>
      <p:pic>
        <p:nvPicPr>
          <p:cNvPr id="24" name="Picture 23" descr="Text&#10;&#10;Description automatically generated">
            <a:extLst>
              <a:ext uri="{FF2B5EF4-FFF2-40B4-BE49-F238E27FC236}">
                <a16:creationId xmlns:a16="http://schemas.microsoft.com/office/drawing/2014/main" id="{8515CC52-2E8D-5ACA-FA6F-81F7ED1852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6" t="36544" r="11732" b="26452"/>
          <a:stretch/>
        </p:blipFill>
        <p:spPr>
          <a:xfrm>
            <a:off x="4564853" y="6339489"/>
            <a:ext cx="3050006" cy="39704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E670D-5E93-5896-CC55-B503679E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0799E-7F7D-8668-475C-2930CCC39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0570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lvl="4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DF4F-6790-0C8C-94AC-83A9E6152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115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54063-E041-BD4D-8881-EA6210EC4825}" type="datetimeFigureOut">
              <a:rPr lang="en-US" smtClean="0"/>
              <a:t>12/7/22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6A05-FBEA-A008-7A11-3D25F7CB7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984D-C3E9-7847-AF7D-0E11CEB3F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300" b="1" i="0" kern="1200">
          <a:solidFill>
            <a:schemeClr val="bg1"/>
          </a:solidFill>
          <a:latin typeface="Segoe Condensed" panose="020B0606040200020203" pitchFamily="34" charset="0"/>
          <a:ea typeface="+mj-ea"/>
          <a:cs typeface="+mj-cs"/>
        </a:defRPr>
      </a:lvl1pPr>
    </p:titleStyle>
    <p:bodyStyle>
      <a:lvl1pPr marL="257175" marR="0" indent="-257175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Segoe Condensed" panose="020B0606040200020203" pitchFamily="34" charset="0"/>
          <a:ea typeface="+mn-ea"/>
          <a:cs typeface="+mn-cs"/>
        </a:defRPr>
      </a:lvl1pPr>
      <a:lvl2pPr marL="557213" marR="0" indent="-214313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500" b="0" i="0" kern="1200">
          <a:solidFill>
            <a:schemeClr val="tx1"/>
          </a:solidFill>
          <a:latin typeface="Segoe Condensed" panose="020B0606040200020203" pitchFamily="34" charset="0"/>
          <a:ea typeface="+mn-ea"/>
          <a:cs typeface="+mn-cs"/>
        </a:defRPr>
      </a:lvl2pPr>
      <a:lvl3pPr marL="8572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350" b="0" i="0" kern="1200">
          <a:solidFill>
            <a:schemeClr val="tx1"/>
          </a:solidFill>
          <a:latin typeface="Segoe Condensed" panose="020B0606040200020203" pitchFamily="34" charset="0"/>
          <a:ea typeface="+mn-ea"/>
          <a:cs typeface="+mn-cs"/>
        </a:defRPr>
      </a:lvl3pPr>
      <a:lvl4pPr marL="12001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sz="1500" b="1" i="0" kern="1200">
          <a:solidFill>
            <a:schemeClr val="tx1"/>
          </a:solidFill>
          <a:latin typeface="Segoe Condensed" panose="020B0606040200020203" pitchFamily="34" charset="0"/>
          <a:ea typeface="+mn-ea"/>
          <a:cs typeface="+mn-cs"/>
        </a:defRPr>
      </a:lvl4pPr>
      <a:lvl5pPr marL="1543050" marR="0" indent="-171450" algn="l" defTabSz="6858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sz="1500" b="1" i="0" kern="1200">
          <a:solidFill>
            <a:schemeClr val="tx1"/>
          </a:solidFill>
          <a:latin typeface="Segoe Condensed" panose="020B0606040200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39C2-0ABD-DFE3-3268-BA2530E71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FE83C-12E8-0B54-25CF-5B2A34B57A3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Corbel</vt:lpstr>
      <vt:lpstr>Leelawadee</vt:lpstr>
      <vt:lpstr>Segoe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Pereira, Miguel</dc:creator>
  <cp:lastModifiedBy>Pereira, Miguel</cp:lastModifiedBy>
  <cp:revision>36</cp:revision>
  <dcterms:created xsi:type="dcterms:W3CDTF">2022-09-03T07:48:01Z</dcterms:created>
  <dcterms:modified xsi:type="dcterms:W3CDTF">2022-12-07T13:28:09Z</dcterms:modified>
</cp:coreProperties>
</file>