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4343-0118-40E6-BAD9-08A94A5A2B15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A508-4CF6-4D88-B7DB-3ED59A715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A508-4CF6-4D88-B7DB-3ED59A715D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3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A508-4CF6-4D88-B7DB-3ED59A715D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97B49F-EE02-4BBF-9393-E18FF8A3CC76}" type="datetimeFigureOut">
              <a:rPr kumimoji="1" lang="ja-JP" altLang="en-US" smtClean="0"/>
              <a:t>2013/5/26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E5F028-51D6-4ACE-A4EA-608C6CA41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9390" y="19108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79390" y="26309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390" y="33510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99490" y="19108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619590" y="19108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99490" y="26309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99490" y="3350871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619590" y="2630927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619590" y="3350871"/>
            <a:ext cx="144020" cy="144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0" idx="6"/>
            <a:endCxn id="13" idx="2"/>
          </p:cNvCxnSpPr>
          <p:nvPr/>
        </p:nvCxnSpPr>
        <p:spPr>
          <a:xfrm>
            <a:off x="323410" y="1982837"/>
            <a:ext cx="57608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直線コネクタ 21"/>
          <p:cNvCxnSpPr>
            <a:stCxn id="13" idx="6"/>
            <a:endCxn id="14" idx="2"/>
          </p:cNvCxnSpPr>
          <p:nvPr/>
        </p:nvCxnSpPr>
        <p:spPr>
          <a:xfrm>
            <a:off x="1043510" y="1982837"/>
            <a:ext cx="57608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線コネクタ 23"/>
          <p:cNvCxnSpPr>
            <a:stCxn id="11" idx="6"/>
            <a:endCxn id="15" idx="2"/>
          </p:cNvCxnSpPr>
          <p:nvPr/>
        </p:nvCxnSpPr>
        <p:spPr>
          <a:xfrm>
            <a:off x="323410" y="2702937"/>
            <a:ext cx="57608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線コネクタ 25"/>
          <p:cNvCxnSpPr>
            <a:stCxn id="15" idx="6"/>
            <a:endCxn id="17" idx="2"/>
          </p:cNvCxnSpPr>
          <p:nvPr/>
        </p:nvCxnSpPr>
        <p:spPr>
          <a:xfrm>
            <a:off x="1043510" y="2702937"/>
            <a:ext cx="57608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線コネクタ 27"/>
          <p:cNvCxnSpPr>
            <a:stCxn id="12" idx="6"/>
            <a:endCxn id="16" idx="2"/>
          </p:cNvCxnSpPr>
          <p:nvPr/>
        </p:nvCxnSpPr>
        <p:spPr>
          <a:xfrm flipV="1">
            <a:off x="323410" y="3422881"/>
            <a:ext cx="57608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線コネクタ 29"/>
          <p:cNvCxnSpPr>
            <a:stCxn id="16" idx="6"/>
            <a:endCxn id="18" idx="2"/>
          </p:cNvCxnSpPr>
          <p:nvPr/>
        </p:nvCxnSpPr>
        <p:spPr>
          <a:xfrm>
            <a:off x="1043510" y="3422881"/>
            <a:ext cx="57608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直線コネクタ 31"/>
          <p:cNvCxnSpPr>
            <a:stCxn id="10" idx="4"/>
            <a:endCxn id="11" idx="0"/>
          </p:cNvCxnSpPr>
          <p:nvPr/>
        </p:nvCxnSpPr>
        <p:spPr>
          <a:xfrm>
            <a:off x="251400" y="2054847"/>
            <a:ext cx="0" cy="57608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直線コネクタ 33"/>
          <p:cNvCxnSpPr>
            <a:stCxn id="13" idx="4"/>
            <a:endCxn id="15" idx="0"/>
          </p:cNvCxnSpPr>
          <p:nvPr/>
        </p:nvCxnSpPr>
        <p:spPr>
          <a:xfrm>
            <a:off x="971500" y="2054847"/>
            <a:ext cx="0" cy="57608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" name="直線コネクタ 35"/>
          <p:cNvCxnSpPr>
            <a:stCxn id="14" idx="4"/>
            <a:endCxn id="17" idx="0"/>
          </p:cNvCxnSpPr>
          <p:nvPr/>
        </p:nvCxnSpPr>
        <p:spPr>
          <a:xfrm>
            <a:off x="1691600" y="2054847"/>
            <a:ext cx="0" cy="57608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直線コネクタ 37"/>
          <p:cNvCxnSpPr>
            <a:stCxn id="11" idx="4"/>
            <a:endCxn id="12" idx="0"/>
          </p:cNvCxnSpPr>
          <p:nvPr/>
        </p:nvCxnSpPr>
        <p:spPr>
          <a:xfrm>
            <a:off x="251400" y="2774947"/>
            <a:ext cx="0" cy="57608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直線コネクタ 39"/>
          <p:cNvCxnSpPr>
            <a:stCxn id="15" idx="4"/>
            <a:endCxn id="16" idx="0"/>
          </p:cNvCxnSpPr>
          <p:nvPr/>
        </p:nvCxnSpPr>
        <p:spPr>
          <a:xfrm>
            <a:off x="971500" y="2774947"/>
            <a:ext cx="0" cy="57592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" name="直線コネクタ 41"/>
          <p:cNvCxnSpPr>
            <a:stCxn id="17" idx="4"/>
            <a:endCxn id="18" idx="0"/>
          </p:cNvCxnSpPr>
          <p:nvPr/>
        </p:nvCxnSpPr>
        <p:spPr>
          <a:xfrm>
            <a:off x="1691600" y="2774947"/>
            <a:ext cx="0" cy="57592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9" name="直線コネクタ 178"/>
          <p:cNvCxnSpPr>
            <a:stCxn id="170" idx="6"/>
            <a:endCxn id="173" idx="2"/>
          </p:cNvCxnSpPr>
          <p:nvPr/>
        </p:nvCxnSpPr>
        <p:spPr>
          <a:xfrm>
            <a:off x="6968567" y="2672879"/>
            <a:ext cx="2161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0" name="直線コネクタ 179"/>
          <p:cNvCxnSpPr>
            <a:stCxn id="173" idx="6"/>
            <a:endCxn id="174" idx="2"/>
          </p:cNvCxnSpPr>
          <p:nvPr/>
        </p:nvCxnSpPr>
        <p:spPr>
          <a:xfrm>
            <a:off x="7688667" y="2672879"/>
            <a:ext cx="2161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6"/>
            <a:endCxn id="175" idx="2"/>
          </p:cNvCxnSpPr>
          <p:nvPr/>
        </p:nvCxnSpPr>
        <p:spPr>
          <a:xfrm>
            <a:off x="6968567" y="3392979"/>
            <a:ext cx="2161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2" name="直線コネクタ 181"/>
          <p:cNvCxnSpPr>
            <a:stCxn id="175" idx="6"/>
            <a:endCxn id="177" idx="2"/>
          </p:cNvCxnSpPr>
          <p:nvPr/>
        </p:nvCxnSpPr>
        <p:spPr>
          <a:xfrm>
            <a:off x="7688667" y="3392979"/>
            <a:ext cx="2161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3" name="直線コネクタ 182"/>
          <p:cNvCxnSpPr>
            <a:stCxn id="172" idx="6"/>
            <a:endCxn id="176" idx="2"/>
          </p:cNvCxnSpPr>
          <p:nvPr/>
        </p:nvCxnSpPr>
        <p:spPr>
          <a:xfrm flipV="1">
            <a:off x="6968567" y="4112923"/>
            <a:ext cx="216100" cy="15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6" idx="6"/>
            <a:endCxn id="178" idx="2"/>
          </p:cNvCxnSpPr>
          <p:nvPr/>
        </p:nvCxnSpPr>
        <p:spPr>
          <a:xfrm>
            <a:off x="7688667" y="4112923"/>
            <a:ext cx="2161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5" name="直線コネクタ 184"/>
          <p:cNvCxnSpPr>
            <a:stCxn id="170" idx="4"/>
            <a:endCxn id="171" idx="0"/>
          </p:cNvCxnSpPr>
          <p:nvPr/>
        </p:nvCxnSpPr>
        <p:spPr>
          <a:xfrm>
            <a:off x="6716567" y="2924879"/>
            <a:ext cx="0" cy="2161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6" name="直線コネクタ 185"/>
          <p:cNvCxnSpPr>
            <a:stCxn id="173" idx="4"/>
            <a:endCxn id="175" idx="0"/>
          </p:cNvCxnSpPr>
          <p:nvPr/>
        </p:nvCxnSpPr>
        <p:spPr>
          <a:xfrm>
            <a:off x="7436667" y="2924879"/>
            <a:ext cx="0" cy="2161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74" idx="4"/>
            <a:endCxn id="177" idx="0"/>
          </p:cNvCxnSpPr>
          <p:nvPr/>
        </p:nvCxnSpPr>
        <p:spPr>
          <a:xfrm>
            <a:off x="8156767" y="2924879"/>
            <a:ext cx="0" cy="2161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8" name="直線コネクタ 187"/>
          <p:cNvCxnSpPr>
            <a:stCxn id="171" idx="4"/>
            <a:endCxn id="172" idx="0"/>
          </p:cNvCxnSpPr>
          <p:nvPr/>
        </p:nvCxnSpPr>
        <p:spPr>
          <a:xfrm>
            <a:off x="6716567" y="3644979"/>
            <a:ext cx="0" cy="2161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直線コネクタ 188"/>
          <p:cNvCxnSpPr>
            <a:stCxn id="175" idx="4"/>
            <a:endCxn id="176" idx="0"/>
          </p:cNvCxnSpPr>
          <p:nvPr/>
        </p:nvCxnSpPr>
        <p:spPr>
          <a:xfrm>
            <a:off x="7436667" y="3644979"/>
            <a:ext cx="0" cy="2159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77" idx="4"/>
            <a:endCxn id="178" idx="0"/>
          </p:cNvCxnSpPr>
          <p:nvPr/>
        </p:nvCxnSpPr>
        <p:spPr>
          <a:xfrm>
            <a:off x="8156767" y="3644979"/>
            <a:ext cx="0" cy="21594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0" name="円/楕円 169"/>
          <p:cNvSpPr/>
          <p:nvPr/>
        </p:nvSpPr>
        <p:spPr>
          <a:xfrm>
            <a:off x="6464567" y="2420879"/>
            <a:ext cx="504000" cy="5040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6464567" y="3140979"/>
            <a:ext cx="504000" cy="5040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6464567" y="3861079"/>
            <a:ext cx="504000" cy="504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7184667" y="2420879"/>
            <a:ext cx="504000" cy="504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7904767" y="2420879"/>
            <a:ext cx="504000" cy="504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7184667" y="3140979"/>
            <a:ext cx="504000" cy="504000"/>
          </a:xfrm>
          <a:prstGeom prst="ellips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7184667" y="3860923"/>
            <a:ext cx="504000" cy="504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7904767" y="3140979"/>
            <a:ext cx="504000" cy="5040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7904767" y="3860923"/>
            <a:ext cx="504000" cy="5040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コネクタ 201"/>
          <p:cNvCxnSpPr>
            <a:stCxn id="213" idx="6"/>
            <a:endCxn id="217" idx="2"/>
          </p:cNvCxnSpPr>
          <p:nvPr/>
        </p:nvCxnSpPr>
        <p:spPr>
          <a:xfrm>
            <a:off x="6343566" y="4962125"/>
            <a:ext cx="4321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14" idx="6"/>
            <a:endCxn id="218" idx="2"/>
          </p:cNvCxnSpPr>
          <p:nvPr/>
        </p:nvCxnSpPr>
        <p:spPr>
          <a:xfrm flipV="1">
            <a:off x="6343566" y="5682069"/>
            <a:ext cx="432100" cy="15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213" idx="4"/>
            <a:endCxn id="214" idx="0"/>
          </p:cNvCxnSpPr>
          <p:nvPr/>
        </p:nvCxnSpPr>
        <p:spPr>
          <a:xfrm>
            <a:off x="6199566" y="5106125"/>
            <a:ext cx="0" cy="4321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217" idx="4"/>
            <a:endCxn id="218" idx="0"/>
          </p:cNvCxnSpPr>
          <p:nvPr/>
        </p:nvCxnSpPr>
        <p:spPr>
          <a:xfrm>
            <a:off x="6919666" y="5106125"/>
            <a:ext cx="0" cy="4319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円/楕円 212"/>
          <p:cNvSpPr/>
          <p:nvPr/>
        </p:nvSpPr>
        <p:spPr>
          <a:xfrm>
            <a:off x="6055566" y="4818125"/>
            <a:ext cx="288000" cy="288000"/>
          </a:xfrm>
          <a:prstGeom prst="ellips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6055566" y="5538225"/>
            <a:ext cx="288000" cy="288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6775666" y="4818125"/>
            <a:ext cx="288000" cy="288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6775666" y="5538069"/>
            <a:ext cx="288000" cy="288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9" name="グループ化 98"/>
          <p:cNvGrpSpPr/>
          <p:nvPr/>
        </p:nvGrpSpPr>
        <p:grpSpPr>
          <a:xfrm>
            <a:off x="1638677" y="1874102"/>
            <a:ext cx="1656200" cy="1656200"/>
            <a:chOff x="3491850" y="3068950"/>
            <a:chExt cx="1656200" cy="1656200"/>
          </a:xfrm>
        </p:grpSpPr>
        <p:sp>
          <p:nvSpPr>
            <p:cNvPr id="43" name="円/楕円 42"/>
            <p:cNvSpPr/>
            <p:nvPr/>
          </p:nvSpPr>
          <p:spPr>
            <a:xfrm>
              <a:off x="3491850" y="30689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491850" y="37890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491850" y="45091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4211950" y="30689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4932050" y="30689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4211950" y="37890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4211950" y="450899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932050" y="37890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932050" y="450899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2" name="直線コネクタ 51"/>
          <p:cNvCxnSpPr>
            <a:stCxn id="43" idx="6"/>
            <a:endCxn id="46" idx="2"/>
          </p:cNvCxnSpPr>
          <p:nvPr/>
        </p:nvCxnSpPr>
        <p:spPr>
          <a:xfrm>
            <a:off x="1854677" y="1982102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直線コネクタ 52"/>
          <p:cNvCxnSpPr>
            <a:stCxn id="46" idx="6"/>
            <a:endCxn id="47" idx="2"/>
          </p:cNvCxnSpPr>
          <p:nvPr/>
        </p:nvCxnSpPr>
        <p:spPr>
          <a:xfrm>
            <a:off x="2574777" y="1982102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直線コネクタ 53"/>
          <p:cNvCxnSpPr>
            <a:stCxn id="44" idx="6"/>
            <a:endCxn id="48" idx="2"/>
          </p:cNvCxnSpPr>
          <p:nvPr/>
        </p:nvCxnSpPr>
        <p:spPr>
          <a:xfrm>
            <a:off x="1854677" y="2702202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5" name="直線コネクタ 54"/>
          <p:cNvCxnSpPr>
            <a:stCxn id="48" idx="6"/>
            <a:endCxn id="50" idx="2"/>
          </p:cNvCxnSpPr>
          <p:nvPr/>
        </p:nvCxnSpPr>
        <p:spPr>
          <a:xfrm>
            <a:off x="2574777" y="2702202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直線コネクタ 55"/>
          <p:cNvCxnSpPr>
            <a:stCxn id="45" idx="6"/>
            <a:endCxn id="49" idx="2"/>
          </p:cNvCxnSpPr>
          <p:nvPr/>
        </p:nvCxnSpPr>
        <p:spPr>
          <a:xfrm flipV="1">
            <a:off x="1854677" y="3422146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直線コネクタ 56"/>
          <p:cNvCxnSpPr>
            <a:stCxn id="49" idx="6"/>
            <a:endCxn id="51" idx="2"/>
          </p:cNvCxnSpPr>
          <p:nvPr/>
        </p:nvCxnSpPr>
        <p:spPr>
          <a:xfrm>
            <a:off x="2574777" y="3422146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直線コネクタ 57"/>
          <p:cNvCxnSpPr>
            <a:stCxn id="43" idx="4"/>
            <a:endCxn id="44" idx="0"/>
          </p:cNvCxnSpPr>
          <p:nvPr/>
        </p:nvCxnSpPr>
        <p:spPr>
          <a:xfrm>
            <a:off x="1746677" y="2090102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直線コネクタ 58"/>
          <p:cNvCxnSpPr>
            <a:stCxn id="46" idx="4"/>
            <a:endCxn id="48" idx="0"/>
          </p:cNvCxnSpPr>
          <p:nvPr/>
        </p:nvCxnSpPr>
        <p:spPr>
          <a:xfrm>
            <a:off x="2466777" y="2090102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" name="直線コネクタ 59"/>
          <p:cNvCxnSpPr>
            <a:stCxn id="47" idx="4"/>
            <a:endCxn id="50" idx="0"/>
          </p:cNvCxnSpPr>
          <p:nvPr/>
        </p:nvCxnSpPr>
        <p:spPr>
          <a:xfrm>
            <a:off x="3186877" y="2090102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直線コネクタ 60"/>
          <p:cNvCxnSpPr>
            <a:stCxn id="44" idx="4"/>
            <a:endCxn id="45" idx="0"/>
          </p:cNvCxnSpPr>
          <p:nvPr/>
        </p:nvCxnSpPr>
        <p:spPr>
          <a:xfrm>
            <a:off x="1746677" y="2810202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" name="直線コネクタ 61"/>
          <p:cNvCxnSpPr>
            <a:stCxn id="48" idx="4"/>
            <a:endCxn id="49" idx="0"/>
          </p:cNvCxnSpPr>
          <p:nvPr/>
        </p:nvCxnSpPr>
        <p:spPr>
          <a:xfrm>
            <a:off x="2466777" y="2810202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" name="直線コネクタ 62"/>
          <p:cNvCxnSpPr>
            <a:stCxn id="50" idx="4"/>
            <a:endCxn id="51" idx="0"/>
          </p:cNvCxnSpPr>
          <p:nvPr/>
        </p:nvCxnSpPr>
        <p:spPr>
          <a:xfrm>
            <a:off x="3186877" y="2810202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01" name="グループ化 100"/>
          <p:cNvGrpSpPr/>
          <p:nvPr/>
        </p:nvGrpSpPr>
        <p:grpSpPr>
          <a:xfrm>
            <a:off x="1134577" y="2126142"/>
            <a:ext cx="1692200" cy="1692200"/>
            <a:chOff x="3059790" y="3356990"/>
            <a:chExt cx="1692200" cy="1692200"/>
          </a:xfrm>
        </p:grpSpPr>
        <p:sp>
          <p:nvSpPr>
            <p:cNvPr id="66" name="円/楕円 65"/>
            <p:cNvSpPr/>
            <p:nvPr/>
          </p:nvSpPr>
          <p:spPr>
            <a:xfrm>
              <a:off x="3059790" y="33569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059790" y="40770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3059790" y="47971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779890" y="33569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4499990" y="33569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3779890" y="40770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3779890" y="4797034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4499990" y="4077090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499990" y="4797034"/>
              <a:ext cx="252000" cy="25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5" name="直線コネクタ 74"/>
          <p:cNvCxnSpPr>
            <a:stCxn id="66" idx="6"/>
            <a:endCxn id="69" idx="2"/>
          </p:cNvCxnSpPr>
          <p:nvPr/>
        </p:nvCxnSpPr>
        <p:spPr>
          <a:xfrm>
            <a:off x="1386577" y="2252142"/>
            <a:ext cx="468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" name="直線コネクタ 75"/>
          <p:cNvCxnSpPr>
            <a:stCxn id="69" idx="6"/>
            <a:endCxn id="70" idx="2"/>
          </p:cNvCxnSpPr>
          <p:nvPr/>
        </p:nvCxnSpPr>
        <p:spPr>
          <a:xfrm>
            <a:off x="2106677" y="2252142"/>
            <a:ext cx="468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" name="直線コネクタ 76"/>
          <p:cNvCxnSpPr>
            <a:stCxn id="67" idx="6"/>
            <a:endCxn id="71" idx="2"/>
          </p:cNvCxnSpPr>
          <p:nvPr/>
        </p:nvCxnSpPr>
        <p:spPr>
          <a:xfrm>
            <a:off x="1386577" y="2972242"/>
            <a:ext cx="468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" name="直線コネクタ 77"/>
          <p:cNvCxnSpPr>
            <a:stCxn id="71" idx="6"/>
            <a:endCxn id="73" idx="2"/>
          </p:cNvCxnSpPr>
          <p:nvPr/>
        </p:nvCxnSpPr>
        <p:spPr>
          <a:xfrm>
            <a:off x="2106677" y="2972242"/>
            <a:ext cx="468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" name="直線コネクタ 78"/>
          <p:cNvCxnSpPr>
            <a:stCxn id="68" idx="6"/>
            <a:endCxn id="72" idx="2"/>
          </p:cNvCxnSpPr>
          <p:nvPr/>
        </p:nvCxnSpPr>
        <p:spPr>
          <a:xfrm flipV="1">
            <a:off x="1386577" y="3692186"/>
            <a:ext cx="468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" name="直線コネクタ 79"/>
          <p:cNvCxnSpPr>
            <a:stCxn id="72" idx="6"/>
            <a:endCxn id="74" idx="2"/>
          </p:cNvCxnSpPr>
          <p:nvPr/>
        </p:nvCxnSpPr>
        <p:spPr>
          <a:xfrm>
            <a:off x="2106677" y="3692186"/>
            <a:ext cx="468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直線コネクタ 80"/>
          <p:cNvCxnSpPr>
            <a:stCxn id="66" idx="4"/>
            <a:endCxn id="67" idx="0"/>
          </p:cNvCxnSpPr>
          <p:nvPr/>
        </p:nvCxnSpPr>
        <p:spPr>
          <a:xfrm>
            <a:off x="1260577" y="2378142"/>
            <a:ext cx="0" cy="468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" name="直線コネクタ 81"/>
          <p:cNvCxnSpPr>
            <a:stCxn id="69" idx="4"/>
            <a:endCxn id="71" idx="0"/>
          </p:cNvCxnSpPr>
          <p:nvPr/>
        </p:nvCxnSpPr>
        <p:spPr>
          <a:xfrm>
            <a:off x="1980677" y="2378142"/>
            <a:ext cx="0" cy="468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" name="直線コネクタ 82"/>
          <p:cNvCxnSpPr>
            <a:stCxn id="70" idx="4"/>
            <a:endCxn id="73" idx="0"/>
          </p:cNvCxnSpPr>
          <p:nvPr/>
        </p:nvCxnSpPr>
        <p:spPr>
          <a:xfrm>
            <a:off x="2700777" y="2378142"/>
            <a:ext cx="0" cy="468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直線コネクタ 83"/>
          <p:cNvCxnSpPr>
            <a:stCxn id="67" idx="4"/>
            <a:endCxn id="68" idx="0"/>
          </p:cNvCxnSpPr>
          <p:nvPr/>
        </p:nvCxnSpPr>
        <p:spPr>
          <a:xfrm>
            <a:off x="1260577" y="3098242"/>
            <a:ext cx="0" cy="468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" name="直線コネクタ 84"/>
          <p:cNvCxnSpPr>
            <a:stCxn id="71" idx="4"/>
            <a:endCxn id="72" idx="0"/>
          </p:cNvCxnSpPr>
          <p:nvPr/>
        </p:nvCxnSpPr>
        <p:spPr>
          <a:xfrm>
            <a:off x="1980677" y="3098242"/>
            <a:ext cx="0" cy="467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6" name="直線コネクタ 85"/>
          <p:cNvCxnSpPr>
            <a:stCxn id="73" idx="4"/>
            <a:endCxn id="74" idx="0"/>
          </p:cNvCxnSpPr>
          <p:nvPr/>
        </p:nvCxnSpPr>
        <p:spPr>
          <a:xfrm>
            <a:off x="2700777" y="3098242"/>
            <a:ext cx="0" cy="467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8" name="直線コネクタ 87"/>
          <p:cNvCxnSpPr>
            <a:stCxn id="66" idx="7"/>
            <a:endCxn id="43" idx="3"/>
          </p:cNvCxnSpPr>
          <p:nvPr/>
        </p:nvCxnSpPr>
        <p:spPr>
          <a:xfrm flipV="1">
            <a:off x="1349672" y="20584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0" name="直線コネクタ 89"/>
          <p:cNvCxnSpPr>
            <a:stCxn id="69" idx="7"/>
            <a:endCxn id="46" idx="3"/>
          </p:cNvCxnSpPr>
          <p:nvPr/>
        </p:nvCxnSpPr>
        <p:spPr>
          <a:xfrm flipV="1">
            <a:off x="2069772" y="20584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直線コネクタ 91"/>
          <p:cNvCxnSpPr>
            <a:stCxn id="70" idx="7"/>
            <a:endCxn id="47" idx="3"/>
          </p:cNvCxnSpPr>
          <p:nvPr/>
        </p:nvCxnSpPr>
        <p:spPr>
          <a:xfrm flipV="1">
            <a:off x="2789872" y="20584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4" name="直線コネクタ 93"/>
          <p:cNvCxnSpPr>
            <a:stCxn id="67" idx="7"/>
            <a:endCxn id="44" idx="3"/>
          </p:cNvCxnSpPr>
          <p:nvPr/>
        </p:nvCxnSpPr>
        <p:spPr>
          <a:xfrm flipV="1">
            <a:off x="1349672" y="27785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6" name="直線コネクタ 95"/>
          <p:cNvCxnSpPr>
            <a:stCxn id="71" idx="7"/>
            <a:endCxn id="48" idx="3"/>
          </p:cNvCxnSpPr>
          <p:nvPr/>
        </p:nvCxnSpPr>
        <p:spPr>
          <a:xfrm flipV="1">
            <a:off x="2069772" y="27785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直線コネクタ 97"/>
          <p:cNvCxnSpPr>
            <a:stCxn id="73" idx="7"/>
            <a:endCxn id="50" idx="3"/>
          </p:cNvCxnSpPr>
          <p:nvPr/>
        </p:nvCxnSpPr>
        <p:spPr>
          <a:xfrm flipV="1">
            <a:off x="2789872" y="27785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直線コネクタ 99"/>
          <p:cNvCxnSpPr>
            <a:stCxn id="68" idx="7"/>
            <a:endCxn id="45" idx="3"/>
          </p:cNvCxnSpPr>
          <p:nvPr/>
        </p:nvCxnSpPr>
        <p:spPr>
          <a:xfrm flipV="1">
            <a:off x="1349672" y="3498670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7"/>
            <a:endCxn id="49" idx="3"/>
          </p:cNvCxnSpPr>
          <p:nvPr/>
        </p:nvCxnSpPr>
        <p:spPr>
          <a:xfrm flipV="1">
            <a:off x="2069772" y="3498514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4" name="直線コネクタ 103"/>
          <p:cNvCxnSpPr>
            <a:stCxn id="74" idx="7"/>
            <a:endCxn id="51" idx="3"/>
          </p:cNvCxnSpPr>
          <p:nvPr/>
        </p:nvCxnSpPr>
        <p:spPr>
          <a:xfrm flipV="1">
            <a:off x="2789872" y="3498514"/>
            <a:ext cx="320637" cy="1045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93" name="グループ化 92"/>
          <p:cNvGrpSpPr/>
          <p:nvPr/>
        </p:nvGrpSpPr>
        <p:grpSpPr>
          <a:xfrm>
            <a:off x="630547" y="2378142"/>
            <a:ext cx="1728200" cy="1728200"/>
            <a:chOff x="2627730" y="3645030"/>
            <a:chExt cx="1728200" cy="1728200"/>
          </a:xfrm>
        </p:grpSpPr>
        <p:sp>
          <p:nvSpPr>
            <p:cNvPr id="120" name="円/楕円 119"/>
            <p:cNvSpPr/>
            <p:nvPr/>
          </p:nvSpPr>
          <p:spPr>
            <a:xfrm>
              <a:off x="2627730" y="36450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2627730" y="43651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2627730" y="50852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3347830" y="36450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4067930" y="36450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3347830" y="43651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3347830" y="5085074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4067930" y="4365130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4067930" y="5085074"/>
              <a:ext cx="288000" cy="28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9" name="直線コネクタ 128"/>
          <p:cNvCxnSpPr>
            <a:stCxn id="120" idx="6"/>
            <a:endCxn id="123" idx="2"/>
          </p:cNvCxnSpPr>
          <p:nvPr/>
        </p:nvCxnSpPr>
        <p:spPr>
          <a:xfrm>
            <a:off x="918547" y="2522142"/>
            <a:ext cx="432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0" name="直線コネクタ 129"/>
          <p:cNvCxnSpPr>
            <a:stCxn id="123" idx="6"/>
            <a:endCxn id="124" idx="2"/>
          </p:cNvCxnSpPr>
          <p:nvPr/>
        </p:nvCxnSpPr>
        <p:spPr>
          <a:xfrm>
            <a:off x="1638647" y="2522142"/>
            <a:ext cx="432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1" name="直線コネクタ 130"/>
          <p:cNvCxnSpPr>
            <a:stCxn id="121" idx="6"/>
            <a:endCxn id="125" idx="2"/>
          </p:cNvCxnSpPr>
          <p:nvPr/>
        </p:nvCxnSpPr>
        <p:spPr>
          <a:xfrm>
            <a:off x="918547" y="3242242"/>
            <a:ext cx="432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2" name="直線コネクタ 131"/>
          <p:cNvCxnSpPr>
            <a:stCxn id="125" idx="6"/>
            <a:endCxn id="127" idx="2"/>
          </p:cNvCxnSpPr>
          <p:nvPr/>
        </p:nvCxnSpPr>
        <p:spPr>
          <a:xfrm>
            <a:off x="1638647" y="3242242"/>
            <a:ext cx="432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3" name="直線コネクタ 132"/>
          <p:cNvCxnSpPr>
            <a:stCxn id="122" idx="6"/>
            <a:endCxn id="126" idx="2"/>
          </p:cNvCxnSpPr>
          <p:nvPr/>
        </p:nvCxnSpPr>
        <p:spPr>
          <a:xfrm flipV="1">
            <a:off x="918547" y="3962186"/>
            <a:ext cx="432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4" name="直線コネクタ 133"/>
          <p:cNvCxnSpPr>
            <a:stCxn id="126" idx="6"/>
            <a:endCxn id="128" idx="2"/>
          </p:cNvCxnSpPr>
          <p:nvPr/>
        </p:nvCxnSpPr>
        <p:spPr>
          <a:xfrm>
            <a:off x="1638647" y="3962186"/>
            <a:ext cx="432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5" name="直線コネクタ 134"/>
          <p:cNvCxnSpPr>
            <a:stCxn id="120" idx="4"/>
            <a:endCxn id="121" idx="0"/>
          </p:cNvCxnSpPr>
          <p:nvPr/>
        </p:nvCxnSpPr>
        <p:spPr>
          <a:xfrm>
            <a:off x="774547" y="2666142"/>
            <a:ext cx="0" cy="432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6" name="直線コネクタ 135"/>
          <p:cNvCxnSpPr>
            <a:stCxn id="123" idx="4"/>
            <a:endCxn id="125" idx="0"/>
          </p:cNvCxnSpPr>
          <p:nvPr/>
        </p:nvCxnSpPr>
        <p:spPr>
          <a:xfrm>
            <a:off x="1494647" y="2666142"/>
            <a:ext cx="0" cy="432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7" name="直線コネクタ 136"/>
          <p:cNvCxnSpPr>
            <a:stCxn id="124" idx="4"/>
            <a:endCxn id="127" idx="0"/>
          </p:cNvCxnSpPr>
          <p:nvPr/>
        </p:nvCxnSpPr>
        <p:spPr>
          <a:xfrm>
            <a:off x="2214747" y="2666142"/>
            <a:ext cx="0" cy="432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8" name="直線コネクタ 137"/>
          <p:cNvCxnSpPr>
            <a:stCxn id="121" idx="4"/>
            <a:endCxn id="122" idx="0"/>
          </p:cNvCxnSpPr>
          <p:nvPr/>
        </p:nvCxnSpPr>
        <p:spPr>
          <a:xfrm>
            <a:off x="774547" y="3386242"/>
            <a:ext cx="0" cy="432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125" idx="4"/>
            <a:endCxn id="126" idx="0"/>
          </p:cNvCxnSpPr>
          <p:nvPr/>
        </p:nvCxnSpPr>
        <p:spPr>
          <a:xfrm>
            <a:off x="1494647" y="3386242"/>
            <a:ext cx="0" cy="431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127" idx="4"/>
            <a:endCxn id="128" idx="0"/>
          </p:cNvCxnSpPr>
          <p:nvPr/>
        </p:nvCxnSpPr>
        <p:spPr>
          <a:xfrm>
            <a:off x="2214747" y="3386242"/>
            <a:ext cx="0" cy="431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20" idx="7"/>
            <a:endCxn id="66" idx="3"/>
          </p:cNvCxnSpPr>
          <p:nvPr/>
        </p:nvCxnSpPr>
        <p:spPr>
          <a:xfrm flipV="1">
            <a:off x="876370" y="23412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23" idx="7"/>
            <a:endCxn id="69" idx="3"/>
          </p:cNvCxnSpPr>
          <p:nvPr/>
        </p:nvCxnSpPr>
        <p:spPr>
          <a:xfrm flipV="1">
            <a:off x="1596470" y="23412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24" idx="7"/>
            <a:endCxn id="70" idx="3"/>
          </p:cNvCxnSpPr>
          <p:nvPr/>
        </p:nvCxnSpPr>
        <p:spPr>
          <a:xfrm flipV="1">
            <a:off x="2316570" y="23412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121" idx="7"/>
            <a:endCxn id="67" idx="3"/>
          </p:cNvCxnSpPr>
          <p:nvPr/>
        </p:nvCxnSpPr>
        <p:spPr>
          <a:xfrm flipV="1">
            <a:off x="876370" y="30613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6" name="直線コネクタ 145"/>
          <p:cNvCxnSpPr>
            <a:stCxn id="125" idx="7"/>
            <a:endCxn id="71" idx="3"/>
          </p:cNvCxnSpPr>
          <p:nvPr/>
        </p:nvCxnSpPr>
        <p:spPr>
          <a:xfrm flipV="1">
            <a:off x="1596470" y="30613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7" name="直線コネクタ 146"/>
          <p:cNvCxnSpPr>
            <a:stCxn id="127" idx="7"/>
            <a:endCxn id="73" idx="3"/>
          </p:cNvCxnSpPr>
          <p:nvPr/>
        </p:nvCxnSpPr>
        <p:spPr>
          <a:xfrm flipV="1">
            <a:off x="2316570" y="30613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8" name="直線コネクタ 147"/>
          <p:cNvCxnSpPr>
            <a:stCxn id="122" idx="7"/>
            <a:endCxn id="68" idx="3"/>
          </p:cNvCxnSpPr>
          <p:nvPr/>
        </p:nvCxnSpPr>
        <p:spPr>
          <a:xfrm flipV="1">
            <a:off x="876370" y="3781437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9" name="直線コネクタ 148"/>
          <p:cNvCxnSpPr>
            <a:stCxn id="126" idx="7"/>
            <a:endCxn id="72" idx="3"/>
          </p:cNvCxnSpPr>
          <p:nvPr/>
        </p:nvCxnSpPr>
        <p:spPr>
          <a:xfrm flipV="1">
            <a:off x="1596470" y="3781281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0" name="直線コネクタ 149"/>
          <p:cNvCxnSpPr>
            <a:stCxn id="128" idx="7"/>
            <a:endCxn id="74" idx="3"/>
          </p:cNvCxnSpPr>
          <p:nvPr/>
        </p:nvCxnSpPr>
        <p:spPr>
          <a:xfrm flipV="1">
            <a:off x="2316570" y="3781281"/>
            <a:ext cx="295112" cy="7908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279" name="グループ化 278"/>
          <p:cNvGrpSpPr/>
          <p:nvPr/>
        </p:nvGrpSpPr>
        <p:grpSpPr>
          <a:xfrm>
            <a:off x="6228230" y="1628750"/>
            <a:ext cx="2448340" cy="2160300"/>
            <a:chOff x="2627730" y="3068950"/>
            <a:chExt cx="2448340" cy="2160300"/>
          </a:xfrm>
        </p:grpSpPr>
        <p:sp>
          <p:nvSpPr>
            <p:cNvPr id="280" name="円/楕円 279"/>
            <p:cNvSpPr/>
            <p:nvPr/>
          </p:nvSpPr>
          <p:spPr>
            <a:xfrm>
              <a:off x="3491850" y="30689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円/楕円 280"/>
            <p:cNvSpPr/>
            <p:nvPr/>
          </p:nvSpPr>
          <p:spPr>
            <a:xfrm>
              <a:off x="3491850" y="37890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491850" y="45091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4211950" y="30689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4932050" y="30689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4211950" y="37890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4211950" y="450899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932050" y="378905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932050" y="450899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" name="直線コネクタ 288"/>
            <p:cNvCxnSpPr>
              <a:stCxn id="280" idx="6"/>
              <a:endCxn id="283" idx="2"/>
            </p:cNvCxnSpPr>
            <p:nvPr/>
          </p:nvCxnSpPr>
          <p:spPr>
            <a:xfrm>
              <a:off x="3635870" y="314096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0" name="直線コネクタ 289"/>
            <p:cNvCxnSpPr>
              <a:stCxn id="283" idx="6"/>
              <a:endCxn id="284" idx="2"/>
            </p:cNvCxnSpPr>
            <p:nvPr/>
          </p:nvCxnSpPr>
          <p:spPr>
            <a:xfrm>
              <a:off x="4355970" y="314096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1" name="直線コネクタ 290"/>
            <p:cNvCxnSpPr>
              <a:stCxn id="281" idx="6"/>
              <a:endCxn id="285" idx="2"/>
            </p:cNvCxnSpPr>
            <p:nvPr/>
          </p:nvCxnSpPr>
          <p:spPr>
            <a:xfrm>
              <a:off x="3635870" y="386106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2" name="直線コネクタ 291"/>
            <p:cNvCxnSpPr>
              <a:stCxn id="285" idx="6"/>
              <a:endCxn id="287" idx="2"/>
            </p:cNvCxnSpPr>
            <p:nvPr/>
          </p:nvCxnSpPr>
          <p:spPr>
            <a:xfrm>
              <a:off x="4355970" y="386106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3" name="直線コネクタ 292"/>
            <p:cNvCxnSpPr>
              <a:stCxn id="282" idx="6"/>
              <a:endCxn id="286" idx="2"/>
            </p:cNvCxnSpPr>
            <p:nvPr/>
          </p:nvCxnSpPr>
          <p:spPr>
            <a:xfrm flipV="1">
              <a:off x="3635870" y="4581004"/>
              <a:ext cx="57608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4" name="直線コネクタ 293"/>
            <p:cNvCxnSpPr>
              <a:stCxn id="286" idx="6"/>
              <a:endCxn id="288" idx="2"/>
            </p:cNvCxnSpPr>
            <p:nvPr/>
          </p:nvCxnSpPr>
          <p:spPr>
            <a:xfrm>
              <a:off x="4355970" y="4581004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5" name="直線コネクタ 294"/>
            <p:cNvCxnSpPr>
              <a:stCxn id="280" idx="4"/>
              <a:endCxn id="281" idx="0"/>
            </p:cNvCxnSpPr>
            <p:nvPr/>
          </p:nvCxnSpPr>
          <p:spPr>
            <a:xfrm>
              <a:off x="3563860" y="321297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6" name="直線コネクタ 295"/>
            <p:cNvCxnSpPr>
              <a:stCxn id="283" idx="4"/>
              <a:endCxn id="285" idx="0"/>
            </p:cNvCxnSpPr>
            <p:nvPr/>
          </p:nvCxnSpPr>
          <p:spPr>
            <a:xfrm>
              <a:off x="4283960" y="321297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7" name="直線コネクタ 296"/>
            <p:cNvCxnSpPr>
              <a:stCxn id="284" idx="4"/>
              <a:endCxn id="287" idx="0"/>
            </p:cNvCxnSpPr>
            <p:nvPr/>
          </p:nvCxnSpPr>
          <p:spPr>
            <a:xfrm>
              <a:off x="5004060" y="321297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8" name="直線コネクタ 297"/>
            <p:cNvCxnSpPr>
              <a:stCxn id="281" idx="4"/>
              <a:endCxn id="282" idx="0"/>
            </p:cNvCxnSpPr>
            <p:nvPr/>
          </p:nvCxnSpPr>
          <p:spPr>
            <a:xfrm>
              <a:off x="3563860" y="393307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9" name="直線コネクタ 298"/>
            <p:cNvCxnSpPr>
              <a:stCxn id="285" idx="4"/>
              <a:endCxn id="286" idx="0"/>
            </p:cNvCxnSpPr>
            <p:nvPr/>
          </p:nvCxnSpPr>
          <p:spPr>
            <a:xfrm>
              <a:off x="4283960" y="393307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00" name="直線コネクタ 299"/>
            <p:cNvCxnSpPr>
              <a:stCxn id="287" idx="4"/>
              <a:endCxn id="288" idx="0"/>
            </p:cNvCxnSpPr>
            <p:nvPr/>
          </p:nvCxnSpPr>
          <p:spPr>
            <a:xfrm>
              <a:off x="5004060" y="393307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01" name="円/楕円 300"/>
            <p:cNvSpPr/>
            <p:nvPr/>
          </p:nvSpPr>
          <p:spPr>
            <a:xfrm>
              <a:off x="3059790" y="33569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3059790" y="40770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円/楕円 302"/>
            <p:cNvSpPr/>
            <p:nvPr/>
          </p:nvSpPr>
          <p:spPr>
            <a:xfrm>
              <a:off x="3059790" y="47971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>
              <a:off x="3779890" y="33569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円/楕円 304"/>
            <p:cNvSpPr/>
            <p:nvPr/>
          </p:nvSpPr>
          <p:spPr>
            <a:xfrm>
              <a:off x="4499990" y="33569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円/楕円 305"/>
            <p:cNvSpPr/>
            <p:nvPr/>
          </p:nvSpPr>
          <p:spPr>
            <a:xfrm>
              <a:off x="3779890" y="40770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円/楕円 306"/>
            <p:cNvSpPr/>
            <p:nvPr/>
          </p:nvSpPr>
          <p:spPr>
            <a:xfrm>
              <a:off x="3779890" y="479703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円/楕円 307"/>
            <p:cNvSpPr/>
            <p:nvPr/>
          </p:nvSpPr>
          <p:spPr>
            <a:xfrm>
              <a:off x="4499990" y="407709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円/楕円 308"/>
            <p:cNvSpPr/>
            <p:nvPr/>
          </p:nvSpPr>
          <p:spPr>
            <a:xfrm>
              <a:off x="4499990" y="479703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0" name="直線コネクタ 309"/>
            <p:cNvCxnSpPr>
              <a:stCxn id="301" idx="6"/>
              <a:endCxn id="304" idx="2"/>
            </p:cNvCxnSpPr>
            <p:nvPr/>
          </p:nvCxnSpPr>
          <p:spPr>
            <a:xfrm>
              <a:off x="3203810" y="342900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1" name="直線コネクタ 310"/>
            <p:cNvCxnSpPr>
              <a:stCxn id="304" idx="6"/>
              <a:endCxn id="305" idx="2"/>
            </p:cNvCxnSpPr>
            <p:nvPr/>
          </p:nvCxnSpPr>
          <p:spPr>
            <a:xfrm>
              <a:off x="3923910" y="342900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2" name="直線コネクタ 311"/>
            <p:cNvCxnSpPr>
              <a:stCxn id="302" idx="6"/>
              <a:endCxn id="306" idx="2"/>
            </p:cNvCxnSpPr>
            <p:nvPr/>
          </p:nvCxnSpPr>
          <p:spPr>
            <a:xfrm>
              <a:off x="3203810" y="414910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3" name="直線コネクタ 312"/>
            <p:cNvCxnSpPr>
              <a:stCxn id="306" idx="6"/>
              <a:endCxn id="308" idx="2"/>
            </p:cNvCxnSpPr>
            <p:nvPr/>
          </p:nvCxnSpPr>
          <p:spPr>
            <a:xfrm>
              <a:off x="3923910" y="414910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4" name="直線コネクタ 313"/>
            <p:cNvCxnSpPr>
              <a:stCxn id="303" idx="6"/>
              <a:endCxn id="307" idx="2"/>
            </p:cNvCxnSpPr>
            <p:nvPr/>
          </p:nvCxnSpPr>
          <p:spPr>
            <a:xfrm flipV="1">
              <a:off x="3203810" y="4869044"/>
              <a:ext cx="57608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5" name="直線コネクタ 314"/>
            <p:cNvCxnSpPr>
              <a:stCxn id="307" idx="6"/>
              <a:endCxn id="309" idx="2"/>
            </p:cNvCxnSpPr>
            <p:nvPr/>
          </p:nvCxnSpPr>
          <p:spPr>
            <a:xfrm>
              <a:off x="3923910" y="4869044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6" name="直線コネクタ 315"/>
            <p:cNvCxnSpPr>
              <a:stCxn id="301" idx="4"/>
              <a:endCxn id="302" idx="0"/>
            </p:cNvCxnSpPr>
            <p:nvPr/>
          </p:nvCxnSpPr>
          <p:spPr>
            <a:xfrm>
              <a:off x="3131800" y="350101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7" name="直線コネクタ 316"/>
            <p:cNvCxnSpPr>
              <a:stCxn id="304" idx="4"/>
              <a:endCxn id="306" idx="0"/>
            </p:cNvCxnSpPr>
            <p:nvPr/>
          </p:nvCxnSpPr>
          <p:spPr>
            <a:xfrm>
              <a:off x="3851900" y="350101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8" name="直線コネクタ 317"/>
            <p:cNvCxnSpPr>
              <a:stCxn id="305" idx="4"/>
              <a:endCxn id="308" idx="0"/>
            </p:cNvCxnSpPr>
            <p:nvPr/>
          </p:nvCxnSpPr>
          <p:spPr>
            <a:xfrm>
              <a:off x="4572000" y="350101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9" name="直線コネクタ 318"/>
            <p:cNvCxnSpPr>
              <a:stCxn id="302" idx="4"/>
              <a:endCxn id="303" idx="0"/>
            </p:cNvCxnSpPr>
            <p:nvPr/>
          </p:nvCxnSpPr>
          <p:spPr>
            <a:xfrm>
              <a:off x="3131800" y="422111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0" name="直線コネクタ 319"/>
            <p:cNvCxnSpPr>
              <a:stCxn id="306" idx="4"/>
              <a:endCxn id="307" idx="0"/>
            </p:cNvCxnSpPr>
            <p:nvPr/>
          </p:nvCxnSpPr>
          <p:spPr>
            <a:xfrm>
              <a:off x="3851900" y="422111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1" name="直線コネクタ 320"/>
            <p:cNvCxnSpPr>
              <a:stCxn id="308" idx="4"/>
              <a:endCxn id="309" idx="0"/>
            </p:cNvCxnSpPr>
            <p:nvPr/>
          </p:nvCxnSpPr>
          <p:spPr>
            <a:xfrm>
              <a:off x="4572000" y="422111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2" name="直線コネクタ 321"/>
            <p:cNvCxnSpPr>
              <a:stCxn id="301" idx="7"/>
              <a:endCxn id="280" idx="3"/>
            </p:cNvCxnSpPr>
            <p:nvPr/>
          </p:nvCxnSpPr>
          <p:spPr>
            <a:xfrm flipV="1">
              <a:off x="3182719" y="31918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3" name="直線コネクタ 322"/>
            <p:cNvCxnSpPr>
              <a:stCxn id="304" idx="7"/>
              <a:endCxn id="283" idx="3"/>
            </p:cNvCxnSpPr>
            <p:nvPr/>
          </p:nvCxnSpPr>
          <p:spPr>
            <a:xfrm flipV="1">
              <a:off x="3902819" y="31918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4" name="直線コネクタ 323"/>
            <p:cNvCxnSpPr>
              <a:stCxn id="305" idx="7"/>
              <a:endCxn id="284" idx="3"/>
            </p:cNvCxnSpPr>
            <p:nvPr/>
          </p:nvCxnSpPr>
          <p:spPr>
            <a:xfrm flipV="1">
              <a:off x="4622919" y="31918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5" name="直線コネクタ 324"/>
            <p:cNvCxnSpPr>
              <a:stCxn id="302" idx="7"/>
              <a:endCxn id="281" idx="3"/>
            </p:cNvCxnSpPr>
            <p:nvPr/>
          </p:nvCxnSpPr>
          <p:spPr>
            <a:xfrm flipV="1">
              <a:off x="3182719" y="39119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6" name="直線コネクタ 325"/>
            <p:cNvCxnSpPr>
              <a:stCxn id="306" idx="7"/>
              <a:endCxn id="285" idx="3"/>
            </p:cNvCxnSpPr>
            <p:nvPr/>
          </p:nvCxnSpPr>
          <p:spPr>
            <a:xfrm flipV="1">
              <a:off x="3902819" y="39119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7" name="直線コネクタ 326"/>
            <p:cNvCxnSpPr>
              <a:stCxn id="308" idx="7"/>
              <a:endCxn id="287" idx="3"/>
            </p:cNvCxnSpPr>
            <p:nvPr/>
          </p:nvCxnSpPr>
          <p:spPr>
            <a:xfrm flipV="1">
              <a:off x="4622919" y="39119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8" name="直線コネクタ 327"/>
            <p:cNvCxnSpPr>
              <a:stCxn id="303" idx="7"/>
              <a:endCxn id="282" idx="3"/>
            </p:cNvCxnSpPr>
            <p:nvPr/>
          </p:nvCxnSpPr>
          <p:spPr>
            <a:xfrm flipV="1">
              <a:off x="3182719" y="463207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9" name="直線コネクタ 328"/>
            <p:cNvCxnSpPr>
              <a:stCxn id="307" idx="7"/>
              <a:endCxn id="286" idx="3"/>
            </p:cNvCxnSpPr>
            <p:nvPr/>
          </p:nvCxnSpPr>
          <p:spPr>
            <a:xfrm flipV="1">
              <a:off x="3902819" y="4631923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30" name="直線コネクタ 329"/>
            <p:cNvCxnSpPr>
              <a:stCxn id="309" idx="7"/>
              <a:endCxn id="288" idx="3"/>
            </p:cNvCxnSpPr>
            <p:nvPr/>
          </p:nvCxnSpPr>
          <p:spPr>
            <a:xfrm flipV="1">
              <a:off x="4622919" y="4631923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31" name="円/楕円 330"/>
            <p:cNvSpPr/>
            <p:nvPr/>
          </p:nvSpPr>
          <p:spPr>
            <a:xfrm>
              <a:off x="2627730" y="36450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2627730" y="43651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2627730" y="50852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3347830" y="36450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4067930" y="36450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3347830" y="43651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347830" y="508507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4067930" y="4365130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4067930" y="5085074"/>
              <a:ext cx="144020" cy="1440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0" name="直線コネクタ 339"/>
            <p:cNvCxnSpPr>
              <a:stCxn id="331" idx="6"/>
              <a:endCxn id="334" idx="2"/>
            </p:cNvCxnSpPr>
            <p:nvPr/>
          </p:nvCxnSpPr>
          <p:spPr>
            <a:xfrm>
              <a:off x="2771750" y="371704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1" name="直線コネクタ 340"/>
            <p:cNvCxnSpPr>
              <a:stCxn id="334" idx="6"/>
              <a:endCxn id="335" idx="2"/>
            </p:cNvCxnSpPr>
            <p:nvPr/>
          </p:nvCxnSpPr>
          <p:spPr>
            <a:xfrm>
              <a:off x="3491850" y="371704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2" name="直線コネクタ 341"/>
            <p:cNvCxnSpPr>
              <a:stCxn id="332" idx="6"/>
              <a:endCxn id="336" idx="2"/>
            </p:cNvCxnSpPr>
            <p:nvPr/>
          </p:nvCxnSpPr>
          <p:spPr>
            <a:xfrm>
              <a:off x="2771750" y="443714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3" name="直線コネクタ 342"/>
            <p:cNvCxnSpPr>
              <a:stCxn id="336" idx="6"/>
              <a:endCxn id="338" idx="2"/>
            </p:cNvCxnSpPr>
            <p:nvPr/>
          </p:nvCxnSpPr>
          <p:spPr>
            <a:xfrm>
              <a:off x="3491850" y="4437140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4" name="直線コネクタ 343"/>
            <p:cNvCxnSpPr>
              <a:stCxn id="333" idx="6"/>
              <a:endCxn id="337" idx="2"/>
            </p:cNvCxnSpPr>
            <p:nvPr/>
          </p:nvCxnSpPr>
          <p:spPr>
            <a:xfrm flipV="1">
              <a:off x="2771750" y="5157084"/>
              <a:ext cx="57608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5" name="直線コネクタ 344"/>
            <p:cNvCxnSpPr>
              <a:stCxn id="337" idx="6"/>
              <a:endCxn id="339" idx="2"/>
            </p:cNvCxnSpPr>
            <p:nvPr/>
          </p:nvCxnSpPr>
          <p:spPr>
            <a:xfrm>
              <a:off x="3491850" y="5157084"/>
              <a:ext cx="5760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6" name="直線コネクタ 345"/>
            <p:cNvCxnSpPr>
              <a:stCxn id="331" idx="4"/>
              <a:endCxn id="332" idx="0"/>
            </p:cNvCxnSpPr>
            <p:nvPr/>
          </p:nvCxnSpPr>
          <p:spPr>
            <a:xfrm>
              <a:off x="2699740" y="378905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7" name="直線コネクタ 346"/>
            <p:cNvCxnSpPr>
              <a:stCxn id="334" idx="4"/>
              <a:endCxn id="336" idx="0"/>
            </p:cNvCxnSpPr>
            <p:nvPr/>
          </p:nvCxnSpPr>
          <p:spPr>
            <a:xfrm>
              <a:off x="3419840" y="378905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8" name="直線コネクタ 347"/>
            <p:cNvCxnSpPr>
              <a:stCxn id="335" idx="4"/>
              <a:endCxn id="338" idx="0"/>
            </p:cNvCxnSpPr>
            <p:nvPr/>
          </p:nvCxnSpPr>
          <p:spPr>
            <a:xfrm>
              <a:off x="4139940" y="378905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49" name="直線コネクタ 348"/>
            <p:cNvCxnSpPr>
              <a:stCxn id="332" idx="4"/>
              <a:endCxn id="333" idx="0"/>
            </p:cNvCxnSpPr>
            <p:nvPr/>
          </p:nvCxnSpPr>
          <p:spPr>
            <a:xfrm>
              <a:off x="2699740" y="4509150"/>
              <a:ext cx="0" cy="5760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0" name="直線コネクタ 349"/>
            <p:cNvCxnSpPr>
              <a:stCxn id="336" idx="4"/>
              <a:endCxn id="337" idx="0"/>
            </p:cNvCxnSpPr>
            <p:nvPr/>
          </p:nvCxnSpPr>
          <p:spPr>
            <a:xfrm>
              <a:off x="3419840" y="450915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1" name="直線コネクタ 350"/>
            <p:cNvCxnSpPr>
              <a:stCxn id="338" idx="4"/>
              <a:endCxn id="339" idx="0"/>
            </p:cNvCxnSpPr>
            <p:nvPr/>
          </p:nvCxnSpPr>
          <p:spPr>
            <a:xfrm>
              <a:off x="4139940" y="4509150"/>
              <a:ext cx="0" cy="5759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2" name="直線コネクタ 351"/>
            <p:cNvCxnSpPr>
              <a:stCxn id="331" idx="7"/>
              <a:endCxn id="301" idx="3"/>
            </p:cNvCxnSpPr>
            <p:nvPr/>
          </p:nvCxnSpPr>
          <p:spPr>
            <a:xfrm flipV="1">
              <a:off x="2750659" y="34799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3" name="直線コネクタ 352"/>
            <p:cNvCxnSpPr>
              <a:stCxn id="334" idx="7"/>
              <a:endCxn id="304" idx="3"/>
            </p:cNvCxnSpPr>
            <p:nvPr/>
          </p:nvCxnSpPr>
          <p:spPr>
            <a:xfrm flipV="1">
              <a:off x="3470759" y="34799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4" name="直線コネクタ 353"/>
            <p:cNvCxnSpPr>
              <a:stCxn id="335" idx="7"/>
              <a:endCxn id="305" idx="3"/>
            </p:cNvCxnSpPr>
            <p:nvPr/>
          </p:nvCxnSpPr>
          <p:spPr>
            <a:xfrm flipV="1">
              <a:off x="4190859" y="34799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5" name="直線コネクタ 354"/>
            <p:cNvCxnSpPr>
              <a:stCxn id="332" idx="7"/>
              <a:endCxn id="302" idx="3"/>
            </p:cNvCxnSpPr>
            <p:nvPr/>
          </p:nvCxnSpPr>
          <p:spPr>
            <a:xfrm flipV="1">
              <a:off x="2750659" y="42000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6" name="直線コネクタ 355"/>
            <p:cNvCxnSpPr>
              <a:stCxn id="336" idx="7"/>
              <a:endCxn id="306" idx="3"/>
            </p:cNvCxnSpPr>
            <p:nvPr/>
          </p:nvCxnSpPr>
          <p:spPr>
            <a:xfrm flipV="1">
              <a:off x="3470759" y="42000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7" name="直線コネクタ 356"/>
            <p:cNvCxnSpPr>
              <a:stCxn id="338" idx="7"/>
              <a:endCxn id="308" idx="3"/>
            </p:cNvCxnSpPr>
            <p:nvPr/>
          </p:nvCxnSpPr>
          <p:spPr>
            <a:xfrm flipV="1">
              <a:off x="4190859" y="42000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8" name="直線コネクタ 357"/>
            <p:cNvCxnSpPr>
              <a:stCxn id="333" idx="7"/>
              <a:endCxn id="303" idx="3"/>
            </p:cNvCxnSpPr>
            <p:nvPr/>
          </p:nvCxnSpPr>
          <p:spPr>
            <a:xfrm flipV="1">
              <a:off x="2750659" y="4920119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9" name="直線コネクタ 358"/>
            <p:cNvCxnSpPr>
              <a:stCxn id="337" idx="7"/>
              <a:endCxn id="307" idx="3"/>
            </p:cNvCxnSpPr>
            <p:nvPr/>
          </p:nvCxnSpPr>
          <p:spPr>
            <a:xfrm flipV="1">
              <a:off x="3470759" y="4919963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60" name="直線コネクタ 359"/>
            <p:cNvCxnSpPr>
              <a:stCxn id="339" idx="7"/>
              <a:endCxn id="309" idx="3"/>
            </p:cNvCxnSpPr>
            <p:nvPr/>
          </p:nvCxnSpPr>
          <p:spPr>
            <a:xfrm flipV="1">
              <a:off x="4190859" y="4919963"/>
              <a:ext cx="330222" cy="186202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455" name="直線コネクタ 454"/>
          <p:cNvCxnSpPr>
            <a:stCxn id="446" idx="6"/>
            <a:endCxn id="449" idx="2"/>
          </p:cNvCxnSpPr>
          <p:nvPr/>
        </p:nvCxnSpPr>
        <p:spPr>
          <a:xfrm>
            <a:off x="5004030" y="43291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6" name="直線コネクタ 455"/>
          <p:cNvCxnSpPr>
            <a:stCxn id="449" idx="6"/>
            <a:endCxn id="450" idx="2"/>
          </p:cNvCxnSpPr>
          <p:nvPr/>
        </p:nvCxnSpPr>
        <p:spPr>
          <a:xfrm>
            <a:off x="5724130" y="43291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7" name="直線コネクタ 456"/>
          <p:cNvCxnSpPr>
            <a:stCxn id="447" idx="6"/>
            <a:endCxn id="451" idx="2"/>
          </p:cNvCxnSpPr>
          <p:nvPr/>
        </p:nvCxnSpPr>
        <p:spPr>
          <a:xfrm>
            <a:off x="5004030" y="50492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8" name="直線コネクタ 457"/>
          <p:cNvCxnSpPr>
            <a:stCxn id="451" idx="6"/>
            <a:endCxn id="453" idx="2"/>
          </p:cNvCxnSpPr>
          <p:nvPr/>
        </p:nvCxnSpPr>
        <p:spPr>
          <a:xfrm>
            <a:off x="5724130" y="50492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9" name="直線コネクタ 458"/>
          <p:cNvCxnSpPr>
            <a:stCxn id="448" idx="6"/>
            <a:endCxn id="452" idx="2"/>
          </p:cNvCxnSpPr>
          <p:nvPr/>
        </p:nvCxnSpPr>
        <p:spPr>
          <a:xfrm flipV="1">
            <a:off x="5004030" y="576915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0" name="直線コネクタ 459"/>
          <p:cNvCxnSpPr>
            <a:stCxn id="452" idx="6"/>
            <a:endCxn id="454" idx="2"/>
          </p:cNvCxnSpPr>
          <p:nvPr/>
        </p:nvCxnSpPr>
        <p:spPr>
          <a:xfrm>
            <a:off x="5724130" y="576915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1" name="直線コネクタ 460"/>
          <p:cNvCxnSpPr>
            <a:stCxn id="446" idx="4"/>
            <a:endCxn id="447" idx="0"/>
          </p:cNvCxnSpPr>
          <p:nvPr/>
        </p:nvCxnSpPr>
        <p:spPr>
          <a:xfrm>
            <a:off x="489603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2" name="直線コネクタ 461"/>
          <p:cNvCxnSpPr>
            <a:stCxn id="449" idx="4"/>
            <a:endCxn id="451" idx="0"/>
          </p:cNvCxnSpPr>
          <p:nvPr/>
        </p:nvCxnSpPr>
        <p:spPr>
          <a:xfrm>
            <a:off x="561613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3" name="直線コネクタ 462"/>
          <p:cNvCxnSpPr>
            <a:stCxn id="450" idx="4"/>
            <a:endCxn id="453" idx="0"/>
          </p:cNvCxnSpPr>
          <p:nvPr/>
        </p:nvCxnSpPr>
        <p:spPr>
          <a:xfrm>
            <a:off x="633623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4" name="直線コネクタ 463"/>
          <p:cNvCxnSpPr>
            <a:stCxn id="447" idx="4"/>
            <a:endCxn id="448" idx="0"/>
          </p:cNvCxnSpPr>
          <p:nvPr/>
        </p:nvCxnSpPr>
        <p:spPr>
          <a:xfrm>
            <a:off x="4896030" y="51572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5" name="直線コネクタ 464"/>
          <p:cNvCxnSpPr>
            <a:stCxn id="451" idx="4"/>
            <a:endCxn id="452" idx="0"/>
          </p:cNvCxnSpPr>
          <p:nvPr/>
        </p:nvCxnSpPr>
        <p:spPr>
          <a:xfrm>
            <a:off x="5616130" y="515721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6" name="直線コネクタ 465"/>
          <p:cNvCxnSpPr>
            <a:stCxn id="453" idx="4"/>
            <a:endCxn id="454" idx="0"/>
          </p:cNvCxnSpPr>
          <p:nvPr/>
        </p:nvCxnSpPr>
        <p:spPr>
          <a:xfrm>
            <a:off x="6336230" y="515721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6" name="直線コネクタ 475"/>
          <p:cNvCxnSpPr>
            <a:stCxn id="467" idx="6"/>
            <a:endCxn id="470" idx="2"/>
          </p:cNvCxnSpPr>
          <p:nvPr/>
        </p:nvCxnSpPr>
        <p:spPr>
          <a:xfrm>
            <a:off x="4499960" y="4617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7" name="直線コネクタ 476"/>
          <p:cNvCxnSpPr>
            <a:stCxn id="470" idx="6"/>
            <a:endCxn id="471" idx="2"/>
          </p:cNvCxnSpPr>
          <p:nvPr/>
        </p:nvCxnSpPr>
        <p:spPr>
          <a:xfrm>
            <a:off x="5220060" y="4617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8" name="直線コネクタ 477"/>
          <p:cNvCxnSpPr>
            <a:stCxn id="468" idx="6"/>
            <a:endCxn id="472" idx="2"/>
          </p:cNvCxnSpPr>
          <p:nvPr/>
        </p:nvCxnSpPr>
        <p:spPr>
          <a:xfrm>
            <a:off x="4499960" y="5337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9" name="直線コネクタ 478"/>
          <p:cNvCxnSpPr>
            <a:stCxn id="472" idx="6"/>
            <a:endCxn id="474" idx="2"/>
          </p:cNvCxnSpPr>
          <p:nvPr/>
        </p:nvCxnSpPr>
        <p:spPr>
          <a:xfrm>
            <a:off x="5220060" y="5337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0" name="直線コネクタ 479"/>
          <p:cNvCxnSpPr>
            <a:stCxn id="469" idx="6"/>
            <a:endCxn id="473" idx="2"/>
          </p:cNvCxnSpPr>
          <p:nvPr/>
        </p:nvCxnSpPr>
        <p:spPr>
          <a:xfrm flipV="1">
            <a:off x="4499960" y="605719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1" name="直線コネクタ 480"/>
          <p:cNvCxnSpPr>
            <a:stCxn id="473" idx="6"/>
            <a:endCxn id="475" idx="2"/>
          </p:cNvCxnSpPr>
          <p:nvPr/>
        </p:nvCxnSpPr>
        <p:spPr>
          <a:xfrm>
            <a:off x="5220060" y="605719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2" name="直線コネクタ 481"/>
          <p:cNvCxnSpPr>
            <a:stCxn id="467" idx="4"/>
            <a:endCxn id="468" idx="0"/>
          </p:cNvCxnSpPr>
          <p:nvPr/>
        </p:nvCxnSpPr>
        <p:spPr>
          <a:xfrm>
            <a:off x="439196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3" name="直線コネクタ 482"/>
          <p:cNvCxnSpPr>
            <a:stCxn id="470" idx="4"/>
            <a:endCxn id="472" idx="0"/>
          </p:cNvCxnSpPr>
          <p:nvPr/>
        </p:nvCxnSpPr>
        <p:spPr>
          <a:xfrm>
            <a:off x="511206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4" name="直線コネクタ 483"/>
          <p:cNvCxnSpPr>
            <a:stCxn id="471" idx="4"/>
            <a:endCxn id="474" idx="0"/>
          </p:cNvCxnSpPr>
          <p:nvPr/>
        </p:nvCxnSpPr>
        <p:spPr>
          <a:xfrm>
            <a:off x="583216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5" name="直線コネクタ 484"/>
          <p:cNvCxnSpPr>
            <a:stCxn id="468" idx="4"/>
            <a:endCxn id="469" idx="0"/>
          </p:cNvCxnSpPr>
          <p:nvPr/>
        </p:nvCxnSpPr>
        <p:spPr>
          <a:xfrm>
            <a:off x="4391960" y="5445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6" name="直線コネクタ 485"/>
          <p:cNvCxnSpPr>
            <a:stCxn id="472" idx="4"/>
            <a:endCxn id="473" idx="0"/>
          </p:cNvCxnSpPr>
          <p:nvPr/>
        </p:nvCxnSpPr>
        <p:spPr>
          <a:xfrm>
            <a:off x="5112060" y="5445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7" name="直線コネクタ 486"/>
          <p:cNvCxnSpPr>
            <a:stCxn id="474" idx="4"/>
            <a:endCxn id="475" idx="0"/>
          </p:cNvCxnSpPr>
          <p:nvPr/>
        </p:nvCxnSpPr>
        <p:spPr>
          <a:xfrm>
            <a:off x="5832160" y="5445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8" name="直線コネクタ 487"/>
          <p:cNvCxnSpPr>
            <a:stCxn id="467" idx="7"/>
            <a:endCxn id="446" idx="3"/>
          </p:cNvCxnSpPr>
          <p:nvPr/>
        </p:nvCxnSpPr>
        <p:spPr>
          <a:xfrm flipV="1">
            <a:off x="446832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9" name="直線コネクタ 488"/>
          <p:cNvCxnSpPr>
            <a:stCxn id="470" idx="7"/>
            <a:endCxn id="449" idx="3"/>
          </p:cNvCxnSpPr>
          <p:nvPr/>
        </p:nvCxnSpPr>
        <p:spPr>
          <a:xfrm flipV="1">
            <a:off x="518842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0" name="直線コネクタ 489"/>
          <p:cNvCxnSpPr>
            <a:stCxn id="471" idx="7"/>
            <a:endCxn id="450" idx="3"/>
          </p:cNvCxnSpPr>
          <p:nvPr/>
        </p:nvCxnSpPr>
        <p:spPr>
          <a:xfrm flipV="1">
            <a:off x="590852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1" name="直線コネクタ 490"/>
          <p:cNvCxnSpPr>
            <a:stCxn id="468" idx="7"/>
            <a:endCxn id="447" idx="3"/>
          </p:cNvCxnSpPr>
          <p:nvPr/>
        </p:nvCxnSpPr>
        <p:spPr>
          <a:xfrm flipV="1">
            <a:off x="446832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2" name="直線コネクタ 491"/>
          <p:cNvCxnSpPr>
            <a:stCxn id="472" idx="7"/>
            <a:endCxn id="451" idx="3"/>
          </p:cNvCxnSpPr>
          <p:nvPr/>
        </p:nvCxnSpPr>
        <p:spPr>
          <a:xfrm flipV="1">
            <a:off x="518842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3" name="直線コネクタ 492"/>
          <p:cNvCxnSpPr>
            <a:stCxn id="474" idx="7"/>
            <a:endCxn id="453" idx="3"/>
          </p:cNvCxnSpPr>
          <p:nvPr/>
        </p:nvCxnSpPr>
        <p:spPr>
          <a:xfrm flipV="1">
            <a:off x="590852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4" name="直線コネクタ 493"/>
          <p:cNvCxnSpPr>
            <a:stCxn id="469" idx="7"/>
            <a:endCxn id="448" idx="3"/>
          </p:cNvCxnSpPr>
          <p:nvPr/>
        </p:nvCxnSpPr>
        <p:spPr>
          <a:xfrm flipV="1">
            <a:off x="4468328" y="58456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5" name="直線コネクタ 494"/>
          <p:cNvCxnSpPr>
            <a:stCxn id="473" idx="7"/>
            <a:endCxn id="452" idx="3"/>
          </p:cNvCxnSpPr>
          <p:nvPr/>
        </p:nvCxnSpPr>
        <p:spPr>
          <a:xfrm flipV="1">
            <a:off x="5188428" y="584552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6" name="直線コネクタ 495"/>
          <p:cNvCxnSpPr>
            <a:stCxn id="475" idx="7"/>
            <a:endCxn id="454" idx="3"/>
          </p:cNvCxnSpPr>
          <p:nvPr/>
        </p:nvCxnSpPr>
        <p:spPr>
          <a:xfrm flipV="1">
            <a:off x="5908528" y="584552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12" name="グループ化 111"/>
          <p:cNvGrpSpPr/>
          <p:nvPr/>
        </p:nvGrpSpPr>
        <p:grpSpPr>
          <a:xfrm>
            <a:off x="4788030" y="4221110"/>
            <a:ext cx="1656200" cy="1656200"/>
            <a:chOff x="4788030" y="4221110"/>
            <a:chExt cx="1656200" cy="1656200"/>
          </a:xfrm>
        </p:grpSpPr>
        <p:sp>
          <p:nvSpPr>
            <p:cNvPr id="446" name="円/楕円 445"/>
            <p:cNvSpPr/>
            <p:nvPr/>
          </p:nvSpPr>
          <p:spPr>
            <a:xfrm>
              <a:off x="4788030" y="42211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4788030" y="49412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4788030" y="56613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5508130" y="42211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6228230" y="42211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5508130" y="49412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5508130" y="566115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6228230" y="494121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6228230" y="566115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4283960" y="4509150"/>
            <a:ext cx="1656200" cy="1656200"/>
            <a:chOff x="4283960" y="4509150"/>
            <a:chExt cx="1656200" cy="1656200"/>
          </a:xfrm>
        </p:grpSpPr>
        <p:sp>
          <p:nvSpPr>
            <p:cNvPr id="467" name="円/楕円 466"/>
            <p:cNvSpPr/>
            <p:nvPr/>
          </p:nvSpPr>
          <p:spPr>
            <a:xfrm>
              <a:off x="4283960" y="45091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円/楕円 467"/>
            <p:cNvSpPr/>
            <p:nvPr/>
          </p:nvSpPr>
          <p:spPr>
            <a:xfrm>
              <a:off x="4283960" y="52292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円/楕円 468"/>
            <p:cNvSpPr/>
            <p:nvPr/>
          </p:nvSpPr>
          <p:spPr>
            <a:xfrm>
              <a:off x="4283960" y="59493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円/楕円 469"/>
            <p:cNvSpPr/>
            <p:nvPr/>
          </p:nvSpPr>
          <p:spPr>
            <a:xfrm>
              <a:off x="5004060" y="45091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>
              <a:off x="5724160" y="45091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>
              <a:off x="5004060" y="52292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円/楕円 472"/>
            <p:cNvSpPr/>
            <p:nvPr/>
          </p:nvSpPr>
          <p:spPr>
            <a:xfrm>
              <a:off x="5004060" y="594919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円/楕円 473"/>
            <p:cNvSpPr/>
            <p:nvPr/>
          </p:nvSpPr>
          <p:spPr>
            <a:xfrm>
              <a:off x="5724160" y="522925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円/楕円 474"/>
            <p:cNvSpPr/>
            <p:nvPr/>
          </p:nvSpPr>
          <p:spPr>
            <a:xfrm>
              <a:off x="5724160" y="594919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3779890" y="4797190"/>
            <a:ext cx="1656200" cy="1656200"/>
            <a:chOff x="3779890" y="4797190"/>
            <a:chExt cx="1656200" cy="1656200"/>
          </a:xfrm>
        </p:grpSpPr>
        <p:sp>
          <p:nvSpPr>
            <p:cNvPr id="497" name="円/楕円 496"/>
            <p:cNvSpPr/>
            <p:nvPr/>
          </p:nvSpPr>
          <p:spPr>
            <a:xfrm>
              <a:off x="3779890" y="47971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779890" y="55172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円/楕円 498"/>
            <p:cNvSpPr/>
            <p:nvPr/>
          </p:nvSpPr>
          <p:spPr>
            <a:xfrm>
              <a:off x="3779890" y="62373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円/楕円 499"/>
            <p:cNvSpPr/>
            <p:nvPr/>
          </p:nvSpPr>
          <p:spPr>
            <a:xfrm>
              <a:off x="4499990" y="47971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円/楕円 500"/>
            <p:cNvSpPr/>
            <p:nvPr/>
          </p:nvSpPr>
          <p:spPr>
            <a:xfrm>
              <a:off x="5220090" y="47971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円/楕円 501"/>
            <p:cNvSpPr/>
            <p:nvPr/>
          </p:nvSpPr>
          <p:spPr>
            <a:xfrm>
              <a:off x="4499990" y="55172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円/楕円 502"/>
            <p:cNvSpPr/>
            <p:nvPr/>
          </p:nvSpPr>
          <p:spPr>
            <a:xfrm>
              <a:off x="4499990" y="623723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円/楕円 503"/>
            <p:cNvSpPr/>
            <p:nvPr/>
          </p:nvSpPr>
          <p:spPr>
            <a:xfrm>
              <a:off x="5220090" y="5517290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>
              <a:off x="5220090" y="6237234"/>
              <a:ext cx="216000" cy="216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6" name="直線コネクタ 505"/>
          <p:cNvCxnSpPr>
            <a:stCxn id="497" idx="6"/>
            <a:endCxn id="500" idx="2"/>
          </p:cNvCxnSpPr>
          <p:nvPr/>
        </p:nvCxnSpPr>
        <p:spPr>
          <a:xfrm>
            <a:off x="3995890" y="4905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7" name="直線コネクタ 506"/>
          <p:cNvCxnSpPr>
            <a:stCxn id="500" idx="6"/>
            <a:endCxn id="501" idx="2"/>
          </p:cNvCxnSpPr>
          <p:nvPr/>
        </p:nvCxnSpPr>
        <p:spPr>
          <a:xfrm>
            <a:off x="4715990" y="4905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8" name="直線コネクタ 507"/>
          <p:cNvCxnSpPr>
            <a:stCxn id="498" idx="6"/>
            <a:endCxn id="502" idx="2"/>
          </p:cNvCxnSpPr>
          <p:nvPr/>
        </p:nvCxnSpPr>
        <p:spPr>
          <a:xfrm>
            <a:off x="3995890" y="56252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9" name="直線コネクタ 508"/>
          <p:cNvCxnSpPr>
            <a:stCxn id="502" idx="6"/>
            <a:endCxn id="504" idx="2"/>
          </p:cNvCxnSpPr>
          <p:nvPr/>
        </p:nvCxnSpPr>
        <p:spPr>
          <a:xfrm>
            <a:off x="4715990" y="56252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0" name="直線コネクタ 509"/>
          <p:cNvCxnSpPr>
            <a:stCxn id="499" idx="6"/>
            <a:endCxn id="503" idx="2"/>
          </p:cNvCxnSpPr>
          <p:nvPr/>
        </p:nvCxnSpPr>
        <p:spPr>
          <a:xfrm flipV="1">
            <a:off x="3995890" y="634523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1" name="直線コネクタ 510"/>
          <p:cNvCxnSpPr>
            <a:stCxn id="503" idx="6"/>
            <a:endCxn id="505" idx="2"/>
          </p:cNvCxnSpPr>
          <p:nvPr/>
        </p:nvCxnSpPr>
        <p:spPr>
          <a:xfrm>
            <a:off x="4715990" y="63452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2" name="直線コネクタ 511"/>
          <p:cNvCxnSpPr>
            <a:stCxn id="497" idx="4"/>
            <a:endCxn id="498" idx="0"/>
          </p:cNvCxnSpPr>
          <p:nvPr/>
        </p:nvCxnSpPr>
        <p:spPr>
          <a:xfrm>
            <a:off x="388789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3" name="直線コネクタ 512"/>
          <p:cNvCxnSpPr>
            <a:stCxn id="500" idx="4"/>
            <a:endCxn id="502" idx="0"/>
          </p:cNvCxnSpPr>
          <p:nvPr/>
        </p:nvCxnSpPr>
        <p:spPr>
          <a:xfrm>
            <a:off x="460799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4" name="直線コネクタ 513"/>
          <p:cNvCxnSpPr>
            <a:stCxn id="501" idx="4"/>
            <a:endCxn id="504" idx="0"/>
          </p:cNvCxnSpPr>
          <p:nvPr/>
        </p:nvCxnSpPr>
        <p:spPr>
          <a:xfrm>
            <a:off x="532809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5" name="直線コネクタ 514"/>
          <p:cNvCxnSpPr>
            <a:stCxn id="498" idx="4"/>
            <a:endCxn id="499" idx="0"/>
          </p:cNvCxnSpPr>
          <p:nvPr/>
        </p:nvCxnSpPr>
        <p:spPr>
          <a:xfrm>
            <a:off x="3887890" y="57332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6" name="直線コネクタ 515"/>
          <p:cNvCxnSpPr>
            <a:stCxn id="502" idx="4"/>
            <a:endCxn id="503" idx="0"/>
          </p:cNvCxnSpPr>
          <p:nvPr/>
        </p:nvCxnSpPr>
        <p:spPr>
          <a:xfrm>
            <a:off x="4607990" y="5733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7" name="直線コネクタ 516"/>
          <p:cNvCxnSpPr>
            <a:stCxn id="504" idx="4"/>
            <a:endCxn id="505" idx="0"/>
          </p:cNvCxnSpPr>
          <p:nvPr/>
        </p:nvCxnSpPr>
        <p:spPr>
          <a:xfrm>
            <a:off x="5328090" y="5733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8" name="直線コネクタ 517"/>
          <p:cNvCxnSpPr>
            <a:stCxn id="497" idx="7"/>
            <a:endCxn id="467" idx="3"/>
          </p:cNvCxnSpPr>
          <p:nvPr/>
        </p:nvCxnSpPr>
        <p:spPr>
          <a:xfrm flipV="1">
            <a:off x="396425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9" name="直線コネクタ 518"/>
          <p:cNvCxnSpPr>
            <a:stCxn id="500" idx="7"/>
            <a:endCxn id="470" idx="3"/>
          </p:cNvCxnSpPr>
          <p:nvPr/>
        </p:nvCxnSpPr>
        <p:spPr>
          <a:xfrm flipV="1">
            <a:off x="468435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0" name="直線コネクタ 519"/>
          <p:cNvCxnSpPr>
            <a:stCxn id="501" idx="7"/>
            <a:endCxn id="471" idx="3"/>
          </p:cNvCxnSpPr>
          <p:nvPr/>
        </p:nvCxnSpPr>
        <p:spPr>
          <a:xfrm flipV="1">
            <a:off x="540445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1" name="直線コネクタ 520"/>
          <p:cNvCxnSpPr>
            <a:stCxn id="498" idx="7"/>
            <a:endCxn id="468" idx="3"/>
          </p:cNvCxnSpPr>
          <p:nvPr/>
        </p:nvCxnSpPr>
        <p:spPr>
          <a:xfrm flipV="1">
            <a:off x="396425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2" name="直線コネクタ 521"/>
          <p:cNvCxnSpPr>
            <a:stCxn id="502" idx="7"/>
            <a:endCxn id="472" idx="3"/>
          </p:cNvCxnSpPr>
          <p:nvPr/>
        </p:nvCxnSpPr>
        <p:spPr>
          <a:xfrm flipV="1">
            <a:off x="468435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3" name="直線コネクタ 522"/>
          <p:cNvCxnSpPr>
            <a:stCxn id="504" idx="7"/>
            <a:endCxn id="474" idx="3"/>
          </p:cNvCxnSpPr>
          <p:nvPr/>
        </p:nvCxnSpPr>
        <p:spPr>
          <a:xfrm flipV="1">
            <a:off x="540445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4" name="直線コネクタ 523"/>
          <p:cNvCxnSpPr>
            <a:stCxn id="499" idx="7"/>
            <a:endCxn id="469" idx="3"/>
          </p:cNvCxnSpPr>
          <p:nvPr/>
        </p:nvCxnSpPr>
        <p:spPr>
          <a:xfrm flipV="1">
            <a:off x="3964258" y="61337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5" name="直線コネクタ 524"/>
          <p:cNvCxnSpPr>
            <a:stCxn id="503" idx="7"/>
            <a:endCxn id="473" idx="3"/>
          </p:cNvCxnSpPr>
          <p:nvPr/>
        </p:nvCxnSpPr>
        <p:spPr>
          <a:xfrm flipV="1">
            <a:off x="4684358" y="6133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6" name="直線コネクタ 525"/>
          <p:cNvCxnSpPr>
            <a:stCxn id="505" idx="7"/>
            <a:endCxn id="475" idx="3"/>
          </p:cNvCxnSpPr>
          <p:nvPr/>
        </p:nvCxnSpPr>
        <p:spPr>
          <a:xfrm flipV="1">
            <a:off x="5404458" y="6133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96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51430" y="1700790"/>
            <a:ext cx="2664340" cy="2232280"/>
            <a:chOff x="3779890" y="4221110"/>
            <a:chExt cx="2664340" cy="2232280"/>
          </a:xfrm>
        </p:grpSpPr>
        <p:cxnSp>
          <p:nvCxnSpPr>
            <p:cNvPr id="455" name="直線コネクタ 454"/>
            <p:cNvCxnSpPr>
              <a:stCxn id="446" idx="6"/>
              <a:endCxn id="449" idx="2"/>
            </p:cNvCxnSpPr>
            <p:nvPr/>
          </p:nvCxnSpPr>
          <p:spPr>
            <a:xfrm>
              <a:off x="5004030" y="432911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6" name="直線コネクタ 455"/>
            <p:cNvCxnSpPr>
              <a:stCxn id="449" idx="6"/>
              <a:endCxn id="450" idx="2"/>
            </p:cNvCxnSpPr>
            <p:nvPr/>
          </p:nvCxnSpPr>
          <p:spPr>
            <a:xfrm>
              <a:off x="5724130" y="432911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7" name="直線コネクタ 456"/>
            <p:cNvCxnSpPr>
              <a:stCxn id="447" idx="6"/>
              <a:endCxn id="451" idx="2"/>
            </p:cNvCxnSpPr>
            <p:nvPr/>
          </p:nvCxnSpPr>
          <p:spPr>
            <a:xfrm>
              <a:off x="5004030" y="504921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8" name="直線コネクタ 457"/>
            <p:cNvCxnSpPr>
              <a:stCxn id="451" idx="6"/>
              <a:endCxn id="453" idx="2"/>
            </p:cNvCxnSpPr>
            <p:nvPr/>
          </p:nvCxnSpPr>
          <p:spPr>
            <a:xfrm>
              <a:off x="5724130" y="504921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9" name="直線コネクタ 458"/>
            <p:cNvCxnSpPr>
              <a:stCxn id="448" idx="6"/>
              <a:endCxn id="452" idx="2"/>
            </p:cNvCxnSpPr>
            <p:nvPr/>
          </p:nvCxnSpPr>
          <p:spPr>
            <a:xfrm flipV="1">
              <a:off x="5004030" y="5769154"/>
              <a:ext cx="50410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0" name="直線コネクタ 459"/>
            <p:cNvCxnSpPr>
              <a:stCxn id="452" idx="6"/>
              <a:endCxn id="454" idx="2"/>
            </p:cNvCxnSpPr>
            <p:nvPr/>
          </p:nvCxnSpPr>
          <p:spPr>
            <a:xfrm>
              <a:off x="5724130" y="5769154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1" name="直線コネクタ 460"/>
            <p:cNvCxnSpPr>
              <a:stCxn id="446" idx="4"/>
              <a:endCxn id="447" idx="0"/>
            </p:cNvCxnSpPr>
            <p:nvPr/>
          </p:nvCxnSpPr>
          <p:spPr>
            <a:xfrm>
              <a:off x="4896030" y="443711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2" name="直線コネクタ 461"/>
            <p:cNvCxnSpPr>
              <a:stCxn id="449" idx="4"/>
              <a:endCxn id="451" idx="0"/>
            </p:cNvCxnSpPr>
            <p:nvPr/>
          </p:nvCxnSpPr>
          <p:spPr>
            <a:xfrm>
              <a:off x="5616130" y="443711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3" name="直線コネクタ 462"/>
            <p:cNvCxnSpPr>
              <a:stCxn id="450" idx="4"/>
              <a:endCxn id="453" idx="0"/>
            </p:cNvCxnSpPr>
            <p:nvPr/>
          </p:nvCxnSpPr>
          <p:spPr>
            <a:xfrm>
              <a:off x="6336230" y="443711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4" name="直線コネクタ 463"/>
            <p:cNvCxnSpPr>
              <a:stCxn id="447" idx="4"/>
              <a:endCxn id="448" idx="0"/>
            </p:cNvCxnSpPr>
            <p:nvPr/>
          </p:nvCxnSpPr>
          <p:spPr>
            <a:xfrm>
              <a:off x="4896030" y="515721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5" name="直線コネクタ 464"/>
            <p:cNvCxnSpPr>
              <a:stCxn id="451" idx="4"/>
              <a:endCxn id="452" idx="0"/>
            </p:cNvCxnSpPr>
            <p:nvPr/>
          </p:nvCxnSpPr>
          <p:spPr>
            <a:xfrm>
              <a:off x="5616130" y="515721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6" name="直線コネクタ 465"/>
            <p:cNvCxnSpPr>
              <a:stCxn id="453" idx="4"/>
              <a:endCxn id="454" idx="0"/>
            </p:cNvCxnSpPr>
            <p:nvPr/>
          </p:nvCxnSpPr>
          <p:spPr>
            <a:xfrm>
              <a:off x="6336230" y="515721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6" name="直線コネクタ 475"/>
            <p:cNvCxnSpPr>
              <a:stCxn id="467" idx="6"/>
              <a:endCxn id="470" idx="2"/>
            </p:cNvCxnSpPr>
            <p:nvPr/>
          </p:nvCxnSpPr>
          <p:spPr>
            <a:xfrm>
              <a:off x="4499960" y="461715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7" name="直線コネクタ 476"/>
            <p:cNvCxnSpPr>
              <a:stCxn id="470" idx="6"/>
              <a:endCxn id="471" idx="2"/>
            </p:cNvCxnSpPr>
            <p:nvPr/>
          </p:nvCxnSpPr>
          <p:spPr>
            <a:xfrm>
              <a:off x="5220060" y="461715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8" name="直線コネクタ 477"/>
            <p:cNvCxnSpPr>
              <a:stCxn id="468" idx="6"/>
              <a:endCxn id="472" idx="2"/>
            </p:cNvCxnSpPr>
            <p:nvPr/>
          </p:nvCxnSpPr>
          <p:spPr>
            <a:xfrm>
              <a:off x="4499960" y="533725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9" name="直線コネクタ 478"/>
            <p:cNvCxnSpPr>
              <a:stCxn id="472" idx="6"/>
              <a:endCxn id="474" idx="2"/>
            </p:cNvCxnSpPr>
            <p:nvPr/>
          </p:nvCxnSpPr>
          <p:spPr>
            <a:xfrm>
              <a:off x="5220060" y="533725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0" name="直線コネクタ 479"/>
            <p:cNvCxnSpPr>
              <a:stCxn id="469" idx="6"/>
              <a:endCxn id="473" idx="2"/>
            </p:cNvCxnSpPr>
            <p:nvPr/>
          </p:nvCxnSpPr>
          <p:spPr>
            <a:xfrm flipV="1">
              <a:off x="4499960" y="6057194"/>
              <a:ext cx="50410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1" name="直線コネクタ 480"/>
            <p:cNvCxnSpPr>
              <a:stCxn id="473" idx="6"/>
              <a:endCxn id="475" idx="2"/>
            </p:cNvCxnSpPr>
            <p:nvPr/>
          </p:nvCxnSpPr>
          <p:spPr>
            <a:xfrm>
              <a:off x="5220060" y="6057194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2" name="直線コネクタ 481"/>
            <p:cNvCxnSpPr>
              <a:stCxn id="467" idx="4"/>
              <a:endCxn id="468" idx="0"/>
            </p:cNvCxnSpPr>
            <p:nvPr/>
          </p:nvCxnSpPr>
          <p:spPr>
            <a:xfrm>
              <a:off x="4391960" y="472515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3" name="直線コネクタ 482"/>
            <p:cNvCxnSpPr>
              <a:stCxn id="470" idx="4"/>
              <a:endCxn id="472" idx="0"/>
            </p:cNvCxnSpPr>
            <p:nvPr/>
          </p:nvCxnSpPr>
          <p:spPr>
            <a:xfrm>
              <a:off x="5112060" y="472515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4" name="直線コネクタ 483"/>
            <p:cNvCxnSpPr>
              <a:stCxn id="471" idx="4"/>
              <a:endCxn id="474" idx="0"/>
            </p:cNvCxnSpPr>
            <p:nvPr/>
          </p:nvCxnSpPr>
          <p:spPr>
            <a:xfrm>
              <a:off x="5832160" y="472515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5" name="直線コネクタ 484"/>
            <p:cNvCxnSpPr>
              <a:stCxn id="468" idx="4"/>
              <a:endCxn id="469" idx="0"/>
            </p:cNvCxnSpPr>
            <p:nvPr/>
          </p:nvCxnSpPr>
          <p:spPr>
            <a:xfrm>
              <a:off x="4391960" y="544525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6" name="直線コネクタ 485"/>
            <p:cNvCxnSpPr>
              <a:stCxn id="472" idx="4"/>
              <a:endCxn id="473" idx="0"/>
            </p:cNvCxnSpPr>
            <p:nvPr/>
          </p:nvCxnSpPr>
          <p:spPr>
            <a:xfrm>
              <a:off x="5112060" y="544525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7" name="直線コネクタ 486"/>
            <p:cNvCxnSpPr>
              <a:stCxn id="474" idx="4"/>
              <a:endCxn id="475" idx="0"/>
            </p:cNvCxnSpPr>
            <p:nvPr/>
          </p:nvCxnSpPr>
          <p:spPr>
            <a:xfrm>
              <a:off x="5832160" y="544525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8" name="直線コネクタ 487"/>
            <p:cNvCxnSpPr>
              <a:stCxn id="467" idx="7"/>
              <a:endCxn id="446" idx="3"/>
            </p:cNvCxnSpPr>
            <p:nvPr/>
          </p:nvCxnSpPr>
          <p:spPr>
            <a:xfrm flipV="1">
              <a:off x="4468328" y="44054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9" name="直線コネクタ 488"/>
            <p:cNvCxnSpPr>
              <a:stCxn id="470" idx="7"/>
              <a:endCxn id="449" idx="3"/>
            </p:cNvCxnSpPr>
            <p:nvPr/>
          </p:nvCxnSpPr>
          <p:spPr>
            <a:xfrm flipV="1">
              <a:off x="5188428" y="44054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0" name="直線コネクタ 489"/>
            <p:cNvCxnSpPr>
              <a:stCxn id="471" idx="7"/>
              <a:endCxn id="450" idx="3"/>
            </p:cNvCxnSpPr>
            <p:nvPr/>
          </p:nvCxnSpPr>
          <p:spPr>
            <a:xfrm flipV="1">
              <a:off x="5908528" y="44054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1" name="直線コネクタ 490"/>
            <p:cNvCxnSpPr>
              <a:stCxn id="468" idx="7"/>
              <a:endCxn id="447" idx="3"/>
            </p:cNvCxnSpPr>
            <p:nvPr/>
          </p:nvCxnSpPr>
          <p:spPr>
            <a:xfrm flipV="1">
              <a:off x="4468328" y="51255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2" name="直線コネクタ 491"/>
            <p:cNvCxnSpPr>
              <a:stCxn id="472" idx="7"/>
              <a:endCxn id="451" idx="3"/>
            </p:cNvCxnSpPr>
            <p:nvPr/>
          </p:nvCxnSpPr>
          <p:spPr>
            <a:xfrm flipV="1">
              <a:off x="5188428" y="51255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3" name="直線コネクタ 492"/>
            <p:cNvCxnSpPr>
              <a:stCxn id="474" idx="7"/>
              <a:endCxn id="453" idx="3"/>
            </p:cNvCxnSpPr>
            <p:nvPr/>
          </p:nvCxnSpPr>
          <p:spPr>
            <a:xfrm flipV="1">
              <a:off x="5908528" y="51255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4" name="直線コネクタ 493"/>
            <p:cNvCxnSpPr>
              <a:stCxn id="469" idx="7"/>
              <a:endCxn id="448" idx="3"/>
            </p:cNvCxnSpPr>
            <p:nvPr/>
          </p:nvCxnSpPr>
          <p:spPr>
            <a:xfrm flipV="1">
              <a:off x="4468328" y="584567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5" name="直線コネクタ 494"/>
            <p:cNvCxnSpPr>
              <a:stCxn id="473" idx="7"/>
              <a:endCxn id="452" idx="3"/>
            </p:cNvCxnSpPr>
            <p:nvPr/>
          </p:nvCxnSpPr>
          <p:spPr>
            <a:xfrm flipV="1">
              <a:off x="5188428" y="5845522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6" name="直線コネクタ 495"/>
            <p:cNvCxnSpPr>
              <a:stCxn id="475" idx="7"/>
              <a:endCxn id="454" idx="3"/>
            </p:cNvCxnSpPr>
            <p:nvPr/>
          </p:nvCxnSpPr>
          <p:spPr>
            <a:xfrm flipV="1">
              <a:off x="5908528" y="5845522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grpSp>
          <p:nvGrpSpPr>
            <p:cNvPr id="112" name="グループ化 111"/>
            <p:cNvGrpSpPr/>
            <p:nvPr/>
          </p:nvGrpSpPr>
          <p:grpSpPr>
            <a:xfrm>
              <a:off x="4788030" y="4221110"/>
              <a:ext cx="1656200" cy="1656200"/>
              <a:chOff x="4788030" y="4221110"/>
              <a:chExt cx="1656200" cy="1656200"/>
            </a:xfrm>
          </p:grpSpPr>
          <p:sp>
            <p:nvSpPr>
              <p:cNvPr id="446" name="円/楕円 445"/>
              <p:cNvSpPr/>
              <p:nvPr/>
            </p:nvSpPr>
            <p:spPr>
              <a:xfrm>
                <a:off x="4788030" y="42211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円/楕円 446"/>
              <p:cNvSpPr/>
              <p:nvPr/>
            </p:nvSpPr>
            <p:spPr>
              <a:xfrm>
                <a:off x="4788030" y="49412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8" name="円/楕円 447"/>
              <p:cNvSpPr/>
              <p:nvPr/>
            </p:nvSpPr>
            <p:spPr>
              <a:xfrm>
                <a:off x="4788030" y="56613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円/楕円 448"/>
              <p:cNvSpPr/>
              <p:nvPr/>
            </p:nvSpPr>
            <p:spPr>
              <a:xfrm>
                <a:off x="5508130" y="42211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円/楕円 449"/>
              <p:cNvSpPr/>
              <p:nvPr/>
            </p:nvSpPr>
            <p:spPr>
              <a:xfrm>
                <a:off x="6228230" y="42211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1" name="円/楕円 450"/>
              <p:cNvSpPr/>
              <p:nvPr/>
            </p:nvSpPr>
            <p:spPr>
              <a:xfrm>
                <a:off x="5508130" y="49412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円/楕円 451"/>
              <p:cNvSpPr/>
              <p:nvPr/>
            </p:nvSpPr>
            <p:spPr>
              <a:xfrm>
                <a:off x="5508130" y="566115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円/楕円 452"/>
              <p:cNvSpPr/>
              <p:nvPr/>
            </p:nvSpPr>
            <p:spPr>
              <a:xfrm>
                <a:off x="6228230" y="494121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4" name="円/楕円 453"/>
              <p:cNvSpPr/>
              <p:nvPr/>
            </p:nvSpPr>
            <p:spPr>
              <a:xfrm>
                <a:off x="6228230" y="566115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グループ化 110"/>
            <p:cNvGrpSpPr/>
            <p:nvPr/>
          </p:nvGrpSpPr>
          <p:grpSpPr>
            <a:xfrm>
              <a:off x="4283960" y="4509150"/>
              <a:ext cx="1656200" cy="1656200"/>
              <a:chOff x="4283960" y="4509150"/>
              <a:chExt cx="1656200" cy="16562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283960" y="45091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283960" y="52292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4283960" y="59493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0" name="円/楕円 469"/>
              <p:cNvSpPr/>
              <p:nvPr/>
            </p:nvSpPr>
            <p:spPr>
              <a:xfrm>
                <a:off x="5004060" y="45091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1" name="円/楕円 470"/>
              <p:cNvSpPr/>
              <p:nvPr/>
            </p:nvSpPr>
            <p:spPr>
              <a:xfrm>
                <a:off x="5724160" y="45091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2" name="円/楕円 471"/>
              <p:cNvSpPr/>
              <p:nvPr/>
            </p:nvSpPr>
            <p:spPr>
              <a:xfrm>
                <a:off x="5004060" y="52292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3" name="円/楕円 472"/>
              <p:cNvSpPr/>
              <p:nvPr/>
            </p:nvSpPr>
            <p:spPr>
              <a:xfrm>
                <a:off x="5004060" y="594919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4" name="円/楕円 473"/>
              <p:cNvSpPr/>
              <p:nvPr/>
            </p:nvSpPr>
            <p:spPr>
              <a:xfrm>
                <a:off x="5724160" y="522925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5" name="円/楕円 474"/>
              <p:cNvSpPr/>
              <p:nvPr/>
            </p:nvSpPr>
            <p:spPr>
              <a:xfrm>
                <a:off x="5724160" y="594919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3779890" y="4797190"/>
              <a:ext cx="1656200" cy="1656200"/>
              <a:chOff x="3779890" y="4797190"/>
              <a:chExt cx="1656200" cy="1656200"/>
            </a:xfrm>
          </p:grpSpPr>
          <p:sp>
            <p:nvSpPr>
              <p:cNvPr id="497" name="円/楕円 496"/>
              <p:cNvSpPr/>
              <p:nvPr/>
            </p:nvSpPr>
            <p:spPr>
              <a:xfrm>
                <a:off x="3779890" y="47971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8" name="円/楕円 497"/>
              <p:cNvSpPr/>
              <p:nvPr/>
            </p:nvSpPr>
            <p:spPr>
              <a:xfrm>
                <a:off x="3779890" y="55172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9" name="円/楕円 498"/>
              <p:cNvSpPr/>
              <p:nvPr/>
            </p:nvSpPr>
            <p:spPr>
              <a:xfrm>
                <a:off x="3779890" y="62373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0" name="円/楕円 499"/>
              <p:cNvSpPr/>
              <p:nvPr/>
            </p:nvSpPr>
            <p:spPr>
              <a:xfrm>
                <a:off x="4499990" y="47971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1" name="円/楕円 500"/>
              <p:cNvSpPr/>
              <p:nvPr/>
            </p:nvSpPr>
            <p:spPr>
              <a:xfrm>
                <a:off x="5220090" y="47971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2" name="円/楕円 501"/>
              <p:cNvSpPr/>
              <p:nvPr/>
            </p:nvSpPr>
            <p:spPr>
              <a:xfrm>
                <a:off x="4499990" y="55172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3" name="円/楕円 502"/>
              <p:cNvSpPr/>
              <p:nvPr/>
            </p:nvSpPr>
            <p:spPr>
              <a:xfrm>
                <a:off x="4499990" y="623723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4" name="円/楕円 503"/>
              <p:cNvSpPr/>
              <p:nvPr/>
            </p:nvSpPr>
            <p:spPr>
              <a:xfrm>
                <a:off x="5220090" y="5517290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5" name="円/楕円 504"/>
              <p:cNvSpPr/>
              <p:nvPr/>
            </p:nvSpPr>
            <p:spPr>
              <a:xfrm>
                <a:off x="5220090" y="623723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06" name="直線コネクタ 505"/>
            <p:cNvCxnSpPr>
              <a:stCxn id="497" idx="6"/>
              <a:endCxn id="500" idx="2"/>
            </p:cNvCxnSpPr>
            <p:nvPr/>
          </p:nvCxnSpPr>
          <p:spPr>
            <a:xfrm>
              <a:off x="3995890" y="490519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7" name="直線コネクタ 506"/>
            <p:cNvCxnSpPr>
              <a:stCxn id="500" idx="6"/>
              <a:endCxn id="501" idx="2"/>
            </p:cNvCxnSpPr>
            <p:nvPr/>
          </p:nvCxnSpPr>
          <p:spPr>
            <a:xfrm>
              <a:off x="4715990" y="490519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8" name="直線コネクタ 507"/>
            <p:cNvCxnSpPr>
              <a:stCxn id="498" idx="6"/>
              <a:endCxn id="502" idx="2"/>
            </p:cNvCxnSpPr>
            <p:nvPr/>
          </p:nvCxnSpPr>
          <p:spPr>
            <a:xfrm>
              <a:off x="3995890" y="562529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9" name="直線コネクタ 508"/>
            <p:cNvCxnSpPr>
              <a:stCxn id="502" idx="6"/>
              <a:endCxn id="504" idx="2"/>
            </p:cNvCxnSpPr>
            <p:nvPr/>
          </p:nvCxnSpPr>
          <p:spPr>
            <a:xfrm>
              <a:off x="4715990" y="5625290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0" name="直線コネクタ 509"/>
            <p:cNvCxnSpPr>
              <a:stCxn id="499" idx="6"/>
              <a:endCxn id="503" idx="2"/>
            </p:cNvCxnSpPr>
            <p:nvPr/>
          </p:nvCxnSpPr>
          <p:spPr>
            <a:xfrm flipV="1">
              <a:off x="3995890" y="6345234"/>
              <a:ext cx="504100" cy="1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1" name="直線コネクタ 510"/>
            <p:cNvCxnSpPr>
              <a:stCxn id="503" idx="6"/>
              <a:endCxn id="505" idx="2"/>
            </p:cNvCxnSpPr>
            <p:nvPr/>
          </p:nvCxnSpPr>
          <p:spPr>
            <a:xfrm>
              <a:off x="4715990" y="6345234"/>
              <a:ext cx="5041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2" name="直線コネクタ 511"/>
            <p:cNvCxnSpPr>
              <a:stCxn id="497" idx="4"/>
              <a:endCxn id="498" idx="0"/>
            </p:cNvCxnSpPr>
            <p:nvPr/>
          </p:nvCxnSpPr>
          <p:spPr>
            <a:xfrm>
              <a:off x="3887890" y="501319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3" name="直線コネクタ 512"/>
            <p:cNvCxnSpPr>
              <a:stCxn id="500" idx="4"/>
              <a:endCxn id="502" idx="0"/>
            </p:cNvCxnSpPr>
            <p:nvPr/>
          </p:nvCxnSpPr>
          <p:spPr>
            <a:xfrm>
              <a:off x="4607990" y="501319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4" name="直線コネクタ 513"/>
            <p:cNvCxnSpPr>
              <a:stCxn id="501" idx="4"/>
              <a:endCxn id="504" idx="0"/>
            </p:cNvCxnSpPr>
            <p:nvPr/>
          </p:nvCxnSpPr>
          <p:spPr>
            <a:xfrm>
              <a:off x="5328090" y="501319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5" name="直線コネクタ 514"/>
            <p:cNvCxnSpPr>
              <a:stCxn id="498" idx="4"/>
              <a:endCxn id="499" idx="0"/>
            </p:cNvCxnSpPr>
            <p:nvPr/>
          </p:nvCxnSpPr>
          <p:spPr>
            <a:xfrm>
              <a:off x="3887890" y="5733290"/>
              <a:ext cx="0" cy="5041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6" name="直線コネクタ 515"/>
            <p:cNvCxnSpPr>
              <a:stCxn id="502" idx="4"/>
              <a:endCxn id="503" idx="0"/>
            </p:cNvCxnSpPr>
            <p:nvPr/>
          </p:nvCxnSpPr>
          <p:spPr>
            <a:xfrm>
              <a:off x="4607990" y="573329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7" name="直線コネクタ 516"/>
            <p:cNvCxnSpPr>
              <a:stCxn id="504" idx="4"/>
              <a:endCxn id="505" idx="0"/>
            </p:cNvCxnSpPr>
            <p:nvPr/>
          </p:nvCxnSpPr>
          <p:spPr>
            <a:xfrm>
              <a:off x="5328090" y="5733290"/>
              <a:ext cx="0" cy="50394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8" name="直線コネクタ 517"/>
            <p:cNvCxnSpPr>
              <a:stCxn id="497" idx="7"/>
              <a:endCxn id="467" idx="3"/>
            </p:cNvCxnSpPr>
            <p:nvPr/>
          </p:nvCxnSpPr>
          <p:spPr>
            <a:xfrm flipV="1">
              <a:off x="3964258" y="46935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9" name="直線コネクタ 518"/>
            <p:cNvCxnSpPr>
              <a:stCxn id="500" idx="7"/>
              <a:endCxn id="470" idx="3"/>
            </p:cNvCxnSpPr>
            <p:nvPr/>
          </p:nvCxnSpPr>
          <p:spPr>
            <a:xfrm flipV="1">
              <a:off x="4684358" y="46935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0" name="直線コネクタ 519"/>
            <p:cNvCxnSpPr>
              <a:stCxn id="501" idx="7"/>
              <a:endCxn id="471" idx="3"/>
            </p:cNvCxnSpPr>
            <p:nvPr/>
          </p:nvCxnSpPr>
          <p:spPr>
            <a:xfrm flipV="1">
              <a:off x="5404458" y="46935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1" name="直線コネクタ 520"/>
            <p:cNvCxnSpPr>
              <a:stCxn id="498" idx="7"/>
              <a:endCxn id="468" idx="3"/>
            </p:cNvCxnSpPr>
            <p:nvPr/>
          </p:nvCxnSpPr>
          <p:spPr>
            <a:xfrm flipV="1">
              <a:off x="3964258" y="54136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2" name="直線コネクタ 521"/>
            <p:cNvCxnSpPr>
              <a:stCxn id="502" idx="7"/>
              <a:endCxn id="472" idx="3"/>
            </p:cNvCxnSpPr>
            <p:nvPr/>
          </p:nvCxnSpPr>
          <p:spPr>
            <a:xfrm flipV="1">
              <a:off x="4684358" y="54136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3" name="直線コネクタ 522"/>
            <p:cNvCxnSpPr>
              <a:stCxn id="504" idx="7"/>
              <a:endCxn id="474" idx="3"/>
            </p:cNvCxnSpPr>
            <p:nvPr/>
          </p:nvCxnSpPr>
          <p:spPr>
            <a:xfrm flipV="1">
              <a:off x="5404458" y="54136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4" name="直線コネクタ 523"/>
            <p:cNvCxnSpPr>
              <a:stCxn id="499" idx="7"/>
              <a:endCxn id="469" idx="3"/>
            </p:cNvCxnSpPr>
            <p:nvPr/>
          </p:nvCxnSpPr>
          <p:spPr>
            <a:xfrm flipV="1">
              <a:off x="3964258" y="6133718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5" name="直線コネクタ 524"/>
            <p:cNvCxnSpPr>
              <a:stCxn id="503" idx="7"/>
              <a:endCxn id="473" idx="3"/>
            </p:cNvCxnSpPr>
            <p:nvPr/>
          </p:nvCxnSpPr>
          <p:spPr>
            <a:xfrm flipV="1">
              <a:off x="4684358" y="6133562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6" name="直線コネクタ 525"/>
            <p:cNvCxnSpPr>
              <a:stCxn id="505" idx="7"/>
              <a:endCxn id="475" idx="3"/>
            </p:cNvCxnSpPr>
            <p:nvPr/>
          </p:nvCxnSpPr>
          <p:spPr>
            <a:xfrm flipV="1">
              <a:off x="5404458" y="6133562"/>
              <a:ext cx="351334" cy="1353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255" name="直線コネクタ 254"/>
          <p:cNvCxnSpPr>
            <a:stCxn id="412" idx="6"/>
            <a:endCxn id="415" idx="2"/>
          </p:cNvCxnSpPr>
          <p:nvPr/>
        </p:nvCxnSpPr>
        <p:spPr>
          <a:xfrm>
            <a:off x="4932020" y="18530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6" name="直線コネクタ 255"/>
          <p:cNvCxnSpPr>
            <a:stCxn id="415" idx="6"/>
            <a:endCxn id="416" idx="2"/>
          </p:cNvCxnSpPr>
          <p:nvPr/>
        </p:nvCxnSpPr>
        <p:spPr>
          <a:xfrm>
            <a:off x="5652120" y="18530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7" name="直線コネクタ 256"/>
          <p:cNvCxnSpPr>
            <a:stCxn id="413" idx="6"/>
            <a:endCxn id="417" idx="2"/>
          </p:cNvCxnSpPr>
          <p:nvPr/>
        </p:nvCxnSpPr>
        <p:spPr>
          <a:xfrm>
            <a:off x="4932020" y="25731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8" name="直線コネクタ 257"/>
          <p:cNvCxnSpPr>
            <a:stCxn id="417" idx="6"/>
            <a:endCxn id="419" idx="2"/>
          </p:cNvCxnSpPr>
          <p:nvPr/>
        </p:nvCxnSpPr>
        <p:spPr>
          <a:xfrm>
            <a:off x="5652120" y="25731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9" name="直線コネクタ 258"/>
          <p:cNvCxnSpPr>
            <a:stCxn id="414" idx="6"/>
            <a:endCxn id="418" idx="2"/>
          </p:cNvCxnSpPr>
          <p:nvPr/>
        </p:nvCxnSpPr>
        <p:spPr>
          <a:xfrm flipV="1">
            <a:off x="4932020" y="3293078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0" name="直線コネクタ 259"/>
          <p:cNvCxnSpPr>
            <a:stCxn id="418" idx="6"/>
            <a:endCxn id="420" idx="2"/>
          </p:cNvCxnSpPr>
          <p:nvPr/>
        </p:nvCxnSpPr>
        <p:spPr>
          <a:xfrm>
            <a:off x="5652120" y="3293078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1" name="直線コネクタ 260"/>
          <p:cNvCxnSpPr>
            <a:stCxn id="412" idx="4"/>
            <a:endCxn id="413" idx="0"/>
          </p:cNvCxnSpPr>
          <p:nvPr/>
        </p:nvCxnSpPr>
        <p:spPr>
          <a:xfrm>
            <a:off x="4824020" y="196103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2" name="直線コネクタ 261"/>
          <p:cNvCxnSpPr>
            <a:stCxn id="415" idx="4"/>
            <a:endCxn id="417" idx="0"/>
          </p:cNvCxnSpPr>
          <p:nvPr/>
        </p:nvCxnSpPr>
        <p:spPr>
          <a:xfrm>
            <a:off x="5544120" y="196103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3" name="直線コネクタ 262"/>
          <p:cNvCxnSpPr>
            <a:stCxn id="416" idx="4"/>
            <a:endCxn id="419" idx="0"/>
          </p:cNvCxnSpPr>
          <p:nvPr/>
        </p:nvCxnSpPr>
        <p:spPr>
          <a:xfrm>
            <a:off x="6264220" y="196103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4" name="直線コネクタ 263"/>
          <p:cNvCxnSpPr>
            <a:stCxn id="413" idx="4"/>
            <a:endCxn id="414" idx="0"/>
          </p:cNvCxnSpPr>
          <p:nvPr/>
        </p:nvCxnSpPr>
        <p:spPr>
          <a:xfrm>
            <a:off x="4824020" y="268113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5" name="直線コネクタ 264"/>
          <p:cNvCxnSpPr>
            <a:stCxn id="417" idx="4"/>
            <a:endCxn id="418" idx="0"/>
          </p:cNvCxnSpPr>
          <p:nvPr/>
        </p:nvCxnSpPr>
        <p:spPr>
          <a:xfrm>
            <a:off x="5544120" y="268113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6" name="直線コネクタ 265"/>
          <p:cNvCxnSpPr>
            <a:stCxn id="419" idx="4"/>
            <a:endCxn id="420" idx="0"/>
          </p:cNvCxnSpPr>
          <p:nvPr/>
        </p:nvCxnSpPr>
        <p:spPr>
          <a:xfrm>
            <a:off x="6264220" y="268113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7" name="直線コネクタ 266"/>
          <p:cNvCxnSpPr>
            <a:stCxn id="403" idx="6"/>
            <a:endCxn id="406" idx="2"/>
          </p:cNvCxnSpPr>
          <p:nvPr/>
        </p:nvCxnSpPr>
        <p:spPr>
          <a:xfrm>
            <a:off x="4427950" y="21410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8" name="直線コネクタ 267"/>
          <p:cNvCxnSpPr>
            <a:stCxn id="406" idx="6"/>
            <a:endCxn id="407" idx="2"/>
          </p:cNvCxnSpPr>
          <p:nvPr/>
        </p:nvCxnSpPr>
        <p:spPr>
          <a:xfrm>
            <a:off x="5148050" y="21410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9" name="直線コネクタ 268"/>
          <p:cNvCxnSpPr>
            <a:stCxn id="404" idx="6"/>
            <a:endCxn id="408" idx="2"/>
          </p:cNvCxnSpPr>
          <p:nvPr/>
        </p:nvCxnSpPr>
        <p:spPr>
          <a:xfrm>
            <a:off x="4427950" y="28611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0" name="直線コネクタ 269"/>
          <p:cNvCxnSpPr>
            <a:stCxn id="408" idx="6"/>
            <a:endCxn id="410" idx="2"/>
          </p:cNvCxnSpPr>
          <p:nvPr/>
        </p:nvCxnSpPr>
        <p:spPr>
          <a:xfrm>
            <a:off x="5148050" y="28611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1" name="直線コネクタ 270"/>
          <p:cNvCxnSpPr>
            <a:stCxn id="405" idx="6"/>
            <a:endCxn id="409" idx="2"/>
          </p:cNvCxnSpPr>
          <p:nvPr/>
        </p:nvCxnSpPr>
        <p:spPr>
          <a:xfrm flipV="1">
            <a:off x="4427950" y="3581118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2" name="直線コネクタ 271"/>
          <p:cNvCxnSpPr>
            <a:stCxn id="409" idx="6"/>
            <a:endCxn id="411" idx="2"/>
          </p:cNvCxnSpPr>
          <p:nvPr/>
        </p:nvCxnSpPr>
        <p:spPr>
          <a:xfrm>
            <a:off x="5148050" y="3581118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3" name="直線コネクタ 272"/>
          <p:cNvCxnSpPr>
            <a:stCxn id="403" idx="4"/>
            <a:endCxn id="404" idx="0"/>
          </p:cNvCxnSpPr>
          <p:nvPr/>
        </p:nvCxnSpPr>
        <p:spPr>
          <a:xfrm>
            <a:off x="4319950" y="224907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4" name="直線コネクタ 273"/>
          <p:cNvCxnSpPr>
            <a:stCxn id="406" idx="4"/>
            <a:endCxn id="408" idx="0"/>
          </p:cNvCxnSpPr>
          <p:nvPr/>
        </p:nvCxnSpPr>
        <p:spPr>
          <a:xfrm>
            <a:off x="5040050" y="224907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5" name="直線コネクタ 274"/>
          <p:cNvCxnSpPr>
            <a:stCxn id="407" idx="4"/>
            <a:endCxn id="410" idx="0"/>
          </p:cNvCxnSpPr>
          <p:nvPr/>
        </p:nvCxnSpPr>
        <p:spPr>
          <a:xfrm>
            <a:off x="5760150" y="224907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6" name="直線コネクタ 275"/>
          <p:cNvCxnSpPr>
            <a:stCxn id="404" idx="4"/>
            <a:endCxn id="405" idx="0"/>
          </p:cNvCxnSpPr>
          <p:nvPr/>
        </p:nvCxnSpPr>
        <p:spPr>
          <a:xfrm>
            <a:off x="4319950" y="296917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7" name="直線コネクタ 276"/>
          <p:cNvCxnSpPr>
            <a:stCxn id="408" idx="4"/>
            <a:endCxn id="409" idx="0"/>
          </p:cNvCxnSpPr>
          <p:nvPr/>
        </p:nvCxnSpPr>
        <p:spPr>
          <a:xfrm>
            <a:off x="5040050" y="296917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8" name="直線コネクタ 277"/>
          <p:cNvCxnSpPr>
            <a:stCxn id="410" idx="4"/>
            <a:endCxn id="411" idx="0"/>
          </p:cNvCxnSpPr>
          <p:nvPr/>
        </p:nvCxnSpPr>
        <p:spPr>
          <a:xfrm>
            <a:off x="5760150" y="296917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1" name="直線コネクタ 360"/>
          <p:cNvCxnSpPr>
            <a:stCxn id="403" idx="7"/>
            <a:endCxn id="412" idx="3"/>
          </p:cNvCxnSpPr>
          <p:nvPr/>
        </p:nvCxnSpPr>
        <p:spPr>
          <a:xfrm flipV="1">
            <a:off x="4396318" y="19294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2" name="直線コネクタ 361"/>
          <p:cNvCxnSpPr>
            <a:stCxn id="406" idx="7"/>
            <a:endCxn id="415" idx="3"/>
          </p:cNvCxnSpPr>
          <p:nvPr/>
        </p:nvCxnSpPr>
        <p:spPr>
          <a:xfrm flipV="1">
            <a:off x="5116418" y="19294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3" name="直線コネクタ 362"/>
          <p:cNvCxnSpPr>
            <a:stCxn id="407" idx="7"/>
            <a:endCxn id="416" idx="3"/>
          </p:cNvCxnSpPr>
          <p:nvPr/>
        </p:nvCxnSpPr>
        <p:spPr>
          <a:xfrm flipV="1">
            <a:off x="5836518" y="19294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4" name="直線コネクタ 363"/>
          <p:cNvCxnSpPr>
            <a:stCxn id="404" idx="7"/>
            <a:endCxn id="413" idx="3"/>
          </p:cNvCxnSpPr>
          <p:nvPr/>
        </p:nvCxnSpPr>
        <p:spPr>
          <a:xfrm flipV="1">
            <a:off x="4396318" y="26495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5" name="直線コネクタ 364"/>
          <p:cNvCxnSpPr>
            <a:stCxn id="408" idx="7"/>
            <a:endCxn id="417" idx="3"/>
          </p:cNvCxnSpPr>
          <p:nvPr/>
        </p:nvCxnSpPr>
        <p:spPr>
          <a:xfrm flipV="1">
            <a:off x="5116418" y="26495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6" name="直線コネクタ 365"/>
          <p:cNvCxnSpPr>
            <a:stCxn id="410" idx="7"/>
            <a:endCxn id="419" idx="3"/>
          </p:cNvCxnSpPr>
          <p:nvPr/>
        </p:nvCxnSpPr>
        <p:spPr>
          <a:xfrm flipV="1">
            <a:off x="5836518" y="26495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7" name="直線コネクタ 366"/>
          <p:cNvCxnSpPr>
            <a:stCxn id="405" idx="7"/>
            <a:endCxn id="414" idx="3"/>
          </p:cNvCxnSpPr>
          <p:nvPr/>
        </p:nvCxnSpPr>
        <p:spPr>
          <a:xfrm flipV="1">
            <a:off x="4396318" y="33696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8" name="直線コネクタ 367"/>
          <p:cNvCxnSpPr>
            <a:stCxn id="409" idx="7"/>
            <a:endCxn id="418" idx="3"/>
          </p:cNvCxnSpPr>
          <p:nvPr/>
        </p:nvCxnSpPr>
        <p:spPr>
          <a:xfrm flipV="1">
            <a:off x="5116418" y="3369446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9" name="直線コネクタ 368"/>
          <p:cNvCxnSpPr>
            <a:stCxn id="411" idx="7"/>
            <a:endCxn id="420" idx="3"/>
          </p:cNvCxnSpPr>
          <p:nvPr/>
        </p:nvCxnSpPr>
        <p:spPr>
          <a:xfrm flipV="1">
            <a:off x="5836518" y="3369446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2" name="円/楕円 411"/>
          <p:cNvSpPr/>
          <p:nvPr/>
        </p:nvSpPr>
        <p:spPr>
          <a:xfrm>
            <a:off x="4716020" y="17450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0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13" name="円/楕円 412"/>
          <p:cNvSpPr/>
          <p:nvPr/>
        </p:nvSpPr>
        <p:spPr>
          <a:xfrm>
            <a:off x="4716020" y="24651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9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14" name="円/楕円 413"/>
          <p:cNvSpPr/>
          <p:nvPr/>
        </p:nvSpPr>
        <p:spPr>
          <a:xfrm>
            <a:off x="4716020" y="31852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18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5" name="円/楕円 414"/>
          <p:cNvSpPr/>
          <p:nvPr/>
        </p:nvSpPr>
        <p:spPr>
          <a:xfrm>
            <a:off x="5436120" y="17450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1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16" name="円/楕円 415"/>
          <p:cNvSpPr/>
          <p:nvPr/>
        </p:nvSpPr>
        <p:spPr>
          <a:xfrm>
            <a:off x="6156220" y="17450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2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17" name="円/楕円 416"/>
          <p:cNvSpPr/>
          <p:nvPr/>
        </p:nvSpPr>
        <p:spPr>
          <a:xfrm>
            <a:off x="5436120" y="24651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10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18" name="円/楕円 417"/>
          <p:cNvSpPr/>
          <p:nvPr/>
        </p:nvSpPr>
        <p:spPr>
          <a:xfrm>
            <a:off x="5436120" y="318507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19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9" name="円/楕円 418"/>
          <p:cNvSpPr/>
          <p:nvPr/>
        </p:nvSpPr>
        <p:spPr>
          <a:xfrm>
            <a:off x="6156220" y="24651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11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20" name="円/楕円 419"/>
          <p:cNvSpPr/>
          <p:nvPr/>
        </p:nvSpPr>
        <p:spPr>
          <a:xfrm>
            <a:off x="6156220" y="318507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20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03" name="円/楕円 402"/>
          <p:cNvSpPr/>
          <p:nvPr/>
        </p:nvSpPr>
        <p:spPr>
          <a:xfrm>
            <a:off x="4211950" y="20330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3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04" name="円/楕円 403"/>
          <p:cNvSpPr/>
          <p:nvPr/>
        </p:nvSpPr>
        <p:spPr>
          <a:xfrm>
            <a:off x="4211950" y="27531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12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05" name="円/楕円 404"/>
          <p:cNvSpPr/>
          <p:nvPr/>
        </p:nvSpPr>
        <p:spPr>
          <a:xfrm>
            <a:off x="4211950" y="34732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21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06" name="円/楕円 405"/>
          <p:cNvSpPr/>
          <p:nvPr/>
        </p:nvSpPr>
        <p:spPr>
          <a:xfrm>
            <a:off x="4932050" y="20330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4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07" name="円/楕円 406"/>
          <p:cNvSpPr/>
          <p:nvPr/>
        </p:nvSpPr>
        <p:spPr>
          <a:xfrm>
            <a:off x="5652150" y="20330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5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08" name="円/楕円 407"/>
          <p:cNvSpPr/>
          <p:nvPr/>
        </p:nvSpPr>
        <p:spPr>
          <a:xfrm>
            <a:off x="4932050" y="27531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13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09" name="円/楕円 408"/>
          <p:cNvSpPr/>
          <p:nvPr/>
        </p:nvSpPr>
        <p:spPr>
          <a:xfrm>
            <a:off x="4932050" y="347311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22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0" name="円/楕円 409"/>
          <p:cNvSpPr/>
          <p:nvPr/>
        </p:nvSpPr>
        <p:spPr>
          <a:xfrm>
            <a:off x="5652150" y="275317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14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11" name="円/楕円 410"/>
          <p:cNvSpPr/>
          <p:nvPr/>
        </p:nvSpPr>
        <p:spPr>
          <a:xfrm>
            <a:off x="5652150" y="347311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23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394" name="円/楕円 393"/>
          <p:cNvSpPr/>
          <p:nvPr/>
        </p:nvSpPr>
        <p:spPr>
          <a:xfrm>
            <a:off x="3707880" y="23211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6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95" name="円/楕円 394"/>
          <p:cNvSpPr/>
          <p:nvPr/>
        </p:nvSpPr>
        <p:spPr>
          <a:xfrm>
            <a:off x="3707880" y="30412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15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396" name="円/楕円 395"/>
          <p:cNvSpPr/>
          <p:nvPr/>
        </p:nvSpPr>
        <p:spPr>
          <a:xfrm>
            <a:off x="3707880" y="37613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24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397" name="円/楕円 396"/>
          <p:cNvSpPr/>
          <p:nvPr/>
        </p:nvSpPr>
        <p:spPr>
          <a:xfrm>
            <a:off x="4427980" y="23211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7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98" name="円/楕円 397"/>
          <p:cNvSpPr/>
          <p:nvPr/>
        </p:nvSpPr>
        <p:spPr>
          <a:xfrm>
            <a:off x="5148080" y="23211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8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99" name="円/楕円 398"/>
          <p:cNvSpPr/>
          <p:nvPr/>
        </p:nvSpPr>
        <p:spPr>
          <a:xfrm>
            <a:off x="4427980" y="30412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16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00" name="円/楕円 399"/>
          <p:cNvSpPr/>
          <p:nvPr/>
        </p:nvSpPr>
        <p:spPr>
          <a:xfrm>
            <a:off x="4427980" y="376115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25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01" name="円/楕円 400"/>
          <p:cNvSpPr/>
          <p:nvPr/>
        </p:nvSpPr>
        <p:spPr>
          <a:xfrm>
            <a:off x="5148080" y="304121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B050"/>
                </a:solidFill>
              </a:rPr>
              <a:t>17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402" name="円/楕円 401"/>
          <p:cNvSpPr/>
          <p:nvPr/>
        </p:nvSpPr>
        <p:spPr>
          <a:xfrm>
            <a:off x="5148080" y="3761158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26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373" name="直線コネクタ 372"/>
          <p:cNvCxnSpPr>
            <a:stCxn id="394" idx="6"/>
            <a:endCxn id="397" idx="2"/>
          </p:cNvCxnSpPr>
          <p:nvPr/>
        </p:nvCxnSpPr>
        <p:spPr>
          <a:xfrm>
            <a:off x="3923880" y="24291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4" name="直線コネクタ 373"/>
          <p:cNvCxnSpPr>
            <a:stCxn id="397" idx="6"/>
            <a:endCxn id="398" idx="2"/>
          </p:cNvCxnSpPr>
          <p:nvPr/>
        </p:nvCxnSpPr>
        <p:spPr>
          <a:xfrm>
            <a:off x="4643980" y="24291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5" name="直線コネクタ 374"/>
          <p:cNvCxnSpPr>
            <a:stCxn id="395" idx="6"/>
            <a:endCxn id="399" idx="2"/>
          </p:cNvCxnSpPr>
          <p:nvPr/>
        </p:nvCxnSpPr>
        <p:spPr>
          <a:xfrm>
            <a:off x="3923880" y="31492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6" name="直線コネクタ 375"/>
          <p:cNvCxnSpPr>
            <a:stCxn id="399" idx="6"/>
            <a:endCxn id="401" idx="2"/>
          </p:cNvCxnSpPr>
          <p:nvPr/>
        </p:nvCxnSpPr>
        <p:spPr>
          <a:xfrm>
            <a:off x="4643980" y="31492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7" name="直線コネクタ 376"/>
          <p:cNvCxnSpPr>
            <a:stCxn id="396" idx="6"/>
            <a:endCxn id="400" idx="2"/>
          </p:cNvCxnSpPr>
          <p:nvPr/>
        </p:nvCxnSpPr>
        <p:spPr>
          <a:xfrm flipV="1">
            <a:off x="3923880" y="3869158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8" name="直線コネクタ 377"/>
          <p:cNvCxnSpPr>
            <a:stCxn id="400" idx="6"/>
            <a:endCxn id="402" idx="2"/>
          </p:cNvCxnSpPr>
          <p:nvPr/>
        </p:nvCxnSpPr>
        <p:spPr>
          <a:xfrm>
            <a:off x="4643980" y="3869158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9" name="直線コネクタ 378"/>
          <p:cNvCxnSpPr>
            <a:stCxn id="394" idx="4"/>
            <a:endCxn id="395" idx="0"/>
          </p:cNvCxnSpPr>
          <p:nvPr/>
        </p:nvCxnSpPr>
        <p:spPr>
          <a:xfrm>
            <a:off x="3815880" y="253711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0" name="直線コネクタ 379"/>
          <p:cNvCxnSpPr>
            <a:stCxn id="397" idx="4"/>
            <a:endCxn id="399" idx="0"/>
          </p:cNvCxnSpPr>
          <p:nvPr/>
        </p:nvCxnSpPr>
        <p:spPr>
          <a:xfrm>
            <a:off x="4535980" y="253711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1" name="直線コネクタ 380"/>
          <p:cNvCxnSpPr>
            <a:stCxn id="398" idx="4"/>
            <a:endCxn id="401" idx="0"/>
          </p:cNvCxnSpPr>
          <p:nvPr/>
        </p:nvCxnSpPr>
        <p:spPr>
          <a:xfrm>
            <a:off x="5256080" y="253711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2" name="直線コネクタ 381"/>
          <p:cNvCxnSpPr>
            <a:stCxn id="395" idx="4"/>
            <a:endCxn id="396" idx="0"/>
          </p:cNvCxnSpPr>
          <p:nvPr/>
        </p:nvCxnSpPr>
        <p:spPr>
          <a:xfrm>
            <a:off x="3815880" y="3257214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3" name="直線コネクタ 382"/>
          <p:cNvCxnSpPr>
            <a:stCxn id="399" idx="4"/>
            <a:endCxn id="400" idx="0"/>
          </p:cNvCxnSpPr>
          <p:nvPr/>
        </p:nvCxnSpPr>
        <p:spPr>
          <a:xfrm>
            <a:off x="4535980" y="325721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4" name="直線コネクタ 383"/>
          <p:cNvCxnSpPr>
            <a:stCxn id="401" idx="4"/>
            <a:endCxn id="402" idx="0"/>
          </p:cNvCxnSpPr>
          <p:nvPr/>
        </p:nvCxnSpPr>
        <p:spPr>
          <a:xfrm>
            <a:off x="5256080" y="3257214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5" name="直線コネクタ 384"/>
          <p:cNvCxnSpPr>
            <a:stCxn id="394" idx="7"/>
            <a:endCxn id="403" idx="3"/>
          </p:cNvCxnSpPr>
          <p:nvPr/>
        </p:nvCxnSpPr>
        <p:spPr>
          <a:xfrm flipV="1">
            <a:off x="3892248" y="22174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6" name="直線コネクタ 385"/>
          <p:cNvCxnSpPr>
            <a:stCxn id="397" idx="7"/>
            <a:endCxn id="406" idx="3"/>
          </p:cNvCxnSpPr>
          <p:nvPr/>
        </p:nvCxnSpPr>
        <p:spPr>
          <a:xfrm flipV="1">
            <a:off x="4612348" y="22174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7" name="直線コネクタ 386"/>
          <p:cNvCxnSpPr>
            <a:stCxn id="398" idx="7"/>
            <a:endCxn id="407" idx="3"/>
          </p:cNvCxnSpPr>
          <p:nvPr/>
        </p:nvCxnSpPr>
        <p:spPr>
          <a:xfrm flipV="1">
            <a:off x="5332448" y="22174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8" name="直線コネクタ 387"/>
          <p:cNvCxnSpPr>
            <a:stCxn id="395" idx="7"/>
            <a:endCxn id="404" idx="3"/>
          </p:cNvCxnSpPr>
          <p:nvPr/>
        </p:nvCxnSpPr>
        <p:spPr>
          <a:xfrm flipV="1">
            <a:off x="3892248" y="29375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9" name="直線コネクタ 388"/>
          <p:cNvCxnSpPr>
            <a:stCxn id="399" idx="7"/>
            <a:endCxn id="408" idx="3"/>
          </p:cNvCxnSpPr>
          <p:nvPr/>
        </p:nvCxnSpPr>
        <p:spPr>
          <a:xfrm flipV="1">
            <a:off x="4612348" y="29375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0" name="直線コネクタ 389"/>
          <p:cNvCxnSpPr>
            <a:stCxn id="401" idx="7"/>
            <a:endCxn id="410" idx="3"/>
          </p:cNvCxnSpPr>
          <p:nvPr/>
        </p:nvCxnSpPr>
        <p:spPr>
          <a:xfrm flipV="1">
            <a:off x="5332448" y="29375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1" name="直線コネクタ 390"/>
          <p:cNvCxnSpPr>
            <a:stCxn id="396" idx="7"/>
            <a:endCxn id="405" idx="3"/>
          </p:cNvCxnSpPr>
          <p:nvPr/>
        </p:nvCxnSpPr>
        <p:spPr>
          <a:xfrm flipV="1">
            <a:off x="3892248" y="36576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2" name="直線コネクタ 391"/>
          <p:cNvCxnSpPr>
            <a:stCxn id="400" idx="7"/>
            <a:endCxn id="409" idx="3"/>
          </p:cNvCxnSpPr>
          <p:nvPr/>
        </p:nvCxnSpPr>
        <p:spPr>
          <a:xfrm flipV="1">
            <a:off x="4612348" y="3657486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3" name="直線コネクタ 392"/>
          <p:cNvCxnSpPr>
            <a:stCxn id="402" idx="7"/>
            <a:endCxn id="411" idx="3"/>
          </p:cNvCxnSpPr>
          <p:nvPr/>
        </p:nvCxnSpPr>
        <p:spPr>
          <a:xfrm flipV="1">
            <a:off x="5332448" y="3657486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" name="下矢印 2"/>
          <p:cNvSpPr/>
          <p:nvPr/>
        </p:nvSpPr>
        <p:spPr>
          <a:xfrm>
            <a:off x="7380390" y="5373320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下矢印 169"/>
          <p:cNvSpPr/>
          <p:nvPr/>
        </p:nvSpPr>
        <p:spPr>
          <a:xfrm rot="5400000">
            <a:off x="6876390" y="4869320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下矢印 170"/>
          <p:cNvSpPr/>
          <p:nvPr/>
        </p:nvSpPr>
        <p:spPr>
          <a:xfrm rot="16200000">
            <a:off x="7884430" y="4869281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下矢印 171"/>
          <p:cNvSpPr/>
          <p:nvPr/>
        </p:nvSpPr>
        <p:spPr>
          <a:xfrm flipV="1">
            <a:off x="7380390" y="4365180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下矢印 172"/>
          <p:cNvSpPr/>
          <p:nvPr/>
        </p:nvSpPr>
        <p:spPr>
          <a:xfrm rot="3600000" flipV="1">
            <a:off x="7902413" y="4525918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下矢印 173"/>
          <p:cNvSpPr/>
          <p:nvPr/>
        </p:nvSpPr>
        <p:spPr>
          <a:xfrm rot="-7200000" flipV="1">
            <a:off x="6828050" y="5174008"/>
            <a:ext cx="288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08380" y="3933120"/>
            <a:ext cx="43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</a:t>
            </a:r>
            <a:endParaRPr kumimoji="1" lang="ja-JP" altLang="en-US" dirty="0"/>
          </a:p>
        </p:txBody>
      </p:sp>
      <p:sp>
        <p:nvSpPr>
          <p:cNvPr id="185" name="正方形/長方形 184"/>
          <p:cNvSpPr/>
          <p:nvPr/>
        </p:nvSpPr>
        <p:spPr>
          <a:xfrm>
            <a:off x="7308380" y="6093420"/>
            <a:ext cx="43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86" name="正方形/長方形 185"/>
          <p:cNvSpPr/>
          <p:nvPr/>
        </p:nvSpPr>
        <p:spPr>
          <a:xfrm>
            <a:off x="8388590" y="5013270"/>
            <a:ext cx="432000" cy="432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87" name="正方形/長方形 186"/>
          <p:cNvSpPr/>
          <p:nvPr/>
        </p:nvSpPr>
        <p:spPr>
          <a:xfrm>
            <a:off x="6156220" y="5013270"/>
            <a:ext cx="432000" cy="432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188" name="正方形/長方形 187"/>
          <p:cNvSpPr/>
          <p:nvPr/>
        </p:nvSpPr>
        <p:spPr>
          <a:xfrm>
            <a:off x="8316580" y="4437240"/>
            <a:ext cx="43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89" name="正方形/長方形 188"/>
          <p:cNvSpPr/>
          <p:nvPr/>
        </p:nvSpPr>
        <p:spPr>
          <a:xfrm>
            <a:off x="6228230" y="5589350"/>
            <a:ext cx="43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cxnSp>
        <p:nvCxnSpPr>
          <p:cNvPr id="182" name="直線コネクタ 181"/>
          <p:cNvCxnSpPr>
            <a:stCxn id="286" idx="6"/>
            <a:endCxn id="289" idx="2"/>
          </p:cNvCxnSpPr>
          <p:nvPr/>
        </p:nvCxnSpPr>
        <p:spPr>
          <a:xfrm>
            <a:off x="1763580" y="43291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3" name="直線コネクタ 182"/>
          <p:cNvCxnSpPr>
            <a:stCxn id="289" idx="6"/>
            <a:endCxn id="290" idx="2"/>
          </p:cNvCxnSpPr>
          <p:nvPr/>
        </p:nvCxnSpPr>
        <p:spPr>
          <a:xfrm>
            <a:off x="2483680" y="43291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4" name="直線コネクタ 183"/>
          <p:cNvCxnSpPr>
            <a:stCxn id="287" idx="6"/>
            <a:endCxn id="291" idx="2"/>
          </p:cNvCxnSpPr>
          <p:nvPr/>
        </p:nvCxnSpPr>
        <p:spPr>
          <a:xfrm>
            <a:off x="1763580" y="50492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0" name="直線コネクタ 189"/>
          <p:cNvCxnSpPr>
            <a:stCxn id="291" idx="6"/>
            <a:endCxn id="293" idx="2"/>
          </p:cNvCxnSpPr>
          <p:nvPr/>
        </p:nvCxnSpPr>
        <p:spPr>
          <a:xfrm>
            <a:off x="2483680" y="504921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1" name="直線コネクタ 190"/>
          <p:cNvCxnSpPr>
            <a:stCxn id="288" idx="6"/>
            <a:endCxn id="292" idx="2"/>
          </p:cNvCxnSpPr>
          <p:nvPr/>
        </p:nvCxnSpPr>
        <p:spPr>
          <a:xfrm flipV="1">
            <a:off x="1763580" y="576915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2" name="直線コネクタ 191"/>
          <p:cNvCxnSpPr>
            <a:stCxn id="292" idx="6"/>
            <a:endCxn id="294" idx="2"/>
          </p:cNvCxnSpPr>
          <p:nvPr/>
        </p:nvCxnSpPr>
        <p:spPr>
          <a:xfrm>
            <a:off x="2483680" y="576915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3" name="直線コネクタ 192"/>
          <p:cNvCxnSpPr>
            <a:stCxn id="286" idx="4"/>
            <a:endCxn id="287" idx="0"/>
          </p:cNvCxnSpPr>
          <p:nvPr/>
        </p:nvCxnSpPr>
        <p:spPr>
          <a:xfrm>
            <a:off x="165558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4" name="直線コネクタ 193"/>
          <p:cNvCxnSpPr>
            <a:stCxn id="289" idx="4"/>
            <a:endCxn id="291" idx="0"/>
          </p:cNvCxnSpPr>
          <p:nvPr/>
        </p:nvCxnSpPr>
        <p:spPr>
          <a:xfrm>
            <a:off x="237568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5" name="直線コネクタ 194"/>
          <p:cNvCxnSpPr>
            <a:stCxn id="290" idx="4"/>
            <a:endCxn id="293" idx="0"/>
          </p:cNvCxnSpPr>
          <p:nvPr/>
        </p:nvCxnSpPr>
        <p:spPr>
          <a:xfrm>
            <a:off x="3095780" y="44371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6" name="直線コネクタ 195"/>
          <p:cNvCxnSpPr>
            <a:stCxn id="287" idx="4"/>
            <a:endCxn id="288" idx="0"/>
          </p:cNvCxnSpPr>
          <p:nvPr/>
        </p:nvCxnSpPr>
        <p:spPr>
          <a:xfrm>
            <a:off x="1655580" y="51572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7" name="直線コネクタ 196"/>
          <p:cNvCxnSpPr>
            <a:stCxn id="291" idx="4"/>
            <a:endCxn id="292" idx="0"/>
          </p:cNvCxnSpPr>
          <p:nvPr/>
        </p:nvCxnSpPr>
        <p:spPr>
          <a:xfrm>
            <a:off x="2375680" y="515721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8" name="直線コネクタ 197"/>
          <p:cNvCxnSpPr>
            <a:stCxn id="293" idx="4"/>
            <a:endCxn id="294" idx="0"/>
          </p:cNvCxnSpPr>
          <p:nvPr/>
        </p:nvCxnSpPr>
        <p:spPr>
          <a:xfrm>
            <a:off x="3095780" y="515721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9" name="直線コネクタ 198"/>
          <p:cNvCxnSpPr>
            <a:stCxn id="253" idx="6"/>
            <a:endCxn id="280" idx="2"/>
          </p:cNvCxnSpPr>
          <p:nvPr/>
        </p:nvCxnSpPr>
        <p:spPr>
          <a:xfrm>
            <a:off x="1259510" y="4617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0" name="直線コネクタ 199"/>
          <p:cNvCxnSpPr>
            <a:stCxn id="280" idx="6"/>
            <a:endCxn id="281" idx="2"/>
          </p:cNvCxnSpPr>
          <p:nvPr/>
        </p:nvCxnSpPr>
        <p:spPr>
          <a:xfrm>
            <a:off x="1979610" y="4617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1" name="直線コネクタ 200"/>
          <p:cNvCxnSpPr>
            <a:stCxn id="254" idx="6"/>
            <a:endCxn id="282" idx="2"/>
          </p:cNvCxnSpPr>
          <p:nvPr/>
        </p:nvCxnSpPr>
        <p:spPr>
          <a:xfrm>
            <a:off x="1259510" y="5337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2" name="直線コネクタ 201"/>
          <p:cNvCxnSpPr>
            <a:stCxn id="282" idx="6"/>
            <a:endCxn id="284" idx="2"/>
          </p:cNvCxnSpPr>
          <p:nvPr/>
        </p:nvCxnSpPr>
        <p:spPr>
          <a:xfrm>
            <a:off x="1979610" y="5337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3" name="直線コネクタ 202"/>
          <p:cNvCxnSpPr>
            <a:stCxn id="279" idx="6"/>
            <a:endCxn id="283" idx="2"/>
          </p:cNvCxnSpPr>
          <p:nvPr/>
        </p:nvCxnSpPr>
        <p:spPr>
          <a:xfrm flipV="1">
            <a:off x="1259510" y="605719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4" name="直線コネクタ 203"/>
          <p:cNvCxnSpPr>
            <a:stCxn id="283" idx="6"/>
            <a:endCxn id="285" idx="2"/>
          </p:cNvCxnSpPr>
          <p:nvPr/>
        </p:nvCxnSpPr>
        <p:spPr>
          <a:xfrm>
            <a:off x="1979610" y="605719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5" name="直線コネクタ 204"/>
          <p:cNvCxnSpPr>
            <a:stCxn id="253" idx="4"/>
            <a:endCxn id="254" idx="0"/>
          </p:cNvCxnSpPr>
          <p:nvPr/>
        </p:nvCxnSpPr>
        <p:spPr>
          <a:xfrm>
            <a:off x="115151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6" name="直線コネクタ 205"/>
          <p:cNvCxnSpPr>
            <a:stCxn id="280" idx="4"/>
            <a:endCxn id="282" idx="0"/>
          </p:cNvCxnSpPr>
          <p:nvPr/>
        </p:nvCxnSpPr>
        <p:spPr>
          <a:xfrm>
            <a:off x="187161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7" name="直線コネクタ 206"/>
          <p:cNvCxnSpPr>
            <a:stCxn id="281" idx="4"/>
            <a:endCxn id="284" idx="0"/>
          </p:cNvCxnSpPr>
          <p:nvPr/>
        </p:nvCxnSpPr>
        <p:spPr>
          <a:xfrm>
            <a:off x="2591710" y="4725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8" name="直線コネクタ 207"/>
          <p:cNvCxnSpPr>
            <a:stCxn id="254" idx="4"/>
            <a:endCxn id="279" idx="0"/>
          </p:cNvCxnSpPr>
          <p:nvPr/>
        </p:nvCxnSpPr>
        <p:spPr>
          <a:xfrm>
            <a:off x="1151510" y="5445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9" name="直線コネクタ 208"/>
          <p:cNvCxnSpPr>
            <a:stCxn id="282" idx="4"/>
            <a:endCxn id="283" idx="0"/>
          </p:cNvCxnSpPr>
          <p:nvPr/>
        </p:nvCxnSpPr>
        <p:spPr>
          <a:xfrm>
            <a:off x="1871610" y="5445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0" name="直線コネクタ 209"/>
          <p:cNvCxnSpPr>
            <a:stCxn id="284" idx="4"/>
            <a:endCxn id="285" idx="0"/>
          </p:cNvCxnSpPr>
          <p:nvPr/>
        </p:nvCxnSpPr>
        <p:spPr>
          <a:xfrm>
            <a:off x="2591710" y="5445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1" name="直線コネクタ 210"/>
          <p:cNvCxnSpPr>
            <a:stCxn id="253" idx="7"/>
            <a:endCxn id="286" idx="3"/>
          </p:cNvCxnSpPr>
          <p:nvPr/>
        </p:nvCxnSpPr>
        <p:spPr>
          <a:xfrm flipV="1">
            <a:off x="122787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2" name="直線コネクタ 211"/>
          <p:cNvCxnSpPr>
            <a:stCxn id="280" idx="7"/>
            <a:endCxn id="289" idx="3"/>
          </p:cNvCxnSpPr>
          <p:nvPr/>
        </p:nvCxnSpPr>
        <p:spPr>
          <a:xfrm flipV="1">
            <a:off x="194797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3" name="直線コネクタ 212"/>
          <p:cNvCxnSpPr>
            <a:stCxn id="281" idx="7"/>
            <a:endCxn id="290" idx="3"/>
          </p:cNvCxnSpPr>
          <p:nvPr/>
        </p:nvCxnSpPr>
        <p:spPr>
          <a:xfrm flipV="1">
            <a:off x="2668078" y="44054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4" name="直線コネクタ 213"/>
          <p:cNvCxnSpPr>
            <a:stCxn id="254" idx="7"/>
            <a:endCxn id="287" idx="3"/>
          </p:cNvCxnSpPr>
          <p:nvPr/>
        </p:nvCxnSpPr>
        <p:spPr>
          <a:xfrm flipV="1">
            <a:off x="122787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5" name="直線コネクタ 214"/>
          <p:cNvCxnSpPr>
            <a:stCxn id="282" idx="7"/>
            <a:endCxn id="291" idx="3"/>
          </p:cNvCxnSpPr>
          <p:nvPr/>
        </p:nvCxnSpPr>
        <p:spPr>
          <a:xfrm flipV="1">
            <a:off x="194797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6" name="直線コネクタ 215"/>
          <p:cNvCxnSpPr>
            <a:stCxn id="284" idx="7"/>
            <a:endCxn id="293" idx="3"/>
          </p:cNvCxnSpPr>
          <p:nvPr/>
        </p:nvCxnSpPr>
        <p:spPr>
          <a:xfrm flipV="1">
            <a:off x="2668078" y="5125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7" name="直線コネクタ 216"/>
          <p:cNvCxnSpPr>
            <a:stCxn id="279" idx="7"/>
            <a:endCxn id="288" idx="3"/>
          </p:cNvCxnSpPr>
          <p:nvPr/>
        </p:nvCxnSpPr>
        <p:spPr>
          <a:xfrm flipV="1">
            <a:off x="1227878" y="58456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8" name="直線コネクタ 217"/>
          <p:cNvCxnSpPr>
            <a:stCxn id="283" idx="7"/>
            <a:endCxn id="292" idx="3"/>
          </p:cNvCxnSpPr>
          <p:nvPr/>
        </p:nvCxnSpPr>
        <p:spPr>
          <a:xfrm flipV="1">
            <a:off x="1947978" y="584552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9" name="直線コネクタ 218"/>
          <p:cNvCxnSpPr>
            <a:stCxn id="285" idx="7"/>
            <a:endCxn id="294" idx="3"/>
          </p:cNvCxnSpPr>
          <p:nvPr/>
        </p:nvCxnSpPr>
        <p:spPr>
          <a:xfrm flipV="1">
            <a:off x="2668078" y="584552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6" name="円/楕円 285"/>
          <p:cNvSpPr/>
          <p:nvPr/>
        </p:nvSpPr>
        <p:spPr>
          <a:xfrm>
            <a:off x="1547580" y="422111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1547580" y="4941210"/>
            <a:ext cx="216000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1547580" y="566131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2267680" y="422111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2987780" y="422111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267680" y="4941210"/>
            <a:ext cx="216000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267680" y="56611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2987780" y="494121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2987780" y="56611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1043510" y="450915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円/楕円 253"/>
          <p:cNvSpPr/>
          <p:nvPr/>
        </p:nvSpPr>
        <p:spPr>
          <a:xfrm>
            <a:off x="1043510" y="522925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1043510" y="59493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1763610" y="450915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円/楕円 280"/>
          <p:cNvSpPr/>
          <p:nvPr/>
        </p:nvSpPr>
        <p:spPr>
          <a:xfrm>
            <a:off x="2483710" y="450915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1763610" y="522925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1763610" y="594919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483710" y="5229250"/>
            <a:ext cx="216000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83710" y="594919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539440" y="479719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539440" y="5517290"/>
            <a:ext cx="216000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539440" y="623739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1259540" y="479719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1979640" y="479719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1259540" y="551729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1259540" y="62372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1979640" y="5517290"/>
            <a:ext cx="216000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1979640" y="623723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3" name="直線コネクタ 222"/>
          <p:cNvCxnSpPr>
            <a:stCxn id="244" idx="6"/>
            <a:endCxn id="247" idx="2"/>
          </p:cNvCxnSpPr>
          <p:nvPr/>
        </p:nvCxnSpPr>
        <p:spPr>
          <a:xfrm>
            <a:off x="755440" y="4905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4" name="直線コネクタ 223"/>
          <p:cNvCxnSpPr>
            <a:stCxn id="247" idx="6"/>
            <a:endCxn id="248" idx="2"/>
          </p:cNvCxnSpPr>
          <p:nvPr/>
        </p:nvCxnSpPr>
        <p:spPr>
          <a:xfrm>
            <a:off x="1475540" y="4905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5" name="直線コネクタ 224"/>
          <p:cNvCxnSpPr>
            <a:stCxn id="245" idx="6"/>
            <a:endCxn id="249" idx="2"/>
          </p:cNvCxnSpPr>
          <p:nvPr/>
        </p:nvCxnSpPr>
        <p:spPr>
          <a:xfrm>
            <a:off x="755440" y="56252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6" name="直線コネクタ 225"/>
          <p:cNvCxnSpPr>
            <a:stCxn id="249" idx="6"/>
            <a:endCxn id="251" idx="2"/>
          </p:cNvCxnSpPr>
          <p:nvPr/>
        </p:nvCxnSpPr>
        <p:spPr>
          <a:xfrm>
            <a:off x="1475540" y="56252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7" name="直線コネクタ 226"/>
          <p:cNvCxnSpPr>
            <a:stCxn id="246" idx="6"/>
            <a:endCxn id="250" idx="2"/>
          </p:cNvCxnSpPr>
          <p:nvPr/>
        </p:nvCxnSpPr>
        <p:spPr>
          <a:xfrm flipV="1">
            <a:off x="755440" y="634523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8" name="直線コネクタ 227"/>
          <p:cNvCxnSpPr>
            <a:stCxn id="250" idx="6"/>
            <a:endCxn id="252" idx="2"/>
          </p:cNvCxnSpPr>
          <p:nvPr/>
        </p:nvCxnSpPr>
        <p:spPr>
          <a:xfrm>
            <a:off x="1475540" y="63452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9" name="直線コネクタ 228"/>
          <p:cNvCxnSpPr>
            <a:stCxn id="244" idx="4"/>
            <a:endCxn id="245" idx="0"/>
          </p:cNvCxnSpPr>
          <p:nvPr/>
        </p:nvCxnSpPr>
        <p:spPr>
          <a:xfrm>
            <a:off x="64744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0" name="直線コネクタ 229"/>
          <p:cNvCxnSpPr>
            <a:stCxn id="247" idx="4"/>
            <a:endCxn id="249" idx="0"/>
          </p:cNvCxnSpPr>
          <p:nvPr/>
        </p:nvCxnSpPr>
        <p:spPr>
          <a:xfrm>
            <a:off x="136754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1" name="直線コネクタ 230"/>
          <p:cNvCxnSpPr>
            <a:stCxn id="248" idx="4"/>
            <a:endCxn id="251" idx="0"/>
          </p:cNvCxnSpPr>
          <p:nvPr/>
        </p:nvCxnSpPr>
        <p:spPr>
          <a:xfrm>
            <a:off x="2087640" y="5013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2" name="直線コネクタ 231"/>
          <p:cNvCxnSpPr>
            <a:stCxn id="245" idx="4"/>
            <a:endCxn id="246" idx="0"/>
          </p:cNvCxnSpPr>
          <p:nvPr/>
        </p:nvCxnSpPr>
        <p:spPr>
          <a:xfrm>
            <a:off x="647440" y="57332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3" name="直線コネクタ 232"/>
          <p:cNvCxnSpPr>
            <a:stCxn id="249" idx="4"/>
            <a:endCxn id="250" idx="0"/>
          </p:cNvCxnSpPr>
          <p:nvPr/>
        </p:nvCxnSpPr>
        <p:spPr>
          <a:xfrm>
            <a:off x="1367540" y="5733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4" name="直線コネクタ 233"/>
          <p:cNvCxnSpPr>
            <a:stCxn id="251" idx="4"/>
            <a:endCxn id="252" idx="0"/>
          </p:cNvCxnSpPr>
          <p:nvPr/>
        </p:nvCxnSpPr>
        <p:spPr>
          <a:xfrm>
            <a:off x="2087640" y="5733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5" name="直線コネクタ 234"/>
          <p:cNvCxnSpPr>
            <a:stCxn id="244" idx="7"/>
            <a:endCxn id="253" idx="3"/>
          </p:cNvCxnSpPr>
          <p:nvPr/>
        </p:nvCxnSpPr>
        <p:spPr>
          <a:xfrm flipV="1">
            <a:off x="72380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6" name="直線コネクタ 235"/>
          <p:cNvCxnSpPr>
            <a:stCxn id="247" idx="7"/>
            <a:endCxn id="280" idx="3"/>
          </p:cNvCxnSpPr>
          <p:nvPr/>
        </p:nvCxnSpPr>
        <p:spPr>
          <a:xfrm flipV="1">
            <a:off x="144390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7" name="直線コネクタ 236"/>
          <p:cNvCxnSpPr>
            <a:stCxn id="248" idx="7"/>
            <a:endCxn id="281" idx="3"/>
          </p:cNvCxnSpPr>
          <p:nvPr/>
        </p:nvCxnSpPr>
        <p:spPr>
          <a:xfrm flipV="1">
            <a:off x="2164008" y="4693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8" name="直線コネクタ 237"/>
          <p:cNvCxnSpPr>
            <a:stCxn id="245" idx="7"/>
            <a:endCxn id="254" idx="3"/>
          </p:cNvCxnSpPr>
          <p:nvPr/>
        </p:nvCxnSpPr>
        <p:spPr>
          <a:xfrm flipV="1">
            <a:off x="72380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9" name="直線コネクタ 238"/>
          <p:cNvCxnSpPr>
            <a:stCxn id="249" idx="7"/>
            <a:endCxn id="282" idx="3"/>
          </p:cNvCxnSpPr>
          <p:nvPr/>
        </p:nvCxnSpPr>
        <p:spPr>
          <a:xfrm flipV="1">
            <a:off x="144390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0" name="直線コネクタ 239"/>
          <p:cNvCxnSpPr>
            <a:stCxn id="251" idx="7"/>
            <a:endCxn id="284" idx="3"/>
          </p:cNvCxnSpPr>
          <p:nvPr/>
        </p:nvCxnSpPr>
        <p:spPr>
          <a:xfrm flipV="1">
            <a:off x="2164008" y="5413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1" name="直線コネクタ 240"/>
          <p:cNvCxnSpPr>
            <a:stCxn id="246" idx="7"/>
            <a:endCxn id="279" idx="3"/>
          </p:cNvCxnSpPr>
          <p:nvPr/>
        </p:nvCxnSpPr>
        <p:spPr>
          <a:xfrm flipV="1">
            <a:off x="723808" y="61337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2" name="直線コネクタ 241"/>
          <p:cNvCxnSpPr>
            <a:stCxn id="250" idx="7"/>
            <a:endCxn id="283" idx="3"/>
          </p:cNvCxnSpPr>
          <p:nvPr/>
        </p:nvCxnSpPr>
        <p:spPr>
          <a:xfrm flipV="1">
            <a:off x="1443908" y="6133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3" name="直線コネクタ 242"/>
          <p:cNvCxnSpPr>
            <a:stCxn id="252" idx="7"/>
            <a:endCxn id="285" idx="3"/>
          </p:cNvCxnSpPr>
          <p:nvPr/>
        </p:nvCxnSpPr>
        <p:spPr>
          <a:xfrm flipV="1">
            <a:off x="2164008" y="6133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Isthmus Matching Templates</a:t>
            </a:r>
            <a:endParaRPr kumimoji="1" lang="ja-JP" altLang="en-US" dirty="0"/>
          </a:p>
        </p:txBody>
      </p:sp>
      <p:cxnSp>
        <p:nvCxnSpPr>
          <p:cNvPr id="455" name="直線コネクタ 454"/>
          <p:cNvCxnSpPr>
            <a:stCxn id="446" idx="6"/>
            <a:endCxn id="449" idx="2"/>
          </p:cNvCxnSpPr>
          <p:nvPr/>
        </p:nvCxnSpPr>
        <p:spPr>
          <a:xfrm>
            <a:off x="15475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6" name="直線コネクタ 455"/>
          <p:cNvCxnSpPr>
            <a:stCxn id="449" idx="6"/>
            <a:endCxn id="450" idx="2"/>
          </p:cNvCxnSpPr>
          <p:nvPr/>
        </p:nvCxnSpPr>
        <p:spPr>
          <a:xfrm>
            <a:off x="22676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7" name="直線コネクタ 456"/>
          <p:cNvCxnSpPr>
            <a:stCxn id="447" idx="6"/>
            <a:endCxn id="451" idx="2"/>
          </p:cNvCxnSpPr>
          <p:nvPr/>
        </p:nvCxnSpPr>
        <p:spPr>
          <a:xfrm>
            <a:off x="1547550" y="245688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8" name="直線コネクタ 457"/>
          <p:cNvCxnSpPr>
            <a:stCxn id="451" idx="6"/>
            <a:endCxn id="453" idx="2"/>
          </p:cNvCxnSpPr>
          <p:nvPr/>
        </p:nvCxnSpPr>
        <p:spPr>
          <a:xfrm>
            <a:off x="2267650" y="245688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9" name="直線コネクタ 458"/>
          <p:cNvCxnSpPr>
            <a:stCxn id="448" idx="6"/>
            <a:endCxn id="452" idx="2"/>
          </p:cNvCxnSpPr>
          <p:nvPr/>
        </p:nvCxnSpPr>
        <p:spPr>
          <a:xfrm flipV="1">
            <a:off x="1547550" y="317682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0" name="直線コネクタ 459"/>
          <p:cNvCxnSpPr>
            <a:stCxn id="452" idx="6"/>
            <a:endCxn id="454" idx="2"/>
          </p:cNvCxnSpPr>
          <p:nvPr/>
        </p:nvCxnSpPr>
        <p:spPr>
          <a:xfrm>
            <a:off x="2267650" y="317682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1" name="直線コネクタ 460"/>
          <p:cNvCxnSpPr>
            <a:stCxn id="446" idx="4"/>
            <a:endCxn id="447" idx="0"/>
          </p:cNvCxnSpPr>
          <p:nvPr/>
        </p:nvCxnSpPr>
        <p:spPr>
          <a:xfrm>
            <a:off x="14395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2" name="直線コネクタ 461"/>
          <p:cNvCxnSpPr>
            <a:stCxn id="449" idx="4"/>
            <a:endCxn id="451" idx="0"/>
          </p:cNvCxnSpPr>
          <p:nvPr/>
        </p:nvCxnSpPr>
        <p:spPr>
          <a:xfrm>
            <a:off x="21596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3" name="直線コネクタ 462"/>
          <p:cNvCxnSpPr>
            <a:stCxn id="450" idx="4"/>
            <a:endCxn id="453" idx="0"/>
          </p:cNvCxnSpPr>
          <p:nvPr/>
        </p:nvCxnSpPr>
        <p:spPr>
          <a:xfrm>
            <a:off x="28797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4" name="直線コネクタ 463"/>
          <p:cNvCxnSpPr>
            <a:stCxn id="447" idx="4"/>
            <a:endCxn id="448" idx="0"/>
          </p:cNvCxnSpPr>
          <p:nvPr/>
        </p:nvCxnSpPr>
        <p:spPr>
          <a:xfrm>
            <a:off x="1439550" y="25648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5" name="直線コネクタ 464"/>
          <p:cNvCxnSpPr>
            <a:stCxn id="451" idx="4"/>
            <a:endCxn id="452" idx="0"/>
          </p:cNvCxnSpPr>
          <p:nvPr/>
        </p:nvCxnSpPr>
        <p:spPr>
          <a:xfrm>
            <a:off x="21596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6" name="直線コネクタ 465"/>
          <p:cNvCxnSpPr>
            <a:stCxn id="453" idx="4"/>
            <a:endCxn id="454" idx="0"/>
          </p:cNvCxnSpPr>
          <p:nvPr/>
        </p:nvCxnSpPr>
        <p:spPr>
          <a:xfrm>
            <a:off x="28797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6" name="直線コネクタ 475"/>
          <p:cNvCxnSpPr>
            <a:stCxn id="467" idx="6"/>
            <a:endCxn id="470" idx="2"/>
          </p:cNvCxnSpPr>
          <p:nvPr/>
        </p:nvCxnSpPr>
        <p:spPr>
          <a:xfrm>
            <a:off x="1043480" y="20248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7" name="直線コネクタ 476"/>
          <p:cNvCxnSpPr>
            <a:stCxn id="470" idx="6"/>
            <a:endCxn id="471" idx="2"/>
          </p:cNvCxnSpPr>
          <p:nvPr/>
        </p:nvCxnSpPr>
        <p:spPr>
          <a:xfrm>
            <a:off x="1763580" y="20248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8" name="直線コネクタ 477"/>
          <p:cNvCxnSpPr>
            <a:stCxn id="468" idx="6"/>
            <a:endCxn id="472" idx="2"/>
          </p:cNvCxnSpPr>
          <p:nvPr/>
        </p:nvCxnSpPr>
        <p:spPr>
          <a:xfrm>
            <a:off x="1043480" y="27449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9" name="直線コネクタ 478"/>
          <p:cNvCxnSpPr>
            <a:stCxn id="472" idx="6"/>
            <a:endCxn id="474" idx="2"/>
          </p:cNvCxnSpPr>
          <p:nvPr/>
        </p:nvCxnSpPr>
        <p:spPr>
          <a:xfrm>
            <a:off x="1763580" y="27449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0" name="直線コネクタ 479"/>
          <p:cNvCxnSpPr>
            <a:stCxn id="469" idx="6"/>
            <a:endCxn id="473" idx="2"/>
          </p:cNvCxnSpPr>
          <p:nvPr/>
        </p:nvCxnSpPr>
        <p:spPr>
          <a:xfrm flipV="1">
            <a:off x="1043480" y="346486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1" name="直線コネクタ 480"/>
          <p:cNvCxnSpPr>
            <a:stCxn id="473" idx="6"/>
            <a:endCxn id="475" idx="2"/>
          </p:cNvCxnSpPr>
          <p:nvPr/>
        </p:nvCxnSpPr>
        <p:spPr>
          <a:xfrm>
            <a:off x="1763580" y="34648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2" name="直線コネクタ 481"/>
          <p:cNvCxnSpPr>
            <a:stCxn id="467" idx="4"/>
            <a:endCxn id="468" idx="0"/>
          </p:cNvCxnSpPr>
          <p:nvPr/>
        </p:nvCxnSpPr>
        <p:spPr>
          <a:xfrm>
            <a:off x="935480" y="21328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3" name="直線コネクタ 482"/>
          <p:cNvCxnSpPr>
            <a:stCxn id="470" idx="4"/>
            <a:endCxn id="472" idx="0"/>
          </p:cNvCxnSpPr>
          <p:nvPr/>
        </p:nvCxnSpPr>
        <p:spPr>
          <a:xfrm>
            <a:off x="1655580" y="21328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4" name="直線コネクタ 483"/>
          <p:cNvCxnSpPr>
            <a:stCxn id="471" idx="4"/>
            <a:endCxn id="474" idx="0"/>
          </p:cNvCxnSpPr>
          <p:nvPr/>
        </p:nvCxnSpPr>
        <p:spPr>
          <a:xfrm>
            <a:off x="2375680" y="21328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5" name="直線コネクタ 484"/>
          <p:cNvCxnSpPr>
            <a:stCxn id="468" idx="4"/>
            <a:endCxn id="469" idx="0"/>
          </p:cNvCxnSpPr>
          <p:nvPr/>
        </p:nvCxnSpPr>
        <p:spPr>
          <a:xfrm>
            <a:off x="935480" y="28529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6" name="直線コネクタ 485"/>
          <p:cNvCxnSpPr>
            <a:stCxn id="472" idx="4"/>
            <a:endCxn id="473" idx="0"/>
          </p:cNvCxnSpPr>
          <p:nvPr/>
        </p:nvCxnSpPr>
        <p:spPr>
          <a:xfrm>
            <a:off x="16555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7" name="直線コネクタ 486"/>
          <p:cNvCxnSpPr>
            <a:stCxn id="474" idx="4"/>
            <a:endCxn id="475" idx="0"/>
          </p:cNvCxnSpPr>
          <p:nvPr/>
        </p:nvCxnSpPr>
        <p:spPr>
          <a:xfrm>
            <a:off x="23756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8" name="直線コネクタ 487"/>
          <p:cNvCxnSpPr>
            <a:stCxn id="467" idx="7"/>
            <a:endCxn id="446" idx="3"/>
          </p:cNvCxnSpPr>
          <p:nvPr/>
        </p:nvCxnSpPr>
        <p:spPr>
          <a:xfrm flipV="1">
            <a:off x="10118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9" name="直線コネクタ 488"/>
          <p:cNvCxnSpPr>
            <a:stCxn id="470" idx="7"/>
            <a:endCxn id="449" idx="3"/>
          </p:cNvCxnSpPr>
          <p:nvPr/>
        </p:nvCxnSpPr>
        <p:spPr>
          <a:xfrm flipV="1">
            <a:off x="17319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0" name="直線コネクタ 489"/>
          <p:cNvCxnSpPr>
            <a:stCxn id="471" idx="7"/>
            <a:endCxn id="450" idx="3"/>
          </p:cNvCxnSpPr>
          <p:nvPr/>
        </p:nvCxnSpPr>
        <p:spPr>
          <a:xfrm flipV="1">
            <a:off x="24520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1" name="直線コネクタ 490"/>
          <p:cNvCxnSpPr>
            <a:stCxn id="468" idx="7"/>
            <a:endCxn id="447" idx="3"/>
          </p:cNvCxnSpPr>
          <p:nvPr/>
        </p:nvCxnSpPr>
        <p:spPr>
          <a:xfrm flipV="1">
            <a:off x="10118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2" name="直線コネクタ 491"/>
          <p:cNvCxnSpPr>
            <a:stCxn id="472" idx="7"/>
            <a:endCxn id="451" idx="3"/>
          </p:cNvCxnSpPr>
          <p:nvPr/>
        </p:nvCxnSpPr>
        <p:spPr>
          <a:xfrm flipV="1">
            <a:off x="17319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3" name="直線コネクタ 492"/>
          <p:cNvCxnSpPr>
            <a:stCxn id="474" idx="7"/>
            <a:endCxn id="453" idx="3"/>
          </p:cNvCxnSpPr>
          <p:nvPr/>
        </p:nvCxnSpPr>
        <p:spPr>
          <a:xfrm flipV="1">
            <a:off x="24520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4" name="直線コネクタ 493"/>
          <p:cNvCxnSpPr>
            <a:stCxn id="469" idx="7"/>
            <a:endCxn id="448" idx="3"/>
          </p:cNvCxnSpPr>
          <p:nvPr/>
        </p:nvCxnSpPr>
        <p:spPr>
          <a:xfrm flipV="1">
            <a:off x="1011848" y="32533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5" name="直線コネクタ 494"/>
          <p:cNvCxnSpPr>
            <a:stCxn id="473" idx="7"/>
            <a:endCxn id="452" idx="3"/>
          </p:cNvCxnSpPr>
          <p:nvPr/>
        </p:nvCxnSpPr>
        <p:spPr>
          <a:xfrm flipV="1">
            <a:off x="17319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6" name="直線コネクタ 495"/>
          <p:cNvCxnSpPr>
            <a:stCxn id="475" idx="7"/>
            <a:endCxn id="454" idx="3"/>
          </p:cNvCxnSpPr>
          <p:nvPr/>
        </p:nvCxnSpPr>
        <p:spPr>
          <a:xfrm flipV="1">
            <a:off x="24520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46" name="円/楕円 445"/>
          <p:cNvSpPr/>
          <p:nvPr/>
        </p:nvSpPr>
        <p:spPr>
          <a:xfrm>
            <a:off x="13315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13315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1331550" y="30689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20516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27717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20516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20516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27717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7717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827480" y="19168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8274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827480" y="33570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1547580" y="19168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2267680" y="19168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15475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15475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22676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22676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496"/>
          <p:cNvSpPr/>
          <p:nvPr/>
        </p:nvSpPr>
        <p:spPr>
          <a:xfrm>
            <a:off x="323410" y="22048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497"/>
          <p:cNvSpPr/>
          <p:nvPr/>
        </p:nvSpPr>
        <p:spPr>
          <a:xfrm>
            <a:off x="323410" y="29249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498"/>
          <p:cNvSpPr/>
          <p:nvPr/>
        </p:nvSpPr>
        <p:spPr>
          <a:xfrm>
            <a:off x="323410" y="36450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円/楕円 499"/>
          <p:cNvSpPr/>
          <p:nvPr/>
        </p:nvSpPr>
        <p:spPr>
          <a:xfrm>
            <a:off x="1043510" y="22048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円/楕円 500"/>
          <p:cNvSpPr/>
          <p:nvPr/>
        </p:nvSpPr>
        <p:spPr>
          <a:xfrm>
            <a:off x="1763610" y="22048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円/楕円 501"/>
          <p:cNvSpPr/>
          <p:nvPr/>
        </p:nvSpPr>
        <p:spPr>
          <a:xfrm>
            <a:off x="1043510" y="29249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円/楕円 502"/>
          <p:cNvSpPr/>
          <p:nvPr/>
        </p:nvSpPr>
        <p:spPr>
          <a:xfrm>
            <a:off x="10435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円/楕円 503"/>
          <p:cNvSpPr/>
          <p:nvPr/>
        </p:nvSpPr>
        <p:spPr>
          <a:xfrm>
            <a:off x="1763610" y="29249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円/楕円 504"/>
          <p:cNvSpPr/>
          <p:nvPr/>
        </p:nvSpPr>
        <p:spPr>
          <a:xfrm>
            <a:off x="17636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6" name="直線コネクタ 505"/>
          <p:cNvCxnSpPr>
            <a:stCxn id="497" idx="6"/>
            <a:endCxn id="500" idx="2"/>
          </p:cNvCxnSpPr>
          <p:nvPr/>
        </p:nvCxnSpPr>
        <p:spPr>
          <a:xfrm>
            <a:off x="5394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7" name="直線コネクタ 506"/>
          <p:cNvCxnSpPr>
            <a:stCxn id="500" idx="6"/>
            <a:endCxn id="501" idx="2"/>
          </p:cNvCxnSpPr>
          <p:nvPr/>
        </p:nvCxnSpPr>
        <p:spPr>
          <a:xfrm>
            <a:off x="12595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8" name="直線コネクタ 507"/>
          <p:cNvCxnSpPr>
            <a:stCxn id="498" idx="6"/>
            <a:endCxn id="502" idx="2"/>
          </p:cNvCxnSpPr>
          <p:nvPr/>
        </p:nvCxnSpPr>
        <p:spPr>
          <a:xfrm>
            <a:off x="539410" y="303296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9" name="直線コネクタ 508"/>
          <p:cNvCxnSpPr>
            <a:stCxn id="502" idx="6"/>
            <a:endCxn id="504" idx="2"/>
          </p:cNvCxnSpPr>
          <p:nvPr/>
        </p:nvCxnSpPr>
        <p:spPr>
          <a:xfrm>
            <a:off x="1259510" y="303296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0" name="直線コネクタ 509"/>
          <p:cNvCxnSpPr>
            <a:stCxn id="499" idx="6"/>
            <a:endCxn id="503" idx="2"/>
          </p:cNvCxnSpPr>
          <p:nvPr/>
        </p:nvCxnSpPr>
        <p:spPr>
          <a:xfrm flipV="1">
            <a:off x="539410" y="37529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1" name="直線コネクタ 510"/>
          <p:cNvCxnSpPr>
            <a:stCxn id="503" idx="6"/>
            <a:endCxn id="505" idx="2"/>
          </p:cNvCxnSpPr>
          <p:nvPr/>
        </p:nvCxnSpPr>
        <p:spPr>
          <a:xfrm>
            <a:off x="1259510" y="37529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2" name="直線コネクタ 511"/>
          <p:cNvCxnSpPr>
            <a:stCxn id="497" idx="4"/>
            <a:endCxn id="498" idx="0"/>
          </p:cNvCxnSpPr>
          <p:nvPr/>
        </p:nvCxnSpPr>
        <p:spPr>
          <a:xfrm>
            <a:off x="4314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3" name="直線コネクタ 512"/>
          <p:cNvCxnSpPr>
            <a:stCxn id="500" idx="4"/>
            <a:endCxn id="502" idx="0"/>
          </p:cNvCxnSpPr>
          <p:nvPr/>
        </p:nvCxnSpPr>
        <p:spPr>
          <a:xfrm>
            <a:off x="11515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4" name="直線コネクタ 513"/>
          <p:cNvCxnSpPr>
            <a:stCxn id="501" idx="4"/>
            <a:endCxn id="504" idx="0"/>
          </p:cNvCxnSpPr>
          <p:nvPr/>
        </p:nvCxnSpPr>
        <p:spPr>
          <a:xfrm>
            <a:off x="18716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5" name="直線コネクタ 514"/>
          <p:cNvCxnSpPr>
            <a:stCxn id="498" idx="4"/>
            <a:endCxn id="499" idx="0"/>
          </p:cNvCxnSpPr>
          <p:nvPr/>
        </p:nvCxnSpPr>
        <p:spPr>
          <a:xfrm>
            <a:off x="431410" y="31409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6" name="直線コネクタ 515"/>
          <p:cNvCxnSpPr>
            <a:stCxn id="502" idx="4"/>
            <a:endCxn id="503" idx="0"/>
          </p:cNvCxnSpPr>
          <p:nvPr/>
        </p:nvCxnSpPr>
        <p:spPr>
          <a:xfrm>
            <a:off x="11515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7" name="直線コネクタ 516"/>
          <p:cNvCxnSpPr>
            <a:stCxn id="504" idx="4"/>
            <a:endCxn id="505" idx="0"/>
          </p:cNvCxnSpPr>
          <p:nvPr/>
        </p:nvCxnSpPr>
        <p:spPr>
          <a:xfrm>
            <a:off x="18716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8" name="直線コネクタ 517"/>
          <p:cNvCxnSpPr>
            <a:stCxn id="497" idx="7"/>
            <a:endCxn id="467" idx="3"/>
          </p:cNvCxnSpPr>
          <p:nvPr/>
        </p:nvCxnSpPr>
        <p:spPr>
          <a:xfrm flipV="1">
            <a:off x="5077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9" name="直線コネクタ 518"/>
          <p:cNvCxnSpPr>
            <a:stCxn id="500" idx="7"/>
            <a:endCxn id="470" idx="3"/>
          </p:cNvCxnSpPr>
          <p:nvPr/>
        </p:nvCxnSpPr>
        <p:spPr>
          <a:xfrm flipV="1">
            <a:off x="12278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0" name="直線コネクタ 519"/>
          <p:cNvCxnSpPr>
            <a:stCxn id="501" idx="7"/>
            <a:endCxn id="471" idx="3"/>
          </p:cNvCxnSpPr>
          <p:nvPr/>
        </p:nvCxnSpPr>
        <p:spPr>
          <a:xfrm flipV="1">
            <a:off x="19479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1" name="直線コネクタ 520"/>
          <p:cNvCxnSpPr>
            <a:stCxn id="498" idx="7"/>
            <a:endCxn id="468" idx="3"/>
          </p:cNvCxnSpPr>
          <p:nvPr/>
        </p:nvCxnSpPr>
        <p:spPr>
          <a:xfrm flipV="1">
            <a:off x="507778" y="28212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2" name="直線コネクタ 521"/>
          <p:cNvCxnSpPr>
            <a:stCxn id="502" idx="7"/>
            <a:endCxn id="472" idx="3"/>
          </p:cNvCxnSpPr>
          <p:nvPr/>
        </p:nvCxnSpPr>
        <p:spPr>
          <a:xfrm flipV="1">
            <a:off x="1227878" y="28212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3" name="直線コネクタ 522"/>
          <p:cNvCxnSpPr>
            <a:stCxn id="504" idx="7"/>
            <a:endCxn id="474" idx="3"/>
          </p:cNvCxnSpPr>
          <p:nvPr/>
        </p:nvCxnSpPr>
        <p:spPr>
          <a:xfrm flipV="1">
            <a:off x="1947978" y="28212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4" name="直線コネクタ 523"/>
          <p:cNvCxnSpPr>
            <a:stCxn id="499" idx="7"/>
            <a:endCxn id="469" idx="3"/>
          </p:cNvCxnSpPr>
          <p:nvPr/>
        </p:nvCxnSpPr>
        <p:spPr>
          <a:xfrm flipV="1">
            <a:off x="507778" y="35413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5" name="直線コネクタ 524"/>
          <p:cNvCxnSpPr>
            <a:stCxn id="503" idx="7"/>
            <a:endCxn id="473" idx="3"/>
          </p:cNvCxnSpPr>
          <p:nvPr/>
        </p:nvCxnSpPr>
        <p:spPr>
          <a:xfrm flipV="1">
            <a:off x="12278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6" name="直線コネクタ 525"/>
          <p:cNvCxnSpPr>
            <a:stCxn id="505" idx="7"/>
            <a:endCxn id="475" idx="3"/>
          </p:cNvCxnSpPr>
          <p:nvPr/>
        </p:nvCxnSpPr>
        <p:spPr>
          <a:xfrm flipV="1">
            <a:off x="19479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5" name="直線コネクタ 294"/>
          <p:cNvCxnSpPr>
            <a:stCxn id="328" idx="6"/>
            <a:endCxn id="331" idx="2"/>
          </p:cNvCxnSpPr>
          <p:nvPr/>
        </p:nvCxnSpPr>
        <p:spPr>
          <a:xfrm>
            <a:off x="44279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6" name="直線コネクタ 295"/>
          <p:cNvCxnSpPr>
            <a:stCxn id="331" idx="6"/>
            <a:endCxn id="332" idx="2"/>
          </p:cNvCxnSpPr>
          <p:nvPr/>
        </p:nvCxnSpPr>
        <p:spPr>
          <a:xfrm>
            <a:off x="51480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7" name="直線コネクタ 296"/>
          <p:cNvCxnSpPr>
            <a:stCxn id="329" idx="6"/>
            <a:endCxn id="333" idx="2"/>
          </p:cNvCxnSpPr>
          <p:nvPr/>
        </p:nvCxnSpPr>
        <p:spPr>
          <a:xfrm>
            <a:off x="4427950" y="245688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8" name="直線コネクタ 297"/>
          <p:cNvCxnSpPr>
            <a:stCxn id="333" idx="6"/>
            <a:endCxn id="335" idx="2"/>
          </p:cNvCxnSpPr>
          <p:nvPr/>
        </p:nvCxnSpPr>
        <p:spPr>
          <a:xfrm>
            <a:off x="5148050" y="245688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9" name="直線コネクタ 298"/>
          <p:cNvCxnSpPr>
            <a:stCxn id="330" idx="6"/>
            <a:endCxn id="334" idx="2"/>
          </p:cNvCxnSpPr>
          <p:nvPr/>
        </p:nvCxnSpPr>
        <p:spPr>
          <a:xfrm flipV="1">
            <a:off x="4427950" y="317682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0" name="直線コネクタ 299"/>
          <p:cNvCxnSpPr>
            <a:stCxn id="334" idx="6"/>
            <a:endCxn id="336" idx="2"/>
          </p:cNvCxnSpPr>
          <p:nvPr/>
        </p:nvCxnSpPr>
        <p:spPr>
          <a:xfrm>
            <a:off x="5148050" y="317682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1" name="直線コネクタ 300"/>
          <p:cNvCxnSpPr>
            <a:stCxn id="328" idx="4"/>
            <a:endCxn id="329" idx="0"/>
          </p:cNvCxnSpPr>
          <p:nvPr/>
        </p:nvCxnSpPr>
        <p:spPr>
          <a:xfrm>
            <a:off x="43199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2" name="直線コネクタ 301"/>
          <p:cNvCxnSpPr>
            <a:stCxn id="331" idx="4"/>
            <a:endCxn id="333" idx="0"/>
          </p:cNvCxnSpPr>
          <p:nvPr/>
        </p:nvCxnSpPr>
        <p:spPr>
          <a:xfrm>
            <a:off x="50400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3" name="直線コネクタ 302"/>
          <p:cNvCxnSpPr>
            <a:stCxn id="332" idx="4"/>
            <a:endCxn id="335" idx="0"/>
          </p:cNvCxnSpPr>
          <p:nvPr/>
        </p:nvCxnSpPr>
        <p:spPr>
          <a:xfrm>
            <a:off x="57601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4" name="直線コネクタ 303"/>
          <p:cNvCxnSpPr>
            <a:stCxn id="329" idx="4"/>
            <a:endCxn id="330" idx="0"/>
          </p:cNvCxnSpPr>
          <p:nvPr/>
        </p:nvCxnSpPr>
        <p:spPr>
          <a:xfrm>
            <a:off x="4319950" y="25648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5" name="直線コネクタ 304"/>
          <p:cNvCxnSpPr>
            <a:stCxn id="333" idx="4"/>
            <a:endCxn id="334" idx="0"/>
          </p:cNvCxnSpPr>
          <p:nvPr/>
        </p:nvCxnSpPr>
        <p:spPr>
          <a:xfrm>
            <a:off x="50400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6" name="直線コネクタ 305"/>
          <p:cNvCxnSpPr>
            <a:stCxn id="335" idx="4"/>
            <a:endCxn id="336" idx="0"/>
          </p:cNvCxnSpPr>
          <p:nvPr/>
        </p:nvCxnSpPr>
        <p:spPr>
          <a:xfrm>
            <a:off x="57601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7" name="直線コネクタ 306"/>
          <p:cNvCxnSpPr>
            <a:stCxn id="337" idx="6"/>
            <a:endCxn id="340" idx="2"/>
          </p:cNvCxnSpPr>
          <p:nvPr/>
        </p:nvCxnSpPr>
        <p:spPr>
          <a:xfrm>
            <a:off x="3923880" y="20248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" name="直線コネクタ 307"/>
          <p:cNvCxnSpPr>
            <a:stCxn id="340" idx="6"/>
            <a:endCxn id="341" idx="2"/>
          </p:cNvCxnSpPr>
          <p:nvPr/>
        </p:nvCxnSpPr>
        <p:spPr>
          <a:xfrm>
            <a:off x="4643980" y="20248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9" name="直線コネクタ 308"/>
          <p:cNvCxnSpPr>
            <a:stCxn id="338" idx="6"/>
            <a:endCxn id="342" idx="2"/>
          </p:cNvCxnSpPr>
          <p:nvPr/>
        </p:nvCxnSpPr>
        <p:spPr>
          <a:xfrm>
            <a:off x="3923880" y="27449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0" name="直線コネクタ 309"/>
          <p:cNvCxnSpPr>
            <a:stCxn id="342" idx="6"/>
            <a:endCxn id="344" idx="2"/>
          </p:cNvCxnSpPr>
          <p:nvPr/>
        </p:nvCxnSpPr>
        <p:spPr>
          <a:xfrm>
            <a:off x="4643980" y="27449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1" name="直線コネクタ 310"/>
          <p:cNvCxnSpPr>
            <a:stCxn id="339" idx="6"/>
            <a:endCxn id="343" idx="2"/>
          </p:cNvCxnSpPr>
          <p:nvPr/>
        </p:nvCxnSpPr>
        <p:spPr>
          <a:xfrm flipV="1">
            <a:off x="3923880" y="346486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2" name="直線コネクタ 311"/>
          <p:cNvCxnSpPr>
            <a:stCxn id="343" idx="6"/>
            <a:endCxn id="345" idx="2"/>
          </p:cNvCxnSpPr>
          <p:nvPr/>
        </p:nvCxnSpPr>
        <p:spPr>
          <a:xfrm>
            <a:off x="4643980" y="34648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3" name="直線コネクタ 312"/>
          <p:cNvCxnSpPr>
            <a:stCxn id="337" idx="4"/>
            <a:endCxn id="338" idx="0"/>
          </p:cNvCxnSpPr>
          <p:nvPr/>
        </p:nvCxnSpPr>
        <p:spPr>
          <a:xfrm>
            <a:off x="3815880" y="21328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直線コネクタ 313"/>
          <p:cNvCxnSpPr>
            <a:stCxn id="340" idx="4"/>
            <a:endCxn id="342" idx="0"/>
          </p:cNvCxnSpPr>
          <p:nvPr/>
        </p:nvCxnSpPr>
        <p:spPr>
          <a:xfrm>
            <a:off x="4535980" y="21328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直線コネクタ 314"/>
          <p:cNvCxnSpPr>
            <a:stCxn id="341" idx="4"/>
            <a:endCxn id="344" idx="0"/>
          </p:cNvCxnSpPr>
          <p:nvPr/>
        </p:nvCxnSpPr>
        <p:spPr>
          <a:xfrm>
            <a:off x="5256080" y="21328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6" name="直線コネクタ 315"/>
          <p:cNvCxnSpPr>
            <a:stCxn id="338" idx="4"/>
            <a:endCxn id="339" idx="0"/>
          </p:cNvCxnSpPr>
          <p:nvPr/>
        </p:nvCxnSpPr>
        <p:spPr>
          <a:xfrm>
            <a:off x="3815880" y="28529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7" name="直線コネクタ 316"/>
          <p:cNvCxnSpPr>
            <a:stCxn id="342" idx="4"/>
            <a:endCxn id="343" idx="0"/>
          </p:cNvCxnSpPr>
          <p:nvPr/>
        </p:nvCxnSpPr>
        <p:spPr>
          <a:xfrm>
            <a:off x="45359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8" name="直線コネクタ 317"/>
          <p:cNvCxnSpPr>
            <a:stCxn id="344" idx="4"/>
            <a:endCxn id="345" idx="0"/>
          </p:cNvCxnSpPr>
          <p:nvPr/>
        </p:nvCxnSpPr>
        <p:spPr>
          <a:xfrm>
            <a:off x="52560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9" name="直線コネクタ 318"/>
          <p:cNvCxnSpPr>
            <a:stCxn id="337" idx="7"/>
            <a:endCxn id="328" idx="3"/>
          </p:cNvCxnSpPr>
          <p:nvPr/>
        </p:nvCxnSpPr>
        <p:spPr>
          <a:xfrm flipV="1">
            <a:off x="38922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0" name="直線コネクタ 319"/>
          <p:cNvCxnSpPr>
            <a:stCxn id="340" idx="7"/>
            <a:endCxn id="331" idx="3"/>
          </p:cNvCxnSpPr>
          <p:nvPr/>
        </p:nvCxnSpPr>
        <p:spPr>
          <a:xfrm flipV="1">
            <a:off x="46123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1" name="直線コネクタ 320"/>
          <p:cNvCxnSpPr>
            <a:stCxn id="341" idx="7"/>
            <a:endCxn id="332" idx="3"/>
          </p:cNvCxnSpPr>
          <p:nvPr/>
        </p:nvCxnSpPr>
        <p:spPr>
          <a:xfrm flipV="1">
            <a:off x="53324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2" name="直線コネクタ 321"/>
          <p:cNvCxnSpPr>
            <a:stCxn id="338" idx="7"/>
            <a:endCxn id="329" idx="3"/>
          </p:cNvCxnSpPr>
          <p:nvPr/>
        </p:nvCxnSpPr>
        <p:spPr>
          <a:xfrm flipV="1">
            <a:off x="38922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直線コネクタ 322"/>
          <p:cNvCxnSpPr>
            <a:stCxn id="342" idx="7"/>
            <a:endCxn id="333" idx="3"/>
          </p:cNvCxnSpPr>
          <p:nvPr/>
        </p:nvCxnSpPr>
        <p:spPr>
          <a:xfrm flipV="1">
            <a:off x="46123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直線コネクタ 323"/>
          <p:cNvCxnSpPr>
            <a:stCxn id="344" idx="7"/>
            <a:endCxn id="335" idx="3"/>
          </p:cNvCxnSpPr>
          <p:nvPr/>
        </p:nvCxnSpPr>
        <p:spPr>
          <a:xfrm flipV="1">
            <a:off x="53324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直線コネクタ 324"/>
          <p:cNvCxnSpPr>
            <a:stCxn id="339" idx="7"/>
            <a:endCxn id="330" idx="3"/>
          </p:cNvCxnSpPr>
          <p:nvPr/>
        </p:nvCxnSpPr>
        <p:spPr>
          <a:xfrm flipV="1">
            <a:off x="3892248" y="32533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6" name="直線コネクタ 325"/>
          <p:cNvCxnSpPr>
            <a:stCxn id="343" idx="7"/>
            <a:endCxn id="334" idx="3"/>
          </p:cNvCxnSpPr>
          <p:nvPr/>
        </p:nvCxnSpPr>
        <p:spPr>
          <a:xfrm flipV="1">
            <a:off x="46123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7" name="直線コネクタ 326"/>
          <p:cNvCxnSpPr>
            <a:stCxn id="345" idx="7"/>
            <a:endCxn id="336" idx="3"/>
          </p:cNvCxnSpPr>
          <p:nvPr/>
        </p:nvCxnSpPr>
        <p:spPr>
          <a:xfrm flipV="1">
            <a:off x="53324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8" name="円/楕円 327"/>
          <p:cNvSpPr/>
          <p:nvPr/>
        </p:nvSpPr>
        <p:spPr>
          <a:xfrm>
            <a:off x="42119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9" name="円/楕円 328"/>
          <p:cNvSpPr/>
          <p:nvPr/>
        </p:nvSpPr>
        <p:spPr>
          <a:xfrm>
            <a:off x="42119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円/楕円 329"/>
          <p:cNvSpPr/>
          <p:nvPr/>
        </p:nvSpPr>
        <p:spPr>
          <a:xfrm>
            <a:off x="4211950" y="30689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円/楕円 330"/>
          <p:cNvSpPr/>
          <p:nvPr/>
        </p:nvSpPr>
        <p:spPr>
          <a:xfrm>
            <a:off x="49320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円/楕円 331"/>
          <p:cNvSpPr/>
          <p:nvPr/>
        </p:nvSpPr>
        <p:spPr>
          <a:xfrm>
            <a:off x="56521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円/楕円 332"/>
          <p:cNvSpPr/>
          <p:nvPr/>
        </p:nvSpPr>
        <p:spPr>
          <a:xfrm>
            <a:off x="49320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円/楕円 333"/>
          <p:cNvSpPr/>
          <p:nvPr/>
        </p:nvSpPr>
        <p:spPr>
          <a:xfrm>
            <a:off x="49320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円/楕円 334"/>
          <p:cNvSpPr/>
          <p:nvPr/>
        </p:nvSpPr>
        <p:spPr>
          <a:xfrm>
            <a:off x="56521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円/楕円 335"/>
          <p:cNvSpPr/>
          <p:nvPr/>
        </p:nvSpPr>
        <p:spPr>
          <a:xfrm>
            <a:off x="56521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円/楕円 336"/>
          <p:cNvSpPr/>
          <p:nvPr/>
        </p:nvSpPr>
        <p:spPr>
          <a:xfrm>
            <a:off x="3707880" y="19168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円/楕円 337"/>
          <p:cNvSpPr/>
          <p:nvPr/>
        </p:nvSpPr>
        <p:spPr>
          <a:xfrm>
            <a:off x="37078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円/楕円 338"/>
          <p:cNvSpPr/>
          <p:nvPr/>
        </p:nvSpPr>
        <p:spPr>
          <a:xfrm>
            <a:off x="3707880" y="33570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円/楕円 339"/>
          <p:cNvSpPr/>
          <p:nvPr/>
        </p:nvSpPr>
        <p:spPr>
          <a:xfrm>
            <a:off x="4427980" y="19168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円/楕円 340"/>
          <p:cNvSpPr/>
          <p:nvPr/>
        </p:nvSpPr>
        <p:spPr>
          <a:xfrm>
            <a:off x="5148080" y="19168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円/楕円 341"/>
          <p:cNvSpPr/>
          <p:nvPr/>
        </p:nvSpPr>
        <p:spPr>
          <a:xfrm>
            <a:off x="44279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円/楕円 342"/>
          <p:cNvSpPr/>
          <p:nvPr/>
        </p:nvSpPr>
        <p:spPr>
          <a:xfrm>
            <a:off x="44279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円/楕円 343"/>
          <p:cNvSpPr/>
          <p:nvPr/>
        </p:nvSpPr>
        <p:spPr>
          <a:xfrm>
            <a:off x="51480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円/楕円 344"/>
          <p:cNvSpPr/>
          <p:nvPr/>
        </p:nvSpPr>
        <p:spPr>
          <a:xfrm>
            <a:off x="51480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円/楕円 345"/>
          <p:cNvSpPr/>
          <p:nvPr/>
        </p:nvSpPr>
        <p:spPr>
          <a:xfrm>
            <a:off x="32038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円/楕円 346"/>
          <p:cNvSpPr/>
          <p:nvPr/>
        </p:nvSpPr>
        <p:spPr>
          <a:xfrm>
            <a:off x="32038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円/楕円 347"/>
          <p:cNvSpPr/>
          <p:nvPr/>
        </p:nvSpPr>
        <p:spPr>
          <a:xfrm>
            <a:off x="3203810" y="36450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円/楕円 348"/>
          <p:cNvSpPr/>
          <p:nvPr/>
        </p:nvSpPr>
        <p:spPr>
          <a:xfrm>
            <a:off x="39239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円/楕円 349"/>
          <p:cNvSpPr/>
          <p:nvPr/>
        </p:nvSpPr>
        <p:spPr>
          <a:xfrm>
            <a:off x="46440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円/楕円 350"/>
          <p:cNvSpPr/>
          <p:nvPr/>
        </p:nvSpPr>
        <p:spPr>
          <a:xfrm>
            <a:off x="39239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円/楕円 351"/>
          <p:cNvSpPr/>
          <p:nvPr/>
        </p:nvSpPr>
        <p:spPr>
          <a:xfrm>
            <a:off x="39239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円/楕円 352"/>
          <p:cNvSpPr/>
          <p:nvPr/>
        </p:nvSpPr>
        <p:spPr>
          <a:xfrm>
            <a:off x="46440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円/楕円 353"/>
          <p:cNvSpPr/>
          <p:nvPr/>
        </p:nvSpPr>
        <p:spPr>
          <a:xfrm>
            <a:off x="46440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5" name="直線コネクタ 354"/>
          <p:cNvCxnSpPr>
            <a:stCxn id="346" idx="6"/>
            <a:endCxn id="349" idx="2"/>
          </p:cNvCxnSpPr>
          <p:nvPr/>
        </p:nvCxnSpPr>
        <p:spPr>
          <a:xfrm>
            <a:off x="34198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6" name="直線コネクタ 355"/>
          <p:cNvCxnSpPr>
            <a:stCxn id="349" idx="6"/>
            <a:endCxn id="350" idx="2"/>
          </p:cNvCxnSpPr>
          <p:nvPr/>
        </p:nvCxnSpPr>
        <p:spPr>
          <a:xfrm>
            <a:off x="41399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7" name="直線コネクタ 356"/>
          <p:cNvCxnSpPr>
            <a:stCxn id="347" idx="6"/>
            <a:endCxn id="351" idx="2"/>
          </p:cNvCxnSpPr>
          <p:nvPr/>
        </p:nvCxnSpPr>
        <p:spPr>
          <a:xfrm>
            <a:off x="3419810" y="30329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8" name="直線コネクタ 357"/>
          <p:cNvCxnSpPr>
            <a:stCxn id="351" idx="6"/>
            <a:endCxn id="353" idx="2"/>
          </p:cNvCxnSpPr>
          <p:nvPr/>
        </p:nvCxnSpPr>
        <p:spPr>
          <a:xfrm>
            <a:off x="4139910" y="30329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9" name="直線コネクタ 358"/>
          <p:cNvCxnSpPr>
            <a:stCxn id="348" idx="6"/>
            <a:endCxn id="352" idx="2"/>
          </p:cNvCxnSpPr>
          <p:nvPr/>
        </p:nvCxnSpPr>
        <p:spPr>
          <a:xfrm flipV="1">
            <a:off x="3419810" y="37529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0" name="直線コネクタ 359"/>
          <p:cNvCxnSpPr>
            <a:stCxn id="352" idx="6"/>
            <a:endCxn id="354" idx="2"/>
          </p:cNvCxnSpPr>
          <p:nvPr/>
        </p:nvCxnSpPr>
        <p:spPr>
          <a:xfrm>
            <a:off x="4139910" y="37529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0" name="直線コネクタ 369"/>
          <p:cNvCxnSpPr>
            <a:stCxn id="346" idx="4"/>
            <a:endCxn id="347" idx="0"/>
          </p:cNvCxnSpPr>
          <p:nvPr/>
        </p:nvCxnSpPr>
        <p:spPr>
          <a:xfrm>
            <a:off x="33118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1" name="直線コネクタ 370"/>
          <p:cNvCxnSpPr>
            <a:stCxn id="349" idx="4"/>
            <a:endCxn id="351" idx="0"/>
          </p:cNvCxnSpPr>
          <p:nvPr/>
        </p:nvCxnSpPr>
        <p:spPr>
          <a:xfrm>
            <a:off x="40319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2" name="直線コネクタ 371"/>
          <p:cNvCxnSpPr>
            <a:stCxn id="350" idx="4"/>
            <a:endCxn id="353" idx="0"/>
          </p:cNvCxnSpPr>
          <p:nvPr/>
        </p:nvCxnSpPr>
        <p:spPr>
          <a:xfrm>
            <a:off x="47520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1" name="直線コネクタ 420"/>
          <p:cNvCxnSpPr>
            <a:stCxn id="347" idx="4"/>
            <a:endCxn id="348" idx="0"/>
          </p:cNvCxnSpPr>
          <p:nvPr/>
        </p:nvCxnSpPr>
        <p:spPr>
          <a:xfrm>
            <a:off x="3311810" y="31409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2" name="直線コネクタ 421"/>
          <p:cNvCxnSpPr>
            <a:stCxn id="351" idx="4"/>
            <a:endCxn id="352" idx="0"/>
          </p:cNvCxnSpPr>
          <p:nvPr/>
        </p:nvCxnSpPr>
        <p:spPr>
          <a:xfrm>
            <a:off x="40319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3" name="直線コネクタ 422"/>
          <p:cNvCxnSpPr>
            <a:stCxn id="353" idx="4"/>
            <a:endCxn id="354" idx="0"/>
          </p:cNvCxnSpPr>
          <p:nvPr/>
        </p:nvCxnSpPr>
        <p:spPr>
          <a:xfrm>
            <a:off x="47520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4" name="直線コネクタ 423"/>
          <p:cNvCxnSpPr>
            <a:stCxn id="346" idx="7"/>
            <a:endCxn id="337" idx="3"/>
          </p:cNvCxnSpPr>
          <p:nvPr/>
        </p:nvCxnSpPr>
        <p:spPr>
          <a:xfrm flipV="1">
            <a:off x="33881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5" name="直線コネクタ 424"/>
          <p:cNvCxnSpPr>
            <a:stCxn id="349" idx="7"/>
            <a:endCxn id="340" idx="3"/>
          </p:cNvCxnSpPr>
          <p:nvPr/>
        </p:nvCxnSpPr>
        <p:spPr>
          <a:xfrm flipV="1">
            <a:off x="41082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6" name="直線コネクタ 425"/>
          <p:cNvCxnSpPr>
            <a:stCxn id="350" idx="7"/>
            <a:endCxn id="341" idx="3"/>
          </p:cNvCxnSpPr>
          <p:nvPr/>
        </p:nvCxnSpPr>
        <p:spPr>
          <a:xfrm flipV="1">
            <a:off x="48283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7" name="直線コネクタ 426"/>
          <p:cNvCxnSpPr>
            <a:stCxn id="347" idx="7"/>
            <a:endCxn id="338" idx="3"/>
          </p:cNvCxnSpPr>
          <p:nvPr/>
        </p:nvCxnSpPr>
        <p:spPr>
          <a:xfrm flipV="1">
            <a:off x="33881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8" name="直線コネクタ 427"/>
          <p:cNvCxnSpPr>
            <a:stCxn id="351" idx="7"/>
            <a:endCxn id="342" idx="3"/>
          </p:cNvCxnSpPr>
          <p:nvPr/>
        </p:nvCxnSpPr>
        <p:spPr>
          <a:xfrm flipV="1">
            <a:off x="41082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9" name="直線コネクタ 428"/>
          <p:cNvCxnSpPr>
            <a:stCxn id="353" idx="7"/>
            <a:endCxn id="344" idx="3"/>
          </p:cNvCxnSpPr>
          <p:nvPr/>
        </p:nvCxnSpPr>
        <p:spPr>
          <a:xfrm flipV="1">
            <a:off x="48283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0" name="直線コネクタ 429"/>
          <p:cNvCxnSpPr>
            <a:stCxn id="348" idx="7"/>
            <a:endCxn id="339" idx="3"/>
          </p:cNvCxnSpPr>
          <p:nvPr/>
        </p:nvCxnSpPr>
        <p:spPr>
          <a:xfrm flipV="1">
            <a:off x="3388178" y="35413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1" name="直線コネクタ 430"/>
          <p:cNvCxnSpPr>
            <a:stCxn id="352" idx="7"/>
            <a:endCxn id="343" idx="3"/>
          </p:cNvCxnSpPr>
          <p:nvPr/>
        </p:nvCxnSpPr>
        <p:spPr>
          <a:xfrm flipV="1">
            <a:off x="41082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2" name="直線コネクタ 431"/>
          <p:cNvCxnSpPr>
            <a:stCxn id="354" idx="7"/>
            <a:endCxn id="345" idx="3"/>
          </p:cNvCxnSpPr>
          <p:nvPr/>
        </p:nvCxnSpPr>
        <p:spPr>
          <a:xfrm flipV="1">
            <a:off x="48283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3" name="直線コネクタ 432"/>
          <p:cNvCxnSpPr>
            <a:stCxn id="547" idx="6"/>
            <a:endCxn id="550" idx="2"/>
          </p:cNvCxnSpPr>
          <p:nvPr/>
        </p:nvCxnSpPr>
        <p:spPr>
          <a:xfrm>
            <a:off x="73083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4" name="直線コネクタ 433"/>
          <p:cNvCxnSpPr>
            <a:stCxn id="550" idx="6"/>
            <a:endCxn id="551" idx="2"/>
          </p:cNvCxnSpPr>
          <p:nvPr/>
        </p:nvCxnSpPr>
        <p:spPr>
          <a:xfrm>
            <a:off x="8028450" y="17367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5" name="直線コネクタ 434"/>
          <p:cNvCxnSpPr>
            <a:stCxn id="548" idx="6"/>
            <a:endCxn id="552" idx="2"/>
          </p:cNvCxnSpPr>
          <p:nvPr/>
        </p:nvCxnSpPr>
        <p:spPr>
          <a:xfrm>
            <a:off x="7308350" y="24568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6" name="直線コネクタ 435"/>
          <p:cNvCxnSpPr>
            <a:stCxn id="552" idx="6"/>
            <a:endCxn id="554" idx="2"/>
          </p:cNvCxnSpPr>
          <p:nvPr/>
        </p:nvCxnSpPr>
        <p:spPr>
          <a:xfrm>
            <a:off x="8028450" y="245688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7" name="直線コネクタ 436"/>
          <p:cNvCxnSpPr>
            <a:stCxn id="549" idx="6"/>
            <a:endCxn id="553" idx="2"/>
          </p:cNvCxnSpPr>
          <p:nvPr/>
        </p:nvCxnSpPr>
        <p:spPr>
          <a:xfrm flipV="1">
            <a:off x="7308350" y="317682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8" name="直線コネクタ 437"/>
          <p:cNvCxnSpPr>
            <a:stCxn id="553" idx="6"/>
            <a:endCxn id="555" idx="2"/>
          </p:cNvCxnSpPr>
          <p:nvPr/>
        </p:nvCxnSpPr>
        <p:spPr>
          <a:xfrm>
            <a:off x="8028450" y="317682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9" name="直線コネクタ 438"/>
          <p:cNvCxnSpPr>
            <a:stCxn id="547" idx="4"/>
            <a:endCxn id="548" idx="0"/>
          </p:cNvCxnSpPr>
          <p:nvPr/>
        </p:nvCxnSpPr>
        <p:spPr>
          <a:xfrm>
            <a:off x="72003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0" name="直線コネクタ 439"/>
          <p:cNvCxnSpPr>
            <a:stCxn id="550" idx="4"/>
            <a:endCxn id="552" idx="0"/>
          </p:cNvCxnSpPr>
          <p:nvPr/>
        </p:nvCxnSpPr>
        <p:spPr>
          <a:xfrm>
            <a:off x="7920450" y="184478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1" name="直線コネクタ 440"/>
          <p:cNvCxnSpPr>
            <a:stCxn id="551" idx="4"/>
            <a:endCxn id="554" idx="0"/>
          </p:cNvCxnSpPr>
          <p:nvPr/>
        </p:nvCxnSpPr>
        <p:spPr>
          <a:xfrm>
            <a:off x="8640550" y="18447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2" name="直線コネクタ 441"/>
          <p:cNvCxnSpPr>
            <a:stCxn id="548" idx="4"/>
            <a:endCxn id="549" idx="0"/>
          </p:cNvCxnSpPr>
          <p:nvPr/>
        </p:nvCxnSpPr>
        <p:spPr>
          <a:xfrm>
            <a:off x="7200350" y="25648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3" name="直線コネクタ 442"/>
          <p:cNvCxnSpPr>
            <a:stCxn id="552" idx="4"/>
            <a:endCxn id="553" idx="0"/>
          </p:cNvCxnSpPr>
          <p:nvPr/>
        </p:nvCxnSpPr>
        <p:spPr>
          <a:xfrm>
            <a:off x="79204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4" name="直線コネクタ 443"/>
          <p:cNvCxnSpPr>
            <a:stCxn id="554" idx="4"/>
            <a:endCxn id="555" idx="0"/>
          </p:cNvCxnSpPr>
          <p:nvPr/>
        </p:nvCxnSpPr>
        <p:spPr>
          <a:xfrm>
            <a:off x="8640550" y="25648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5" name="直線コネクタ 444"/>
          <p:cNvCxnSpPr>
            <a:stCxn id="556" idx="6"/>
            <a:endCxn id="559" idx="2"/>
          </p:cNvCxnSpPr>
          <p:nvPr/>
        </p:nvCxnSpPr>
        <p:spPr>
          <a:xfrm>
            <a:off x="6804280" y="20248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7" name="直線コネクタ 526"/>
          <p:cNvCxnSpPr>
            <a:stCxn id="559" idx="6"/>
            <a:endCxn id="560" idx="2"/>
          </p:cNvCxnSpPr>
          <p:nvPr/>
        </p:nvCxnSpPr>
        <p:spPr>
          <a:xfrm>
            <a:off x="7524380" y="20248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8" name="直線コネクタ 527"/>
          <p:cNvCxnSpPr>
            <a:stCxn id="557" idx="6"/>
            <a:endCxn id="561" idx="2"/>
          </p:cNvCxnSpPr>
          <p:nvPr/>
        </p:nvCxnSpPr>
        <p:spPr>
          <a:xfrm>
            <a:off x="6804280" y="27449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9" name="直線コネクタ 528"/>
          <p:cNvCxnSpPr>
            <a:stCxn id="561" idx="6"/>
            <a:endCxn id="563" idx="2"/>
          </p:cNvCxnSpPr>
          <p:nvPr/>
        </p:nvCxnSpPr>
        <p:spPr>
          <a:xfrm>
            <a:off x="7524380" y="27449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0" name="直線コネクタ 529"/>
          <p:cNvCxnSpPr>
            <a:stCxn id="558" idx="6"/>
            <a:endCxn id="562" idx="2"/>
          </p:cNvCxnSpPr>
          <p:nvPr/>
        </p:nvCxnSpPr>
        <p:spPr>
          <a:xfrm flipV="1">
            <a:off x="6804280" y="346486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1" name="直線コネクタ 530"/>
          <p:cNvCxnSpPr>
            <a:stCxn id="562" idx="6"/>
            <a:endCxn id="564" idx="2"/>
          </p:cNvCxnSpPr>
          <p:nvPr/>
        </p:nvCxnSpPr>
        <p:spPr>
          <a:xfrm>
            <a:off x="7524380" y="34648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2" name="直線コネクタ 531"/>
          <p:cNvCxnSpPr>
            <a:stCxn id="556" idx="4"/>
            <a:endCxn id="557" idx="0"/>
          </p:cNvCxnSpPr>
          <p:nvPr/>
        </p:nvCxnSpPr>
        <p:spPr>
          <a:xfrm>
            <a:off x="6696280" y="21328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3" name="直線コネクタ 532"/>
          <p:cNvCxnSpPr>
            <a:stCxn id="559" idx="4"/>
            <a:endCxn id="561" idx="0"/>
          </p:cNvCxnSpPr>
          <p:nvPr/>
        </p:nvCxnSpPr>
        <p:spPr>
          <a:xfrm>
            <a:off x="7416380" y="21328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4" name="直線コネクタ 533"/>
          <p:cNvCxnSpPr>
            <a:stCxn id="560" idx="4"/>
            <a:endCxn id="563" idx="0"/>
          </p:cNvCxnSpPr>
          <p:nvPr/>
        </p:nvCxnSpPr>
        <p:spPr>
          <a:xfrm>
            <a:off x="8136480" y="21328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5" name="直線コネクタ 534"/>
          <p:cNvCxnSpPr>
            <a:stCxn id="557" idx="4"/>
            <a:endCxn id="558" idx="0"/>
          </p:cNvCxnSpPr>
          <p:nvPr/>
        </p:nvCxnSpPr>
        <p:spPr>
          <a:xfrm>
            <a:off x="6696280" y="28529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6" name="直線コネクタ 535"/>
          <p:cNvCxnSpPr>
            <a:stCxn id="561" idx="4"/>
            <a:endCxn id="562" idx="0"/>
          </p:cNvCxnSpPr>
          <p:nvPr/>
        </p:nvCxnSpPr>
        <p:spPr>
          <a:xfrm>
            <a:off x="74163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7" name="直線コネクタ 536"/>
          <p:cNvCxnSpPr>
            <a:stCxn id="563" idx="4"/>
            <a:endCxn id="564" idx="0"/>
          </p:cNvCxnSpPr>
          <p:nvPr/>
        </p:nvCxnSpPr>
        <p:spPr>
          <a:xfrm>
            <a:off x="8136480" y="28529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8" name="直線コネクタ 537"/>
          <p:cNvCxnSpPr>
            <a:stCxn id="556" idx="7"/>
            <a:endCxn id="547" idx="3"/>
          </p:cNvCxnSpPr>
          <p:nvPr/>
        </p:nvCxnSpPr>
        <p:spPr>
          <a:xfrm flipV="1">
            <a:off x="67726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9" name="直線コネクタ 538"/>
          <p:cNvCxnSpPr>
            <a:stCxn id="559" idx="7"/>
            <a:endCxn id="550" idx="3"/>
          </p:cNvCxnSpPr>
          <p:nvPr/>
        </p:nvCxnSpPr>
        <p:spPr>
          <a:xfrm flipV="1">
            <a:off x="7492748" y="18131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0" name="直線コネクタ 539"/>
          <p:cNvCxnSpPr>
            <a:stCxn id="560" idx="7"/>
            <a:endCxn id="551" idx="3"/>
          </p:cNvCxnSpPr>
          <p:nvPr/>
        </p:nvCxnSpPr>
        <p:spPr>
          <a:xfrm flipV="1">
            <a:off x="8212848" y="18131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1" name="直線コネクタ 540"/>
          <p:cNvCxnSpPr>
            <a:stCxn id="557" idx="7"/>
            <a:endCxn id="548" idx="3"/>
          </p:cNvCxnSpPr>
          <p:nvPr/>
        </p:nvCxnSpPr>
        <p:spPr>
          <a:xfrm flipV="1">
            <a:off x="6772648" y="25332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2" name="直線コネクタ 541"/>
          <p:cNvCxnSpPr>
            <a:stCxn id="561" idx="7"/>
            <a:endCxn id="552" idx="3"/>
          </p:cNvCxnSpPr>
          <p:nvPr/>
        </p:nvCxnSpPr>
        <p:spPr>
          <a:xfrm flipV="1">
            <a:off x="74927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3" name="直線コネクタ 542"/>
          <p:cNvCxnSpPr>
            <a:stCxn id="563" idx="7"/>
            <a:endCxn id="554" idx="3"/>
          </p:cNvCxnSpPr>
          <p:nvPr/>
        </p:nvCxnSpPr>
        <p:spPr>
          <a:xfrm flipV="1">
            <a:off x="8212848" y="25332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4" name="直線コネクタ 543"/>
          <p:cNvCxnSpPr>
            <a:stCxn id="558" idx="7"/>
            <a:endCxn id="549" idx="3"/>
          </p:cNvCxnSpPr>
          <p:nvPr/>
        </p:nvCxnSpPr>
        <p:spPr>
          <a:xfrm flipV="1">
            <a:off x="6772648" y="32533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5" name="直線コネクタ 544"/>
          <p:cNvCxnSpPr>
            <a:stCxn id="562" idx="7"/>
            <a:endCxn id="553" idx="3"/>
          </p:cNvCxnSpPr>
          <p:nvPr/>
        </p:nvCxnSpPr>
        <p:spPr>
          <a:xfrm flipV="1">
            <a:off x="74927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6" name="直線コネクタ 545"/>
          <p:cNvCxnSpPr>
            <a:stCxn id="564" idx="7"/>
            <a:endCxn id="555" idx="3"/>
          </p:cNvCxnSpPr>
          <p:nvPr/>
        </p:nvCxnSpPr>
        <p:spPr>
          <a:xfrm flipV="1">
            <a:off x="8212848" y="32531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47" name="円/楕円 546"/>
          <p:cNvSpPr/>
          <p:nvPr/>
        </p:nvSpPr>
        <p:spPr>
          <a:xfrm>
            <a:off x="7092350" y="16287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円/楕円 547"/>
          <p:cNvSpPr/>
          <p:nvPr/>
        </p:nvSpPr>
        <p:spPr>
          <a:xfrm>
            <a:off x="7092350" y="23488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円/楕円 548"/>
          <p:cNvSpPr/>
          <p:nvPr/>
        </p:nvSpPr>
        <p:spPr>
          <a:xfrm>
            <a:off x="7092350" y="30689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0" name="円/楕円 549"/>
          <p:cNvSpPr/>
          <p:nvPr/>
        </p:nvSpPr>
        <p:spPr>
          <a:xfrm>
            <a:off x="7812450" y="16287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1" name="円/楕円 550"/>
          <p:cNvSpPr/>
          <p:nvPr/>
        </p:nvSpPr>
        <p:spPr>
          <a:xfrm>
            <a:off x="8532550" y="16287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円/楕円 551"/>
          <p:cNvSpPr/>
          <p:nvPr/>
        </p:nvSpPr>
        <p:spPr>
          <a:xfrm>
            <a:off x="78124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3" name="円/楕円 552"/>
          <p:cNvSpPr/>
          <p:nvPr/>
        </p:nvSpPr>
        <p:spPr>
          <a:xfrm>
            <a:off x="78124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円/楕円 553"/>
          <p:cNvSpPr/>
          <p:nvPr/>
        </p:nvSpPr>
        <p:spPr>
          <a:xfrm>
            <a:off x="8532550" y="23488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5" name="円/楕円 554"/>
          <p:cNvSpPr/>
          <p:nvPr/>
        </p:nvSpPr>
        <p:spPr>
          <a:xfrm>
            <a:off x="8532550" y="30688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円/楕円 555"/>
          <p:cNvSpPr/>
          <p:nvPr/>
        </p:nvSpPr>
        <p:spPr>
          <a:xfrm>
            <a:off x="6588280" y="19168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7" name="円/楕円 556"/>
          <p:cNvSpPr/>
          <p:nvPr/>
        </p:nvSpPr>
        <p:spPr>
          <a:xfrm>
            <a:off x="6588280" y="26369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円/楕円 557"/>
          <p:cNvSpPr/>
          <p:nvPr/>
        </p:nvSpPr>
        <p:spPr>
          <a:xfrm>
            <a:off x="6588280" y="33570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9" name="円/楕円 558"/>
          <p:cNvSpPr/>
          <p:nvPr/>
        </p:nvSpPr>
        <p:spPr>
          <a:xfrm>
            <a:off x="7308380" y="19168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0" name="円/楕円 559"/>
          <p:cNvSpPr/>
          <p:nvPr/>
        </p:nvSpPr>
        <p:spPr>
          <a:xfrm>
            <a:off x="8028480" y="19168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1" name="円/楕円 560"/>
          <p:cNvSpPr/>
          <p:nvPr/>
        </p:nvSpPr>
        <p:spPr>
          <a:xfrm>
            <a:off x="73083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2" name="円/楕円 561"/>
          <p:cNvSpPr/>
          <p:nvPr/>
        </p:nvSpPr>
        <p:spPr>
          <a:xfrm>
            <a:off x="73083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円/楕円 562"/>
          <p:cNvSpPr/>
          <p:nvPr/>
        </p:nvSpPr>
        <p:spPr>
          <a:xfrm>
            <a:off x="8028480" y="26369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4" name="円/楕円 563"/>
          <p:cNvSpPr/>
          <p:nvPr/>
        </p:nvSpPr>
        <p:spPr>
          <a:xfrm>
            <a:off x="8028480" y="33568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円/楕円 564"/>
          <p:cNvSpPr/>
          <p:nvPr/>
        </p:nvSpPr>
        <p:spPr>
          <a:xfrm>
            <a:off x="60842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円/楕円 565"/>
          <p:cNvSpPr/>
          <p:nvPr/>
        </p:nvSpPr>
        <p:spPr>
          <a:xfrm>
            <a:off x="60842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7" name="円/楕円 566"/>
          <p:cNvSpPr/>
          <p:nvPr/>
        </p:nvSpPr>
        <p:spPr>
          <a:xfrm>
            <a:off x="6084210" y="36450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8" name="円/楕円 567"/>
          <p:cNvSpPr/>
          <p:nvPr/>
        </p:nvSpPr>
        <p:spPr>
          <a:xfrm>
            <a:off x="68043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円/楕円 568"/>
          <p:cNvSpPr/>
          <p:nvPr/>
        </p:nvSpPr>
        <p:spPr>
          <a:xfrm>
            <a:off x="7524410" y="22048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円/楕円 569"/>
          <p:cNvSpPr/>
          <p:nvPr/>
        </p:nvSpPr>
        <p:spPr>
          <a:xfrm>
            <a:off x="68043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1" name="円/楕円 570"/>
          <p:cNvSpPr/>
          <p:nvPr/>
        </p:nvSpPr>
        <p:spPr>
          <a:xfrm>
            <a:off x="68043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円/楕円 571"/>
          <p:cNvSpPr/>
          <p:nvPr/>
        </p:nvSpPr>
        <p:spPr>
          <a:xfrm>
            <a:off x="7524410" y="29249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3" name="円/楕円 572"/>
          <p:cNvSpPr/>
          <p:nvPr/>
        </p:nvSpPr>
        <p:spPr>
          <a:xfrm>
            <a:off x="7524410" y="36449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4" name="直線コネクタ 573"/>
          <p:cNvCxnSpPr>
            <a:stCxn id="565" idx="6"/>
            <a:endCxn id="568" idx="2"/>
          </p:cNvCxnSpPr>
          <p:nvPr/>
        </p:nvCxnSpPr>
        <p:spPr>
          <a:xfrm>
            <a:off x="63002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5" name="直線コネクタ 574"/>
          <p:cNvCxnSpPr>
            <a:stCxn id="568" idx="6"/>
            <a:endCxn id="569" idx="2"/>
          </p:cNvCxnSpPr>
          <p:nvPr/>
        </p:nvCxnSpPr>
        <p:spPr>
          <a:xfrm>
            <a:off x="7020310" y="2312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6" name="直線コネクタ 575"/>
          <p:cNvCxnSpPr>
            <a:stCxn id="566" idx="6"/>
            <a:endCxn id="570" idx="2"/>
          </p:cNvCxnSpPr>
          <p:nvPr/>
        </p:nvCxnSpPr>
        <p:spPr>
          <a:xfrm>
            <a:off x="6300210" y="30329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7" name="直線コネクタ 576"/>
          <p:cNvCxnSpPr>
            <a:stCxn id="570" idx="6"/>
            <a:endCxn id="572" idx="2"/>
          </p:cNvCxnSpPr>
          <p:nvPr/>
        </p:nvCxnSpPr>
        <p:spPr>
          <a:xfrm>
            <a:off x="7020310" y="30329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8" name="直線コネクタ 577"/>
          <p:cNvCxnSpPr>
            <a:stCxn id="567" idx="6"/>
            <a:endCxn id="571" idx="2"/>
          </p:cNvCxnSpPr>
          <p:nvPr/>
        </p:nvCxnSpPr>
        <p:spPr>
          <a:xfrm flipV="1">
            <a:off x="6300210" y="37529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9" name="直線コネクタ 578"/>
          <p:cNvCxnSpPr>
            <a:stCxn id="571" idx="6"/>
            <a:endCxn id="573" idx="2"/>
          </p:cNvCxnSpPr>
          <p:nvPr/>
        </p:nvCxnSpPr>
        <p:spPr>
          <a:xfrm>
            <a:off x="7020310" y="37529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0" name="直線コネクタ 579"/>
          <p:cNvCxnSpPr>
            <a:stCxn id="565" idx="4"/>
            <a:endCxn id="566" idx="0"/>
          </p:cNvCxnSpPr>
          <p:nvPr/>
        </p:nvCxnSpPr>
        <p:spPr>
          <a:xfrm>
            <a:off x="61922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1" name="直線コネクタ 580"/>
          <p:cNvCxnSpPr>
            <a:stCxn id="568" idx="4"/>
            <a:endCxn id="570" idx="0"/>
          </p:cNvCxnSpPr>
          <p:nvPr/>
        </p:nvCxnSpPr>
        <p:spPr>
          <a:xfrm>
            <a:off x="69123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2" name="直線コネクタ 581"/>
          <p:cNvCxnSpPr>
            <a:stCxn id="569" idx="4"/>
            <a:endCxn id="572" idx="0"/>
          </p:cNvCxnSpPr>
          <p:nvPr/>
        </p:nvCxnSpPr>
        <p:spPr>
          <a:xfrm>
            <a:off x="7632410" y="2420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3" name="直線コネクタ 582"/>
          <p:cNvCxnSpPr>
            <a:stCxn id="566" idx="4"/>
            <a:endCxn id="567" idx="0"/>
          </p:cNvCxnSpPr>
          <p:nvPr/>
        </p:nvCxnSpPr>
        <p:spPr>
          <a:xfrm>
            <a:off x="6192210" y="31409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4" name="直線コネクタ 583"/>
          <p:cNvCxnSpPr>
            <a:stCxn id="570" idx="4"/>
            <a:endCxn id="571" idx="0"/>
          </p:cNvCxnSpPr>
          <p:nvPr/>
        </p:nvCxnSpPr>
        <p:spPr>
          <a:xfrm>
            <a:off x="69123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5" name="直線コネクタ 584"/>
          <p:cNvCxnSpPr>
            <a:stCxn id="572" idx="4"/>
            <a:endCxn id="573" idx="0"/>
          </p:cNvCxnSpPr>
          <p:nvPr/>
        </p:nvCxnSpPr>
        <p:spPr>
          <a:xfrm>
            <a:off x="7632410" y="31409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6" name="直線コネクタ 585"/>
          <p:cNvCxnSpPr>
            <a:stCxn id="565" idx="7"/>
            <a:endCxn id="556" idx="3"/>
          </p:cNvCxnSpPr>
          <p:nvPr/>
        </p:nvCxnSpPr>
        <p:spPr>
          <a:xfrm flipV="1">
            <a:off x="62685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7" name="直線コネクタ 586"/>
          <p:cNvCxnSpPr>
            <a:stCxn id="568" idx="7"/>
            <a:endCxn id="559" idx="3"/>
          </p:cNvCxnSpPr>
          <p:nvPr/>
        </p:nvCxnSpPr>
        <p:spPr>
          <a:xfrm flipV="1">
            <a:off x="69886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8" name="直線コネクタ 587"/>
          <p:cNvCxnSpPr>
            <a:stCxn id="569" idx="7"/>
            <a:endCxn id="560" idx="3"/>
          </p:cNvCxnSpPr>
          <p:nvPr/>
        </p:nvCxnSpPr>
        <p:spPr>
          <a:xfrm flipV="1">
            <a:off x="7708778" y="21011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9" name="直線コネクタ 588"/>
          <p:cNvCxnSpPr>
            <a:stCxn id="566" idx="7"/>
            <a:endCxn id="557" idx="3"/>
          </p:cNvCxnSpPr>
          <p:nvPr/>
        </p:nvCxnSpPr>
        <p:spPr>
          <a:xfrm flipV="1">
            <a:off x="62685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0" name="直線コネクタ 589"/>
          <p:cNvCxnSpPr>
            <a:stCxn id="570" idx="7"/>
            <a:endCxn id="561" idx="3"/>
          </p:cNvCxnSpPr>
          <p:nvPr/>
        </p:nvCxnSpPr>
        <p:spPr>
          <a:xfrm flipV="1">
            <a:off x="69886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1" name="直線コネクタ 590"/>
          <p:cNvCxnSpPr>
            <a:stCxn id="572" idx="7"/>
            <a:endCxn id="563" idx="3"/>
          </p:cNvCxnSpPr>
          <p:nvPr/>
        </p:nvCxnSpPr>
        <p:spPr>
          <a:xfrm flipV="1">
            <a:off x="7708778" y="28212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2" name="直線コネクタ 591"/>
          <p:cNvCxnSpPr>
            <a:stCxn id="567" idx="7"/>
            <a:endCxn id="558" idx="3"/>
          </p:cNvCxnSpPr>
          <p:nvPr/>
        </p:nvCxnSpPr>
        <p:spPr>
          <a:xfrm flipV="1">
            <a:off x="6268578" y="35413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3" name="直線コネクタ 592"/>
          <p:cNvCxnSpPr>
            <a:stCxn id="571" idx="7"/>
            <a:endCxn id="562" idx="3"/>
          </p:cNvCxnSpPr>
          <p:nvPr/>
        </p:nvCxnSpPr>
        <p:spPr>
          <a:xfrm flipV="1">
            <a:off x="69886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4" name="直線コネクタ 593"/>
          <p:cNvCxnSpPr>
            <a:stCxn id="573" idx="7"/>
            <a:endCxn id="564" idx="3"/>
          </p:cNvCxnSpPr>
          <p:nvPr/>
        </p:nvCxnSpPr>
        <p:spPr>
          <a:xfrm flipV="1">
            <a:off x="7708778" y="35412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5" name="直線コネクタ 594"/>
          <p:cNvCxnSpPr>
            <a:stCxn id="628" idx="6"/>
            <a:endCxn id="631" idx="2"/>
          </p:cNvCxnSpPr>
          <p:nvPr/>
        </p:nvCxnSpPr>
        <p:spPr>
          <a:xfrm>
            <a:off x="1547580" y="44011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6" name="直線コネクタ 595"/>
          <p:cNvCxnSpPr>
            <a:stCxn id="631" idx="6"/>
            <a:endCxn id="632" idx="2"/>
          </p:cNvCxnSpPr>
          <p:nvPr/>
        </p:nvCxnSpPr>
        <p:spPr>
          <a:xfrm>
            <a:off x="2267680" y="44011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7" name="直線コネクタ 596"/>
          <p:cNvCxnSpPr>
            <a:stCxn id="629" idx="6"/>
            <a:endCxn id="633" idx="2"/>
          </p:cNvCxnSpPr>
          <p:nvPr/>
        </p:nvCxnSpPr>
        <p:spPr>
          <a:xfrm>
            <a:off x="1547580" y="51212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直線コネクタ 597"/>
          <p:cNvCxnSpPr>
            <a:stCxn id="633" idx="6"/>
            <a:endCxn id="635" idx="2"/>
          </p:cNvCxnSpPr>
          <p:nvPr/>
        </p:nvCxnSpPr>
        <p:spPr>
          <a:xfrm>
            <a:off x="2267680" y="51212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9" name="直線コネクタ 598"/>
          <p:cNvCxnSpPr>
            <a:stCxn id="630" idx="6"/>
            <a:endCxn id="634" idx="2"/>
          </p:cNvCxnSpPr>
          <p:nvPr/>
        </p:nvCxnSpPr>
        <p:spPr>
          <a:xfrm flipV="1">
            <a:off x="1547580" y="584116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0" name="直線コネクタ 599"/>
          <p:cNvCxnSpPr>
            <a:stCxn id="634" idx="6"/>
            <a:endCxn id="636" idx="2"/>
          </p:cNvCxnSpPr>
          <p:nvPr/>
        </p:nvCxnSpPr>
        <p:spPr>
          <a:xfrm>
            <a:off x="2267680" y="58411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1" name="直線コネクタ 600"/>
          <p:cNvCxnSpPr>
            <a:stCxn id="628" idx="4"/>
            <a:endCxn id="629" idx="0"/>
          </p:cNvCxnSpPr>
          <p:nvPr/>
        </p:nvCxnSpPr>
        <p:spPr>
          <a:xfrm>
            <a:off x="1439580" y="45091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2" name="直線コネクタ 601"/>
          <p:cNvCxnSpPr>
            <a:stCxn id="631" idx="4"/>
            <a:endCxn id="633" idx="0"/>
          </p:cNvCxnSpPr>
          <p:nvPr/>
        </p:nvCxnSpPr>
        <p:spPr>
          <a:xfrm>
            <a:off x="2159680" y="45091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3" name="直線コネクタ 602"/>
          <p:cNvCxnSpPr>
            <a:stCxn id="632" idx="4"/>
            <a:endCxn id="635" idx="0"/>
          </p:cNvCxnSpPr>
          <p:nvPr/>
        </p:nvCxnSpPr>
        <p:spPr>
          <a:xfrm>
            <a:off x="2879780" y="45091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4" name="直線コネクタ 603"/>
          <p:cNvCxnSpPr>
            <a:stCxn id="629" idx="4"/>
            <a:endCxn id="630" idx="0"/>
          </p:cNvCxnSpPr>
          <p:nvPr/>
        </p:nvCxnSpPr>
        <p:spPr>
          <a:xfrm>
            <a:off x="1439580" y="5229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5" name="直線コネクタ 604"/>
          <p:cNvCxnSpPr>
            <a:stCxn id="633" idx="4"/>
            <a:endCxn id="634" idx="0"/>
          </p:cNvCxnSpPr>
          <p:nvPr/>
        </p:nvCxnSpPr>
        <p:spPr>
          <a:xfrm>
            <a:off x="2159680" y="52292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6" name="直線コネクタ 605"/>
          <p:cNvCxnSpPr>
            <a:stCxn id="635" idx="4"/>
            <a:endCxn id="636" idx="0"/>
          </p:cNvCxnSpPr>
          <p:nvPr/>
        </p:nvCxnSpPr>
        <p:spPr>
          <a:xfrm>
            <a:off x="2879780" y="52292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7" name="直線コネクタ 606"/>
          <p:cNvCxnSpPr>
            <a:stCxn id="637" idx="6"/>
            <a:endCxn id="640" idx="2"/>
          </p:cNvCxnSpPr>
          <p:nvPr/>
        </p:nvCxnSpPr>
        <p:spPr>
          <a:xfrm>
            <a:off x="1043510" y="46891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8" name="直線コネクタ 607"/>
          <p:cNvCxnSpPr>
            <a:stCxn id="640" idx="6"/>
            <a:endCxn id="641" idx="2"/>
          </p:cNvCxnSpPr>
          <p:nvPr/>
        </p:nvCxnSpPr>
        <p:spPr>
          <a:xfrm>
            <a:off x="1763610" y="468916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9" name="直線コネクタ 608"/>
          <p:cNvCxnSpPr>
            <a:stCxn id="638" idx="6"/>
            <a:endCxn id="642" idx="2"/>
          </p:cNvCxnSpPr>
          <p:nvPr/>
        </p:nvCxnSpPr>
        <p:spPr>
          <a:xfrm>
            <a:off x="1043510" y="540926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0" name="直線コネクタ 609"/>
          <p:cNvCxnSpPr>
            <a:stCxn id="642" idx="6"/>
            <a:endCxn id="644" idx="2"/>
          </p:cNvCxnSpPr>
          <p:nvPr/>
        </p:nvCxnSpPr>
        <p:spPr>
          <a:xfrm>
            <a:off x="1763610" y="540926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1" name="直線コネクタ 610"/>
          <p:cNvCxnSpPr>
            <a:stCxn id="639" idx="6"/>
            <a:endCxn id="643" idx="2"/>
          </p:cNvCxnSpPr>
          <p:nvPr/>
        </p:nvCxnSpPr>
        <p:spPr>
          <a:xfrm flipV="1">
            <a:off x="1043510" y="61292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2" name="直線コネクタ 611"/>
          <p:cNvCxnSpPr>
            <a:stCxn id="643" idx="6"/>
            <a:endCxn id="645" idx="2"/>
          </p:cNvCxnSpPr>
          <p:nvPr/>
        </p:nvCxnSpPr>
        <p:spPr>
          <a:xfrm>
            <a:off x="1763610" y="61292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3" name="直線コネクタ 612"/>
          <p:cNvCxnSpPr>
            <a:stCxn id="637" idx="4"/>
            <a:endCxn id="638" idx="0"/>
          </p:cNvCxnSpPr>
          <p:nvPr/>
        </p:nvCxnSpPr>
        <p:spPr>
          <a:xfrm>
            <a:off x="935510" y="47971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4" name="直線コネクタ 613"/>
          <p:cNvCxnSpPr>
            <a:stCxn id="640" idx="4"/>
            <a:endCxn id="642" idx="0"/>
          </p:cNvCxnSpPr>
          <p:nvPr/>
        </p:nvCxnSpPr>
        <p:spPr>
          <a:xfrm>
            <a:off x="1655610" y="479716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5" name="直線コネクタ 614"/>
          <p:cNvCxnSpPr>
            <a:stCxn id="641" idx="4"/>
            <a:endCxn id="644" idx="0"/>
          </p:cNvCxnSpPr>
          <p:nvPr/>
        </p:nvCxnSpPr>
        <p:spPr>
          <a:xfrm>
            <a:off x="2375710" y="479716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直線コネクタ 615"/>
          <p:cNvCxnSpPr>
            <a:stCxn id="638" idx="4"/>
            <a:endCxn id="639" idx="0"/>
          </p:cNvCxnSpPr>
          <p:nvPr/>
        </p:nvCxnSpPr>
        <p:spPr>
          <a:xfrm>
            <a:off x="935510" y="5517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7" name="直線コネクタ 616"/>
          <p:cNvCxnSpPr>
            <a:stCxn id="642" idx="4"/>
            <a:endCxn id="643" idx="0"/>
          </p:cNvCxnSpPr>
          <p:nvPr/>
        </p:nvCxnSpPr>
        <p:spPr>
          <a:xfrm>
            <a:off x="1655610" y="55172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8" name="直線コネクタ 617"/>
          <p:cNvCxnSpPr>
            <a:stCxn id="644" idx="4"/>
            <a:endCxn id="645" idx="0"/>
          </p:cNvCxnSpPr>
          <p:nvPr/>
        </p:nvCxnSpPr>
        <p:spPr>
          <a:xfrm>
            <a:off x="2375710" y="55172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9" name="直線コネクタ 618"/>
          <p:cNvCxnSpPr>
            <a:stCxn id="637" idx="7"/>
            <a:endCxn id="628" idx="3"/>
          </p:cNvCxnSpPr>
          <p:nvPr/>
        </p:nvCxnSpPr>
        <p:spPr>
          <a:xfrm flipV="1">
            <a:off x="1011878" y="44774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0" name="直線コネクタ 619"/>
          <p:cNvCxnSpPr>
            <a:stCxn id="640" idx="7"/>
            <a:endCxn id="631" idx="3"/>
          </p:cNvCxnSpPr>
          <p:nvPr/>
        </p:nvCxnSpPr>
        <p:spPr>
          <a:xfrm flipV="1">
            <a:off x="1731978" y="44774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1" name="直線コネクタ 620"/>
          <p:cNvCxnSpPr>
            <a:stCxn id="641" idx="7"/>
            <a:endCxn id="632" idx="3"/>
          </p:cNvCxnSpPr>
          <p:nvPr/>
        </p:nvCxnSpPr>
        <p:spPr>
          <a:xfrm flipV="1">
            <a:off x="2452078" y="44774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2" name="直線コネクタ 621"/>
          <p:cNvCxnSpPr>
            <a:stCxn id="638" idx="7"/>
            <a:endCxn id="629" idx="3"/>
          </p:cNvCxnSpPr>
          <p:nvPr/>
        </p:nvCxnSpPr>
        <p:spPr>
          <a:xfrm flipV="1">
            <a:off x="1011878" y="51975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3" name="直線コネクタ 622"/>
          <p:cNvCxnSpPr>
            <a:stCxn id="642" idx="7"/>
            <a:endCxn id="633" idx="3"/>
          </p:cNvCxnSpPr>
          <p:nvPr/>
        </p:nvCxnSpPr>
        <p:spPr>
          <a:xfrm flipV="1">
            <a:off x="1731978" y="51975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4" name="直線コネクタ 623"/>
          <p:cNvCxnSpPr>
            <a:stCxn id="644" idx="7"/>
            <a:endCxn id="635" idx="3"/>
          </p:cNvCxnSpPr>
          <p:nvPr/>
        </p:nvCxnSpPr>
        <p:spPr>
          <a:xfrm flipV="1">
            <a:off x="2452078" y="5197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5" name="直線コネクタ 624"/>
          <p:cNvCxnSpPr>
            <a:stCxn id="639" idx="7"/>
            <a:endCxn id="630" idx="3"/>
          </p:cNvCxnSpPr>
          <p:nvPr/>
        </p:nvCxnSpPr>
        <p:spPr>
          <a:xfrm flipV="1">
            <a:off x="1011878" y="59176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6" name="直線コネクタ 625"/>
          <p:cNvCxnSpPr>
            <a:stCxn id="643" idx="7"/>
            <a:endCxn id="634" idx="3"/>
          </p:cNvCxnSpPr>
          <p:nvPr/>
        </p:nvCxnSpPr>
        <p:spPr>
          <a:xfrm flipV="1">
            <a:off x="1731978" y="59175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7" name="直線コネクタ 626"/>
          <p:cNvCxnSpPr>
            <a:stCxn id="645" idx="7"/>
            <a:endCxn id="636" idx="3"/>
          </p:cNvCxnSpPr>
          <p:nvPr/>
        </p:nvCxnSpPr>
        <p:spPr>
          <a:xfrm flipV="1">
            <a:off x="2452078" y="59175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28" name="円/楕円 627"/>
          <p:cNvSpPr/>
          <p:nvPr/>
        </p:nvSpPr>
        <p:spPr>
          <a:xfrm>
            <a:off x="1331580" y="42931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9" name="円/楕円 628"/>
          <p:cNvSpPr/>
          <p:nvPr/>
        </p:nvSpPr>
        <p:spPr>
          <a:xfrm>
            <a:off x="1331580" y="50132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0" name="円/楕円 629"/>
          <p:cNvSpPr/>
          <p:nvPr/>
        </p:nvSpPr>
        <p:spPr>
          <a:xfrm>
            <a:off x="1331580" y="57333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1" name="円/楕円 630"/>
          <p:cNvSpPr/>
          <p:nvPr/>
        </p:nvSpPr>
        <p:spPr>
          <a:xfrm>
            <a:off x="2051680" y="42931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2" name="円/楕円 631"/>
          <p:cNvSpPr/>
          <p:nvPr/>
        </p:nvSpPr>
        <p:spPr>
          <a:xfrm>
            <a:off x="2771780" y="42931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3" name="円/楕円 632"/>
          <p:cNvSpPr/>
          <p:nvPr/>
        </p:nvSpPr>
        <p:spPr>
          <a:xfrm>
            <a:off x="2051680" y="50132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4" name="円/楕円 633"/>
          <p:cNvSpPr/>
          <p:nvPr/>
        </p:nvSpPr>
        <p:spPr>
          <a:xfrm>
            <a:off x="2051680" y="573316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5" name="円/楕円 634"/>
          <p:cNvSpPr/>
          <p:nvPr/>
        </p:nvSpPr>
        <p:spPr>
          <a:xfrm>
            <a:off x="2771780" y="50132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6" name="円/楕円 635"/>
          <p:cNvSpPr/>
          <p:nvPr/>
        </p:nvSpPr>
        <p:spPr>
          <a:xfrm>
            <a:off x="2771780" y="573316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7" name="円/楕円 636"/>
          <p:cNvSpPr/>
          <p:nvPr/>
        </p:nvSpPr>
        <p:spPr>
          <a:xfrm>
            <a:off x="827510" y="45811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8" name="円/楕円 637"/>
          <p:cNvSpPr/>
          <p:nvPr/>
        </p:nvSpPr>
        <p:spPr>
          <a:xfrm>
            <a:off x="827510" y="53012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9" name="円/楕円 638"/>
          <p:cNvSpPr/>
          <p:nvPr/>
        </p:nvSpPr>
        <p:spPr>
          <a:xfrm>
            <a:off x="827510" y="60213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0" name="円/楕円 639"/>
          <p:cNvSpPr/>
          <p:nvPr/>
        </p:nvSpPr>
        <p:spPr>
          <a:xfrm>
            <a:off x="1547610" y="45811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1" name="円/楕円 640"/>
          <p:cNvSpPr/>
          <p:nvPr/>
        </p:nvSpPr>
        <p:spPr>
          <a:xfrm>
            <a:off x="2267710" y="45811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2" name="円/楕円 641"/>
          <p:cNvSpPr/>
          <p:nvPr/>
        </p:nvSpPr>
        <p:spPr>
          <a:xfrm>
            <a:off x="1547610" y="53012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3" name="円/楕円 642"/>
          <p:cNvSpPr/>
          <p:nvPr/>
        </p:nvSpPr>
        <p:spPr>
          <a:xfrm>
            <a:off x="1547610" y="60212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4" name="円/楕円 643"/>
          <p:cNvSpPr/>
          <p:nvPr/>
        </p:nvSpPr>
        <p:spPr>
          <a:xfrm>
            <a:off x="2267710" y="53012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5" name="円/楕円 644"/>
          <p:cNvSpPr/>
          <p:nvPr/>
        </p:nvSpPr>
        <p:spPr>
          <a:xfrm>
            <a:off x="2267710" y="60212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6" name="円/楕円 645"/>
          <p:cNvSpPr/>
          <p:nvPr/>
        </p:nvSpPr>
        <p:spPr>
          <a:xfrm>
            <a:off x="323440" y="486920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7" name="円/楕円 646"/>
          <p:cNvSpPr/>
          <p:nvPr/>
        </p:nvSpPr>
        <p:spPr>
          <a:xfrm>
            <a:off x="323440" y="55893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8" name="円/楕円 647"/>
          <p:cNvSpPr/>
          <p:nvPr/>
        </p:nvSpPr>
        <p:spPr>
          <a:xfrm>
            <a:off x="323440" y="63094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9" name="円/楕円 648"/>
          <p:cNvSpPr/>
          <p:nvPr/>
        </p:nvSpPr>
        <p:spPr>
          <a:xfrm>
            <a:off x="1043540" y="486920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0" name="円/楕円 649"/>
          <p:cNvSpPr/>
          <p:nvPr/>
        </p:nvSpPr>
        <p:spPr>
          <a:xfrm>
            <a:off x="1763640" y="486920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1" name="円/楕円 650"/>
          <p:cNvSpPr/>
          <p:nvPr/>
        </p:nvSpPr>
        <p:spPr>
          <a:xfrm>
            <a:off x="1043540" y="55893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円/楕円 651"/>
          <p:cNvSpPr/>
          <p:nvPr/>
        </p:nvSpPr>
        <p:spPr>
          <a:xfrm>
            <a:off x="1043540" y="630924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円/楕円 652"/>
          <p:cNvSpPr/>
          <p:nvPr/>
        </p:nvSpPr>
        <p:spPr>
          <a:xfrm>
            <a:off x="1763640" y="55893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円/楕円 653"/>
          <p:cNvSpPr/>
          <p:nvPr/>
        </p:nvSpPr>
        <p:spPr>
          <a:xfrm>
            <a:off x="1763640" y="630924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5" name="直線コネクタ 654"/>
          <p:cNvCxnSpPr>
            <a:stCxn id="646" idx="6"/>
            <a:endCxn id="649" idx="2"/>
          </p:cNvCxnSpPr>
          <p:nvPr/>
        </p:nvCxnSpPr>
        <p:spPr>
          <a:xfrm>
            <a:off x="539440" y="49772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6" name="直線コネクタ 655"/>
          <p:cNvCxnSpPr>
            <a:stCxn id="649" idx="6"/>
            <a:endCxn id="650" idx="2"/>
          </p:cNvCxnSpPr>
          <p:nvPr/>
        </p:nvCxnSpPr>
        <p:spPr>
          <a:xfrm>
            <a:off x="1259540" y="49772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7" name="直線コネクタ 656"/>
          <p:cNvCxnSpPr>
            <a:stCxn id="647" idx="6"/>
            <a:endCxn id="651" idx="2"/>
          </p:cNvCxnSpPr>
          <p:nvPr/>
        </p:nvCxnSpPr>
        <p:spPr>
          <a:xfrm>
            <a:off x="539440" y="569730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8" name="直線コネクタ 657"/>
          <p:cNvCxnSpPr>
            <a:stCxn id="651" idx="6"/>
            <a:endCxn id="653" idx="2"/>
          </p:cNvCxnSpPr>
          <p:nvPr/>
        </p:nvCxnSpPr>
        <p:spPr>
          <a:xfrm>
            <a:off x="1259540" y="569730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9" name="直線コネクタ 658"/>
          <p:cNvCxnSpPr>
            <a:stCxn id="648" idx="6"/>
            <a:endCxn id="652" idx="2"/>
          </p:cNvCxnSpPr>
          <p:nvPr/>
        </p:nvCxnSpPr>
        <p:spPr>
          <a:xfrm flipV="1">
            <a:off x="539440" y="641724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0" name="直線コネクタ 659"/>
          <p:cNvCxnSpPr>
            <a:stCxn id="652" idx="6"/>
            <a:endCxn id="654" idx="2"/>
          </p:cNvCxnSpPr>
          <p:nvPr/>
        </p:nvCxnSpPr>
        <p:spPr>
          <a:xfrm>
            <a:off x="1259540" y="64172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1" name="直線コネクタ 660"/>
          <p:cNvCxnSpPr>
            <a:stCxn id="646" idx="4"/>
            <a:endCxn id="647" idx="0"/>
          </p:cNvCxnSpPr>
          <p:nvPr/>
        </p:nvCxnSpPr>
        <p:spPr>
          <a:xfrm>
            <a:off x="431440" y="5085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2" name="直線コネクタ 661"/>
          <p:cNvCxnSpPr>
            <a:stCxn id="649" idx="4"/>
            <a:endCxn id="651" idx="0"/>
          </p:cNvCxnSpPr>
          <p:nvPr/>
        </p:nvCxnSpPr>
        <p:spPr>
          <a:xfrm>
            <a:off x="1151540" y="5085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3" name="直線コネクタ 662"/>
          <p:cNvCxnSpPr>
            <a:stCxn id="650" idx="4"/>
            <a:endCxn id="653" idx="0"/>
          </p:cNvCxnSpPr>
          <p:nvPr/>
        </p:nvCxnSpPr>
        <p:spPr>
          <a:xfrm>
            <a:off x="1871640" y="5085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4" name="直線コネクタ 663"/>
          <p:cNvCxnSpPr>
            <a:stCxn id="647" idx="4"/>
            <a:endCxn id="648" idx="0"/>
          </p:cNvCxnSpPr>
          <p:nvPr/>
        </p:nvCxnSpPr>
        <p:spPr>
          <a:xfrm>
            <a:off x="431440" y="58053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5" name="直線コネクタ 664"/>
          <p:cNvCxnSpPr>
            <a:stCxn id="651" idx="4"/>
            <a:endCxn id="652" idx="0"/>
          </p:cNvCxnSpPr>
          <p:nvPr/>
        </p:nvCxnSpPr>
        <p:spPr>
          <a:xfrm>
            <a:off x="1151540" y="58053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6" name="直線コネクタ 665"/>
          <p:cNvCxnSpPr>
            <a:stCxn id="653" idx="4"/>
            <a:endCxn id="654" idx="0"/>
          </p:cNvCxnSpPr>
          <p:nvPr/>
        </p:nvCxnSpPr>
        <p:spPr>
          <a:xfrm>
            <a:off x="1871640" y="58053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7" name="直線コネクタ 666"/>
          <p:cNvCxnSpPr>
            <a:stCxn id="646" idx="7"/>
            <a:endCxn id="637" idx="3"/>
          </p:cNvCxnSpPr>
          <p:nvPr/>
        </p:nvCxnSpPr>
        <p:spPr>
          <a:xfrm flipV="1">
            <a:off x="507808" y="4765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8" name="直線コネクタ 667"/>
          <p:cNvCxnSpPr>
            <a:stCxn id="649" idx="7"/>
            <a:endCxn id="640" idx="3"/>
          </p:cNvCxnSpPr>
          <p:nvPr/>
        </p:nvCxnSpPr>
        <p:spPr>
          <a:xfrm flipV="1">
            <a:off x="1227908" y="4765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9" name="直線コネクタ 668"/>
          <p:cNvCxnSpPr>
            <a:stCxn id="650" idx="7"/>
            <a:endCxn id="641" idx="3"/>
          </p:cNvCxnSpPr>
          <p:nvPr/>
        </p:nvCxnSpPr>
        <p:spPr>
          <a:xfrm flipV="1">
            <a:off x="1948008" y="4765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0" name="直線コネクタ 669"/>
          <p:cNvCxnSpPr>
            <a:stCxn id="647" idx="7"/>
            <a:endCxn id="638" idx="3"/>
          </p:cNvCxnSpPr>
          <p:nvPr/>
        </p:nvCxnSpPr>
        <p:spPr>
          <a:xfrm flipV="1">
            <a:off x="507808" y="548562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1" name="直線コネクタ 670"/>
          <p:cNvCxnSpPr>
            <a:stCxn id="651" idx="7"/>
            <a:endCxn id="642" idx="3"/>
          </p:cNvCxnSpPr>
          <p:nvPr/>
        </p:nvCxnSpPr>
        <p:spPr>
          <a:xfrm flipV="1">
            <a:off x="1227908" y="548562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2" name="直線コネクタ 671"/>
          <p:cNvCxnSpPr>
            <a:stCxn id="653" idx="7"/>
            <a:endCxn id="644" idx="3"/>
          </p:cNvCxnSpPr>
          <p:nvPr/>
        </p:nvCxnSpPr>
        <p:spPr>
          <a:xfrm flipV="1">
            <a:off x="1948008" y="548562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3" name="直線コネクタ 672"/>
          <p:cNvCxnSpPr>
            <a:stCxn id="648" idx="7"/>
            <a:endCxn id="639" idx="3"/>
          </p:cNvCxnSpPr>
          <p:nvPr/>
        </p:nvCxnSpPr>
        <p:spPr>
          <a:xfrm flipV="1">
            <a:off x="507808" y="62057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4" name="直線コネクタ 673"/>
          <p:cNvCxnSpPr>
            <a:stCxn id="652" idx="7"/>
            <a:endCxn id="643" idx="3"/>
          </p:cNvCxnSpPr>
          <p:nvPr/>
        </p:nvCxnSpPr>
        <p:spPr>
          <a:xfrm flipV="1">
            <a:off x="1227908" y="62055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5" name="直線コネクタ 674"/>
          <p:cNvCxnSpPr>
            <a:stCxn id="654" idx="7"/>
            <a:endCxn id="645" idx="3"/>
          </p:cNvCxnSpPr>
          <p:nvPr/>
        </p:nvCxnSpPr>
        <p:spPr>
          <a:xfrm flipV="1">
            <a:off x="1948008" y="62055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6" name="直線コネクタ 675"/>
          <p:cNvCxnSpPr>
            <a:stCxn id="709" idx="6"/>
            <a:endCxn id="712" idx="2"/>
          </p:cNvCxnSpPr>
          <p:nvPr/>
        </p:nvCxnSpPr>
        <p:spPr>
          <a:xfrm>
            <a:off x="4427950" y="4401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7" name="直線コネクタ 676"/>
          <p:cNvCxnSpPr>
            <a:stCxn id="712" idx="6"/>
            <a:endCxn id="713" idx="2"/>
          </p:cNvCxnSpPr>
          <p:nvPr/>
        </p:nvCxnSpPr>
        <p:spPr>
          <a:xfrm>
            <a:off x="5148050" y="4401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8" name="直線コネクタ 677"/>
          <p:cNvCxnSpPr>
            <a:stCxn id="710" idx="6"/>
            <a:endCxn id="714" idx="2"/>
          </p:cNvCxnSpPr>
          <p:nvPr/>
        </p:nvCxnSpPr>
        <p:spPr>
          <a:xfrm>
            <a:off x="4427950" y="512125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9" name="直線コネクタ 678"/>
          <p:cNvCxnSpPr>
            <a:stCxn id="714" idx="6"/>
            <a:endCxn id="716" idx="2"/>
          </p:cNvCxnSpPr>
          <p:nvPr/>
        </p:nvCxnSpPr>
        <p:spPr>
          <a:xfrm>
            <a:off x="5148050" y="5121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0" name="直線コネクタ 679"/>
          <p:cNvCxnSpPr>
            <a:stCxn id="711" idx="6"/>
            <a:endCxn id="715" idx="2"/>
          </p:cNvCxnSpPr>
          <p:nvPr/>
        </p:nvCxnSpPr>
        <p:spPr>
          <a:xfrm flipV="1">
            <a:off x="4427950" y="584119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1" name="直線コネクタ 680"/>
          <p:cNvCxnSpPr>
            <a:stCxn id="715" idx="6"/>
            <a:endCxn id="717" idx="2"/>
          </p:cNvCxnSpPr>
          <p:nvPr/>
        </p:nvCxnSpPr>
        <p:spPr>
          <a:xfrm>
            <a:off x="5148050" y="584119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2" name="直線コネクタ 681"/>
          <p:cNvCxnSpPr>
            <a:stCxn id="709" idx="4"/>
            <a:endCxn id="710" idx="0"/>
          </p:cNvCxnSpPr>
          <p:nvPr/>
        </p:nvCxnSpPr>
        <p:spPr>
          <a:xfrm>
            <a:off x="4319950" y="4509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3" name="直線コネクタ 682"/>
          <p:cNvCxnSpPr>
            <a:stCxn id="712" idx="4"/>
            <a:endCxn id="714" idx="0"/>
          </p:cNvCxnSpPr>
          <p:nvPr/>
        </p:nvCxnSpPr>
        <p:spPr>
          <a:xfrm>
            <a:off x="5040050" y="4509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4" name="直線コネクタ 683"/>
          <p:cNvCxnSpPr>
            <a:stCxn id="713" idx="4"/>
            <a:endCxn id="716" idx="0"/>
          </p:cNvCxnSpPr>
          <p:nvPr/>
        </p:nvCxnSpPr>
        <p:spPr>
          <a:xfrm>
            <a:off x="5760150" y="4509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5" name="直線コネクタ 684"/>
          <p:cNvCxnSpPr>
            <a:stCxn id="710" idx="4"/>
            <a:endCxn id="711" idx="0"/>
          </p:cNvCxnSpPr>
          <p:nvPr/>
        </p:nvCxnSpPr>
        <p:spPr>
          <a:xfrm>
            <a:off x="4319950" y="5229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6" name="直線コネクタ 685"/>
          <p:cNvCxnSpPr>
            <a:stCxn id="714" idx="4"/>
            <a:endCxn id="715" idx="0"/>
          </p:cNvCxnSpPr>
          <p:nvPr/>
        </p:nvCxnSpPr>
        <p:spPr>
          <a:xfrm>
            <a:off x="5040050" y="5229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7" name="直線コネクタ 686"/>
          <p:cNvCxnSpPr>
            <a:stCxn id="716" idx="4"/>
            <a:endCxn id="717" idx="0"/>
          </p:cNvCxnSpPr>
          <p:nvPr/>
        </p:nvCxnSpPr>
        <p:spPr>
          <a:xfrm>
            <a:off x="5760150" y="5229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8" name="直線コネクタ 687"/>
          <p:cNvCxnSpPr>
            <a:stCxn id="718" idx="6"/>
            <a:endCxn id="721" idx="2"/>
          </p:cNvCxnSpPr>
          <p:nvPr/>
        </p:nvCxnSpPr>
        <p:spPr>
          <a:xfrm>
            <a:off x="3923880" y="4689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9" name="直線コネクタ 688"/>
          <p:cNvCxnSpPr>
            <a:stCxn id="721" idx="6"/>
            <a:endCxn id="722" idx="2"/>
          </p:cNvCxnSpPr>
          <p:nvPr/>
        </p:nvCxnSpPr>
        <p:spPr>
          <a:xfrm>
            <a:off x="4643980" y="46891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0" name="直線コネクタ 689"/>
          <p:cNvCxnSpPr>
            <a:stCxn id="719" idx="6"/>
            <a:endCxn id="723" idx="2"/>
          </p:cNvCxnSpPr>
          <p:nvPr/>
        </p:nvCxnSpPr>
        <p:spPr>
          <a:xfrm>
            <a:off x="3923880" y="54092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1" name="直線コネクタ 690"/>
          <p:cNvCxnSpPr>
            <a:stCxn id="723" idx="6"/>
            <a:endCxn id="725" idx="2"/>
          </p:cNvCxnSpPr>
          <p:nvPr/>
        </p:nvCxnSpPr>
        <p:spPr>
          <a:xfrm>
            <a:off x="4643980" y="54092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2" name="直線コネクタ 691"/>
          <p:cNvCxnSpPr>
            <a:stCxn id="720" idx="6"/>
            <a:endCxn id="724" idx="2"/>
          </p:cNvCxnSpPr>
          <p:nvPr/>
        </p:nvCxnSpPr>
        <p:spPr>
          <a:xfrm flipV="1">
            <a:off x="3923880" y="6129234"/>
            <a:ext cx="504100" cy="15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3" name="直線コネクタ 692"/>
          <p:cNvCxnSpPr>
            <a:stCxn id="724" idx="6"/>
            <a:endCxn id="726" idx="2"/>
          </p:cNvCxnSpPr>
          <p:nvPr/>
        </p:nvCxnSpPr>
        <p:spPr>
          <a:xfrm>
            <a:off x="4643980" y="61292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4" name="直線コネクタ 693"/>
          <p:cNvCxnSpPr>
            <a:stCxn id="718" idx="4"/>
            <a:endCxn id="719" idx="0"/>
          </p:cNvCxnSpPr>
          <p:nvPr/>
        </p:nvCxnSpPr>
        <p:spPr>
          <a:xfrm>
            <a:off x="3815880" y="4797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5" name="直線コネクタ 694"/>
          <p:cNvCxnSpPr>
            <a:stCxn id="721" idx="4"/>
            <a:endCxn id="723" idx="0"/>
          </p:cNvCxnSpPr>
          <p:nvPr/>
        </p:nvCxnSpPr>
        <p:spPr>
          <a:xfrm>
            <a:off x="4535980" y="47971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直線コネクタ 695"/>
          <p:cNvCxnSpPr>
            <a:stCxn id="722" idx="4"/>
            <a:endCxn id="725" idx="0"/>
          </p:cNvCxnSpPr>
          <p:nvPr/>
        </p:nvCxnSpPr>
        <p:spPr>
          <a:xfrm>
            <a:off x="5256080" y="47971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7" name="直線コネクタ 696"/>
          <p:cNvCxnSpPr>
            <a:stCxn id="719" idx="4"/>
            <a:endCxn id="720" idx="0"/>
          </p:cNvCxnSpPr>
          <p:nvPr/>
        </p:nvCxnSpPr>
        <p:spPr>
          <a:xfrm>
            <a:off x="3815880" y="55172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8" name="直線コネクタ 697"/>
          <p:cNvCxnSpPr>
            <a:stCxn id="723" idx="4"/>
            <a:endCxn id="724" idx="0"/>
          </p:cNvCxnSpPr>
          <p:nvPr/>
        </p:nvCxnSpPr>
        <p:spPr>
          <a:xfrm>
            <a:off x="4535980" y="551729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9" name="直線コネクタ 698"/>
          <p:cNvCxnSpPr>
            <a:stCxn id="725" idx="4"/>
            <a:endCxn id="726" idx="0"/>
          </p:cNvCxnSpPr>
          <p:nvPr/>
        </p:nvCxnSpPr>
        <p:spPr>
          <a:xfrm>
            <a:off x="5256080" y="5517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0" name="直線コネクタ 699"/>
          <p:cNvCxnSpPr>
            <a:stCxn id="718" idx="7"/>
            <a:endCxn id="709" idx="3"/>
          </p:cNvCxnSpPr>
          <p:nvPr/>
        </p:nvCxnSpPr>
        <p:spPr>
          <a:xfrm flipV="1">
            <a:off x="3892248" y="4477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1" name="直線コネクタ 700"/>
          <p:cNvCxnSpPr>
            <a:stCxn id="721" idx="7"/>
            <a:endCxn id="712" idx="3"/>
          </p:cNvCxnSpPr>
          <p:nvPr/>
        </p:nvCxnSpPr>
        <p:spPr>
          <a:xfrm flipV="1">
            <a:off x="4612348" y="447751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2" name="直線コネクタ 701"/>
          <p:cNvCxnSpPr>
            <a:stCxn id="722" idx="7"/>
            <a:endCxn id="713" idx="3"/>
          </p:cNvCxnSpPr>
          <p:nvPr/>
        </p:nvCxnSpPr>
        <p:spPr>
          <a:xfrm flipV="1">
            <a:off x="5332448" y="4477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3" name="直線コネクタ 702"/>
          <p:cNvCxnSpPr>
            <a:stCxn id="719" idx="7"/>
            <a:endCxn id="710" idx="3"/>
          </p:cNvCxnSpPr>
          <p:nvPr/>
        </p:nvCxnSpPr>
        <p:spPr>
          <a:xfrm flipV="1">
            <a:off x="3892248" y="519761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4" name="直線コネクタ 703"/>
          <p:cNvCxnSpPr>
            <a:stCxn id="723" idx="7"/>
            <a:endCxn id="714" idx="3"/>
          </p:cNvCxnSpPr>
          <p:nvPr/>
        </p:nvCxnSpPr>
        <p:spPr>
          <a:xfrm flipV="1">
            <a:off x="4612348" y="519761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5" name="直線コネクタ 704"/>
          <p:cNvCxnSpPr>
            <a:stCxn id="725" idx="7"/>
            <a:endCxn id="716" idx="3"/>
          </p:cNvCxnSpPr>
          <p:nvPr/>
        </p:nvCxnSpPr>
        <p:spPr>
          <a:xfrm flipV="1">
            <a:off x="5332448" y="5197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6" name="直線コネクタ 705"/>
          <p:cNvCxnSpPr>
            <a:stCxn id="720" idx="7"/>
            <a:endCxn id="711" idx="3"/>
          </p:cNvCxnSpPr>
          <p:nvPr/>
        </p:nvCxnSpPr>
        <p:spPr>
          <a:xfrm flipV="1">
            <a:off x="3892248" y="59177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7" name="直線コネクタ 706"/>
          <p:cNvCxnSpPr>
            <a:stCxn id="724" idx="7"/>
            <a:endCxn id="715" idx="3"/>
          </p:cNvCxnSpPr>
          <p:nvPr/>
        </p:nvCxnSpPr>
        <p:spPr>
          <a:xfrm flipV="1">
            <a:off x="4612348" y="5917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8" name="直線コネクタ 707"/>
          <p:cNvCxnSpPr>
            <a:stCxn id="726" idx="7"/>
            <a:endCxn id="717" idx="3"/>
          </p:cNvCxnSpPr>
          <p:nvPr/>
        </p:nvCxnSpPr>
        <p:spPr>
          <a:xfrm flipV="1">
            <a:off x="5332448" y="5917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9" name="円/楕円 708"/>
          <p:cNvSpPr/>
          <p:nvPr/>
        </p:nvSpPr>
        <p:spPr>
          <a:xfrm>
            <a:off x="4211950" y="429315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円/楕円 709"/>
          <p:cNvSpPr/>
          <p:nvPr/>
        </p:nvSpPr>
        <p:spPr>
          <a:xfrm>
            <a:off x="4211950" y="50132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1" name="円/楕円 710"/>
          <p:cNvSpPr/>
          <p:nvPr/>
        </p:nvSpPr>
        <p:spPr>
          <a:xfrm>
            <a:off x="4211950" y="57333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円/楕円 711"/>
          <p:cNvSpPr/>
          <p:nvPr/>
        </p:nvSpPr>
        <p:spPr>
          <a:xfrm>
            <a:off x="4932050" y="42931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3" name="円/楕円 712"/>
          <p:cNvSpPr/>
          <p:nvPr/>
        </p:nvSpPr>
        <p:spPr>
          <a:xfrm>
            <a:off x="5652150" y="42931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4" name="円/楕円 713"/>
          <p:cNvSpPr/>
          <p:nvPr/>
        </p:nvSpPr>
        <p:spPr>
          <a:xfrm>
            <a:off x="4932050" y="50132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5" name="円/楕円 714"/>
          <p:cNvSpPr/>
          <p:nvPr/>
        </p:nvSpPr>
        <p:spPr>
          <a:xfrm>
            <a:off x="4932050" y="573319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6" name="円/楕円 715"/>
          <p:cNvSpPr/>
          <p:nvPr/>
        </p:nvSpPr>
        <p:spPr>
          <a:xfrm>
            <a:off x="5652150" y="50132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7" name="円/楕円 716"/>
          <p:cNvSpPr/>
          <p:nvPr/>
        </p:nvSpPr>
        <p:spPr>
          <a:xfrm>
            <a:off x="5652150" y="573319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8" name="円/楕円 717"/>
          <p:cNvSpPr/>
          <p:nvPr/>
        </p:nvSpPr>
        <p:spPr>
          <a:xfrm>
            <a:off x="3707880" y="458119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9" name="円/楕円 718"/>
          <p:cNvSpPr/>
          <p:nvPr/>
        </p:nvSpPr>
        <p:spPr>
          <a:xfrm>
            <a:off x="37078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0" name="円/楕円 719"/>
          <p:cNvSpPr/>
          <p:nvPr/>
        </p:nvSpPr>
        <p:spPr>
          <a:xfrm>
            <a:off x="3707880" y="60213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1" name="円/楕円 720"/>
          <p:cNvSpPr/>
          <p:nvPr/>
        </p:nvSpPr>
        <p:spPr>
          <a:xfrm>
            <a:off x="4427980" y="45811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2" name="円/楕円 721"/>
          <p:cNvSpPr/>
          <p:nvPr/>
        </p:nvSpPr>
        <p:spPr>
          <a:xfrm>
            <a:off x="5148080" y="45811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3" name="円/楕円 722"/>
          <p:cNvSpPr/>
          <p:nvPr/>
        </p:nvSpPr>
        <p:spPr>
          <a:xfrm>
            <a:off x="44279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円/楕円 723"/>
          <p:cNvSpPr/>
          <p:nvPr/>
        </p:nvSpPr>
        <p:spPr>
          <a:xfrm>
            <a:off x="4427980" y="60212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5" name="円/楕円 724"/>
          <p:cNvSpPr/>
          <p:nvPr/>
        </p:nvSpPr>
        <p:spPr>
          <a:xfrm>
            <a:off x="51480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6" name="円/楕円 725"/>
          <p:cNvSpPr/>
          <p:nvPr/>
        </p:nvSpPr>
        <p:spPr>
          <a:xfrm>
            <a:off x="5148080" y="602123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7" name="円/楕円 726"/>
          <p:cNvSpPr/>
          <p:nvPr/>
        </p:nvSpPr>
        <p:spPr>
          <a:xfrm>
            <a:off x="32038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8" name="円/楕円 727"/>
          <p:cNvSpPr/>
          <p:nvPr/>
        </p:nvSpPr>
        <p:spPr>
          <a:xfrm>
            <a:off x="3203810" y="55893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9" name="円/楕円 728"/>
          <p:cNvSpPr/>
          <p:nvPr/>
        </p:nvSpPr>
        <p:spPr>
          <a:xfrm>
            <a:off x="3203810" y="63094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円/楕円 729"/>
          <p:cNvSpPr/>
          <p:nvPr/>
        </p:nvSpPr>
        <p:spPr>
          <a:xfrm>
            <a:off x="39239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1" name="円/楕円 730"/>
          <p:cNvSpPr/>
          <p:nvPr/>
        </p:nvSpPr>
        <p:spPr>
          <a:xfrm>
            <a:off x="46440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2" name="円/楕円 731"/>
          <p:cNvSpPr/>
          <p:nvPr/>
        </p:nvSpPr>
        <p:spPr>
          <a:xfrm>
            <a:off x="3923910" y="55893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3" name="円/楕円 732"/>
          <p:cNvSpPr/>
          <p:nvPr/>
        </p:nvSpPr>
        <p:spPr>
          <a:xfrm>
            <a:off x="3923910" y="630927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4" name="円/楕円 733"/>
          <p:cNvSpPr/>
          <p:nvPr/>
        </p:nvSpPr>
        <p:spPr>
          <a:xfrm>
            <a:off x="4644010" y="55893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円/楕円 734"/>
          <p:cNvSpPr/>
          <p:nvPr/>
        </p:nvSpPr>
        <p:spPr>
          <a:xfrm>
            <a:off x="4644010" y="630927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6" name="直線コネクタ 735"/>
          <p:cNvCxnSpPr>
            <a:stCxn id="727" idx="6"/>
            <a:endCxn id="730" idx="2"/>
          </p:cNvCxnSpPr>
          <p:nvPr/>
        </p:nvCxnSpPr>
        <p:spPr>
          <a:xfrm>
            <a:off x="3419810" y="49772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7" name="直線コネクタ 736"/>
          <p:cNvCxnSpPr>
            <a:stCxn id="730" idx="6"/>
            <a:endCxn id="731" idx="2"/>
          </p:cNvCxnSpPr>
          <p:nvPr/>
        </p:nvCxnSpPr>
        <p:spPr>
          <a:xfrm>
            <a:off x="4139910" y="49772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8" name="直線コネクタ 737"/>
          <p:cNvCxnSpPr>
            <a:stCxn id="728" idx="6"/>
            <a:endCxn id="732" idx="2"/>
          </p:cNvCxnSpPr>
          <p:nvPr/>
        </p:nvCxnSpPr>
        <p:spPr>
          <a:xfrm>
            <a:off x="3419810" y="56973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9" name="直線コネクタ 738"/>
          <p:cNvCxnSpPr>
            <a:stCxn id="732" idx="6"/>
            <a:endCxn id="734" idx="2"/>
          </p:cNvCxnSpPr>
          <p:nvPr/>
        </p:nvCxnSpPr>
        <p:spPr>
          <a:xfrm>
            <a:off x="4139910" y="569733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0" name="直線コネクタ 739"/>
          <p:cNvCxnSpPr>
            <a:stCxn id="729" idx="6"/>
            <a:endCxn id="733" idx="2"/>
          </p:cNvCxnSpPr>
          <p:nvPr/>
        </p:nvCxnSpPr>
        <p:spPr>
          <a:xfrm flipV="1">
            <a:off x="3419810" y="641727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1" name="直線コネクタ 740"/>
          <p:cNvCxnSpPr>
            <a:stCxn id="733" idx="6"/>
            <a:endCxn id="735" idx="2"/>
          </p:cNvCxnSpPr>
          <p:nvPr/>
        </p:nvCxnSpPr>
        <p:spPr>
          <a:xfrm>
            <a:off x="4139910" y="64172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2" name="直線コネクタ 741"/>
          <p:cNvCxnSpPr>
            <a:stCxn id="727" idx="4"/>
            <a:endCxn id="728" idx="0"/>
          </p:cNvCxnSpPr>
          <p:nvPr/>
        </p:nvCxnSpPr>
        <p:spPr>
          <a:xfrm>
            <a:off x="3311810" y="50852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3" name="直線コネクタ 742"/>
          <p:cNvCxnSpPr>
            <a:stCxn id="730" idx="4"/>
            <a:endCxn id="732" idx="0"/>
          </p:cNvCxnSpPr>
          <p:nvPr/>
        </p:nvCxnSpPr>
        <p:spPr>
          <a:xfrm>
            <a:off x="4031910" y="50852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4" name="直線コネクタ 743"/>
          <p:cNvCxnSpPr>
            <a:stCxn id="731" idx="4"/>
            <a:endCxn id="734" idx="0"/>
          </p:cNvCxnSpPr>
          <p:nvPr/>
        </p:nvCxnSpPr>
        <p:spPr>
          <a:xfrm>
            <a:off x="4752010" y="5085230"/>
            <a:ext cx="0" cy="504100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5" name="直線コネクタ 744"/>
          <p:cNvCxnSpPr>
            <a:stCxn id="728" idx="4"/>
            <a:endCxn id="729" idx="0"/>
          </p:cNvCxnSpPr>
          <p:nvPr/>
        </p:nvCxnSpPr>
        <p:spPr>
          <a:xfrm>
            <a:off x="3311810" y="58053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6" name="直線コネクタ 745"/>
          <p:cNvCxnSpPr>
            <a:stCxn id="732" idx="4"/>
            <a:endCxn id="733" idx="0"/>
          </p:cNvCxnSpPr>
          <p:nvPr/>
        </p:nvCxnSpPr>
        <p:spPr>
          <a:xfrm>
            <a:off x="4031910" y="580533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7" name="直線コネクタ 746"/>
          <p:cNvCxnSpPr>
            <a:stCxn id="734" idx="4"/>
            <a:endCxn id="735" idx="0"/>
          </p:cNvCxnSpPr>
          <p:nvPr/>
        </p:nvCxnSpPr>
        <p:spPr>
          <a:xfrm>
            <a:off x="4752010" y="58053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8" name="直線コネクタ 747"/>
          <p:cNvCxnSpPr>
            <a:stCxn id="727" idx="7"/>
            <a:endCxn id="718" idx="3"/>
          </p:cNvCxnSpPr>
          <p:nvPr/>
        </p:nvCxnSpPr>
        <p:spPr>
          <a:xfrm flipV="1">
            <a:off x="33881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9" name="直線コネクタ 748"/>
          <p:cNvCxnSpPr>
            <a:stCxn id="730" idx="7"/>
            <a:endCxn id="721" idx="3"/>
          </p:cNvCxnSpPr>
          <p:nvPr/>
        </p:nvCxnSpPr>
        <p:spPr>
          <a:xfrm flipV="1">
            <a:off x="41082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0" name="直線コネクタ 749"/>
          <p:cNvCxnSpPr>
            <a:stCxn id="731" idx="7"/>
            <a:endCxn id="722" idx="3"/>
          </p:cNvCxnSpPr>
          <p:nvPr/>
        </p:nvCxnSpPr>
        <p:spPr>
          <a:xfrm flipV="1">
            <a:off x="48283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1" name="直線コネクタ 750"/>
          <p:cNvCxnSpPr>
            <a:stCxn id="728" idx="7"/>
            <a:endCxn id="719" idx="3"/>
          </p:cNvCxnSpPr>
          <p:nvPr/>
        </p:nvCxnSpPr>
        <p:spPr>
          <a:xfrm flipV="1">
            <a:off x="3388178" y="54856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2" name="直線コネクタ 751"/>
          <p:cNvCxnSpPr>
            <a:stCxn id="732" idx="7"/>
            <a:endCxn id="723" idx="3"/>
          </p:cNvCxnSpPr>
          <p:nvPr/>
        </p:nvCxnSpPr>
        <p:spPr>
          <a:xfrm flipV="1">
            <a:off x="4108278" y="548565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3" name="直線コネクタ 752"/>
          <p:cNvCxnSpPr>
            <a:stCxn id="734" idx="7"/>
            <a:endCxn id="725" idx="3"/>
          </p:cNvCxnSpPr>
          <p:nvPr/>
        </p:nvCxnSpPr>
        <p:spPr>
          <a:xfrm flipV="1">
            <a:off x="4828378" y="548565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4" name="直線コネクタ 753"/>
          <p:cNvCxnSpPr>
            <a:stCxn id="729" idx="7"/>
            <a:endCxn id="720" idx="3"/>
          </p:cNvCxnSpPr>
          <p:nvPr/>
        </p:nvCxnSpPr>
        <p:spPr>
          <a:xfrm flipV="1">
            <a:off x="3388178" y="62057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5" name="直線コネクタ 754"/>
          <p:cNvCxnSpPr>
            <a:stCxn id="733" idx="7"/>
            <a:endCxn id="724" idx="3"/>
          </p:cNvCxnSpPr>
          <p:nvPr/>
        </p:nvCxnSpPr>
        <p:spPr>
          <a:xfrm flipV="1">
            <a:off x="4108278" y="620560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6" name="直線コネクタ 755"/>
          <p:cNvCxnSpPr>
            <a:stCxn id="735" idx="7"/>
            <a:endCxn id="726" idx="3"/>
          </p:cNvCxnSpPr>
          <p:nvPr/>
        </p:nvCxnSpPr>
        <p:spPr>
          <a:xfrm flipV="1">
            <a:off x="4828378" y="62056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7" name="直線コネクタ 756"/>
          <p:cNvCxnSpPr>
            <a:stCxn id="790" idx="6"/>
            <a:endCxn id="793" idx="2"/>
          </p:cNvCxnSpPr>
          <p:nvPr/>
        </p:nvCxnSpPr>
        <p:spPr>
          <a:xfrm>
            <a:off x="7308350" y="4401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8" name="直線コネクタ 757"/>
          <p:cNvCxnSpPr>
            <a:stCxn id="793" idx="6"/>
            <a:endCxn id="794" idx="2"/>
          </p:cNvCxnSpPr>
          <p:nvPr/>
        </p:nvCxnSpPr>
        <p:spPr>
          <a:xfrm>
            <a:off x="8028450" y="44011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9" name="直線コネクタ 758"/>
          <p:cNvCxnSpPr>
            <a:stCxn id="791" idx="6"/>
            <a:endCxn id="795" idx="2"/>
          </p:cNvCxnSpPr>
          <p:nvPr/>
        </p:nvCxnSpPr>
        <p:spPr>
          <a:xfrm>
            <a:off x="7308350" y="5121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0" name="直線コネクタ 759"/>
          <p:cNvCxnSpPr>
            <a:stCxn id="795" idx="6"/>
            <a:endCxn id="797" idx="2"/>
          </p:cNvCxnSpPr>
          <p:nvPr/>
        </p:nvCxnSpPr>
        <p:spPr>
          <a:xfrm>
            <a:off x="8028450" y="5121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1" name="直線コネクタ 760"/>
          <p:cNvCxnSpPr>
            <a:stCxn id="792" idx="6"/>
            <a:endCxn id="796" idx="2"/>
          </p:cNvCxnSpPr>
          <p:nvPr/>
        </p:nvCxnSpPr>
        <p:spPr>
          <a:xfrm flipV="1">
            <a:off x="7308350" y="584119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2" name="直線コネクタ 761"/>
          <p:cNvCxnSpPr>
            <a:stCxn id="796" idx="6"/>
            <a:endCxn id="798" idx="2"/>
          </p:cNvCxnSpPr>
          <p:nvPr/>
        </p:nvCxnSpPr>
        <p:spPr>
          <a:xfrm>
            <a:off x="8028450" y="584119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3" name="直線コネクタ 762"/>
          <p:cNvCxnSpPr>
            <a:stCxn id="790" idx="4"/>
            <a:endCxn id="791" idx="0"/>
          </p:cNvCxnSpPr>
          <p:nvPr/>
        </p:nvCxnSpPr>
        <p:spPr>
          <a:xfrm>
            <a:off x="7200350" y="4509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4" name="直線コネクタ 763"/>
          <p:cNvCxnSpPr>
            <a:stCxn id="793" idx="4"/>
            <a:endCxn id="795" idx="0"/>
          </p:cNvCxnSpPr>
          <p:nvPr/>
        </p:nvCxnSpPr>
        <p:spPr>
          <a:xfrm>
            <a:off x="7920450" y="450915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5" name="直線コネクタ 764"/>
          <p:cNvCxnSpPr>
            <a:stCxn id="794" idx="4"/>
            <a:endCxn id="797" idx="0"/>
          </p:cNvCxnSpPr>
          <p:nvPr/>
        </p:nvCxnSpPr>
        <p:spPr>
          <a:xfrm>
            <a:off x="8640550" y="45091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6" name="直線コネクタ 765"/>
          <p:cNvCxnSpPr>
            <a:stCxn id="791" idx="4"/>
            <a:endCxn id="792" idx="0"/>
          </p:cNvCxnSpPr>
          <p:nvPr/>
        </p:nvCxnSpPr>
        <p:spPr>
          <a:xfrm>
            <a:off x="7200350" y="5229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7" name="直線コネクタ 766"/>
          <p:cNvCxnSpPr>
            <a:stCxn id="795" idx="4"/>
            <a:endCxn id="796" idx="0"/>
          </p:cNvCxnSpPr>
          <p:nvPr/>
        </p:nvCxnSpPr>
        <p:spPr>
          <a:xfrm>
            <a:off x="7920450" y="522925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8" name="直線コネクタ 767"/>
          <p:cNvCxnSpPr>
            <a:stCxn id="797" idx="4"/>
            <a:endCxn id="798" idx="0"/>
          </p:cNvCxnSpPr>
          <p:nvPr/>
        </p:nvCxnSpPr>
        <p:spPr>
          <a:xfrm>
            <a:off x="8640550" y="522925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9" name="直線コネクタ 768"/>
          <p:cNvCxnSpPr>
            <a:stCxn id="799" idx="6"/>
            <a:endCxn id="802" idx="2"/>
          </p:cNvCxnSpPr>
          <p:nvPr/>
        </p:nvCxnSpPr>
        <p:spPr>
          <a:xfrm>
            <a:off x="6804280" y="46891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0" name="直線コネクタ 769"/>
          <p:cNvCxnSpPr>
            <a:stCxn id="802" idx="6"/>
            <a:endCxn id="803" idx="2"/>
          </p:cNvCxnSpPr>
          <p:nvPr/>
        </p:nvCxnSpPr>
        <p:spPr>
          <a:xfrm>
            <a:off x="7524380" y="46891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1" name="直線コネクタ 770"/>
          <p:cNvCxnSpPr>
            <a:stCxn id="800" idx="6"/>
            <a:endCxn id="804" idx="2"/>
          </p:cNvCxnSpPr>
          <p:nvPr/>
        </p:nvCxnSpPr>
        <p:spPr>
          <a:xfrm>
            <a:off x="6804280" y="54092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2" name="直線コネクタ 771"/>
          <p:cNvCxnSpPr>
            <a:stCxn id="804" idx="6"/>
            <a:endCxn id="806" idx="2"/>
          </p:cNvCxnSpPr>
          <p:nvPr/>
        </p:nvCxnSpPr>
        <p:spPr>
          <a:xfrm>
            <a:off x="7524380" y="540929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3" name="直線コネクタ 772"/>
          <p:cNvCxnSpPr>
            <a:stCxn id="801" idx="6"/>
            <a:endCxn id="805" idx="2"/>
          </p:cNvCxnSpPr>
          <p:nvPr/>
        </p:nvCxnSpPr>
        <p:spPr>
          <a:xfrm flipV="1">
            <a:off x="6804280" y="6129234"/>
            <a:ext cx="504100" cy="15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4" name="直線コネクタ 773"/>
          <p:cNvCxnSpPr>
            <a:stCxn id="805" idx="6"/>
            <a:endCxn id="807" idx="2"/>
          </p:cNvCxnSpPr>
          <p:nvPr/>
        </p:nvCxnSpPr>
        <p:spPr>
          <a:xfrm>
            <a:off x="7524380" y="61292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5" name="直線コネクタ 774"/>
          <p:cNvCxnSpPr>
            <a:stCxn id="799" idx="4"/>
            <a:endCxn id="800" idx="0"/>
          </p:cNvCxnSpPr>
          <p:nvPr/>
        </p:nvCxnSpPr>
        <p:spPr>
          <a:xfrm>
            <a:off x="6696280" y="47971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6" name="直線コネクタ 775"/>
          <p:cNvCxnSpPr>
            <a:stCxn id="802" idx="4"/>
            <a:endCxn id="804" idx="0"/>
          </p:cNvCxnSpPr>
          <p:nvPr/>
        </p:nvCxnSpPr>
        <p:spPr>
          <a:xfrm>
            <a:off x="7416380" y="47971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7" name="直線コネクタ 776"/>
          <p:cNvCxnSpPr>
            <a:stCxn id="803" idx="4"/>
            <a:endCxn id="806" idx="0"/>
          </p:cNvCxnSpPr>
          <p:nvPr/>
        </p:nvCxnSpPr>
        <p:spPr>
          <a:xfrm>
            <a:off x="8136480" y="47971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8" name="直線コネクタ 777"/>
          <p:cNvCxnSpPr>
            <a:stCxn id="800" idx="4"/>
            <a:endCxn id="801" idx="0"/>
          </p:cNvCxnSpPr>
          <p:nvPr/>
        </p:nvCxnSpPr>
        <p:spPr>
          <a:xfrm>
            <a:off x="6696280" y="551729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9" name="直線コネクタ 778"/>
          <p:cNvCxnSpPr>
            <a:stCxn id="804" idx="4"/>
            <a:endCxn id="805" idx="0"/>
          </p:cNvCxnSpPr>
          <p:nvPr/>
        </p:nvCxnSpPr>
        <p:spPr>
          <a:xfrm>
            <a:off x="7416380" y="551729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0" name="直線コネクタ 779"/>
          <p:cNvCxnSpPr>
            <a:stCxn id="806" idx="4"/>
            <a:endCxn id="807" idx="0"/>
          </p:cNvCxnSpPr>
          <p:nvPr/>
        </p:nvCxnSpPr>
        <p:spPr>
          <a:xfrm>
            <a:off x="8136480" y="55172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1" name="直線コネクタ 780"/>
          <p:cNvCxnSpPr>
            <a:stCxn id="799" idx="7"/>
            <a:endCxn id="790" idx="3"/>
          </p:cNvCxnSpPr>
          <p:nvPr/>
        </p:nvCxnSpPr>
        <p:spPr>
          <a:xfrm flipV="1">
            <a:off x="6772648" y="4477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2" name="直線コネクタ 781"/>
          <p:cNvCxnSpPr>
            <a:stCxn id="802" idx="7"/>
            <a:endCxn id="793" idx="3"/>
          </p:cNvCxnSpPr>
          <p:nvPr/>
        </p:nvCxnSpPr>
        <p:spPr>
          <a:xfrm flipV="1">
            <a:off x="7492748" y="447751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3" name="直線コネクタ 782"/>
          <p:cNvCxnSpPr>
            <a:stCxn id="803" idx="7"/>
            <a:endCxn id="794" idx="3"/>
          </p:cNvCxnSpPr>
          <p:nvPr/>
        </p:nvCxnSpPr>
        <p:spPr>
          <a:xfrm flipV="1">
            <a:off x="8212848" y="44775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4" name="直線コネクタ 783"/>
          <p:cNvCxnSpPr>
            <a:stCxn id="800" idx="7"/>
            <a:endCxn id="791" idx="3"/>
          </p:cNvCxnSpPr>
          <p:nvPr/>
        </p:nvCxnSpPr>
        <p:spPr>
          <a:xfrm flipV="1">
            <a:off x="6772648" y="5197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5" name="直線コネクタ 784"/>
          <p:cNvCxnSpPr>
            <a:stCxn id="804" idx="7"/>
            <a:endCxn id="795" idx="3"/>
          </p:cNvCxnSpPr>
          <p:nvPr/>
        </p:nvCxnSpPr>
        <p:spPr>
          <a:xfrm flipV="1">
            <a:off x="7492748" y="519761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6" name="直線コネクタ 785"/>
          <p:cNvCxnSpPr>
            <a:stCxn id="806" idx="7"/>
            <a:endCxn id="797" idx="3"/>
          </p:cNvCxnSpPr>
          <p:nvPr/>
        </p:nvCxnSpPr>
        <p:spPr>
          <a:xfrm flipV="1">
            <a:off x="8212848" y="5197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7" name="直線コネクタ 786"/>
          <p:cNvCxnSpPr>
            <a:stCxn id="801" idx="7"/>
            <a:endCxn id="792" idx="3"/>
          </p:cNvCxnSpPr>
          <p:nvPr/>
        </p:nvCxnSpPr>
        <p:spPr>
          <a:xfrm flipV="1">
            <a:off x="6772648" y="59177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8" name="直線コネクタ 787"/>
          <p:cNvCxnSpPr>
            <a:stCxn id="805" idx="7"/>
            <a:endCxn id="796" idx="3"/>
          </p:cNvCxnSpPr>
          <p:nvPr/>
        </p:nvCxnSpPr>
        <p:spPr>
          <a:xfrm flipV="1">
            <a:off x="7492748" y="591756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9" name="直線コネクタ 788"/>
          <p:cNvCxnSpPr>
            <a:stCxn id="807" idx="7"/>
            <a:endCxn id="798" idx="3"/>
          </p:cNvCxnSpPr>
          <p:nvPr/>
        </p:nvCxnSpPr>
        <p:spPr>
          <a:xfrm flipV="1">
            <a:off x="8212848" y="591756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90" name="円/楕円 789"/>
          <p:cNvSpPr/>
          <p:nvPr/>
        </p:nvSpPr>
        <p:spPr>
          <a:xfrm>
            <a:off x="7092350" y="429315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1" name="円/楕円 790"/>
          <p:cNvSpPr/>
          <p:nvPr/>
        </p:nvSpPr>
        <p:spPr>
          <a:xfrm>
            <a:off x="7092350" y="501325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2" name="円/楕円 791"/>
          <p:cNvSpPr/>
          <p:nvPr/>
        </p:nvSpPr>
        <p:spPr>
          <a:xfrm>
            <a:off x="7092350" y="573335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3" name="円/楕円 792"/>
          <p:cNvSpPr/>
          <p:nvPr/>
        </p:nvSpPr>
        <p:spPr>
          <a:xfrm>
            <a:off x="7812450" y="42931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4" name="円/楕円 793"/>
          <p:cNvSpPr/>
          <p:nvPr/>
        </p:nvSpPr>
        <p:spPr>
          <a:xfrm>
            <a:off x="8532550" y="42931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5" name="円/楕円 794"/>
          <p:cNvSpPr/>
          <p:nvPr/>
        </p:nvSpPr>
        <p:spPr>
          <a:xfrm>
            <a:off x="7812450" y="50132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6" name="円/楕円 795"/>
          <p:cNvSpPr/>
          <p:nvPr/>
        </p:nvSpPr>
        <p:spPr>
          <a:xfrm>
            <a:off x="7812450" y="573319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円/楕円 796"/>
          <p:cNvSpPr/>
          <p:nvPr/>
        </p:nvSpPr>
        <p:spPr>
          <a:xfrm>
            <a:off x="8532550" y="50132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円/楕円 797"/>
          <p:cNvSpPr/>
          <p:nvPr/>
        </p:nvSpPr>
        <p:spPr>
          <a:xfrm>
            <a:off x="8532550" y="573319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9" name="円/楕円 798"/>
          <p:cNvSpPr/>
          <p:nvPr/>
        </p:nvSpPr>
        <p:spPr>
          <a:xfrm>
            <a:off x="6588280" y="458119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0" name="円/楕円 799"/>
          <p:cNvSpPr/>
          <p:nvPr/>
        </p:nvSpPr>
        <p:spPr>
          <a:xfrm>
            <a:off x="65882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1" name="円/楕円 800"/>
          <p:cNvSpPr/>
          <p:nvPr/>
        </p:nvSpPr>
        <p:spPr>
          <a:xfrm>
            <a:off x="6588280" y="60213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2" name="円/楕円 801"/>
          <p:cNvSpPr/>
          <p:nvPr/>
        </p:nvSpPr>
        <p:spPr>
          <a:xfrm>
            <a:off x="7308380" y="45811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円/楕円 802"/>
          <p:cNvSpPr/>
          <p:nvPr/>
        </p:nvSpPr>
        <p:spPr>
          <a:xfrm>
            <a:off x="8028480" y="45811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4" name="円/楕円 803"/>
          <p:cNvSpPr/>
          <p:nvPr/>
        </p:nvSpPr>
        <p:spPr>
          <a:xfrm>
            <a:off x="73083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5" name="円/楕円 804"/>
          <p:cNvSpPr/>
          <p:nvPr/>
        </p:nvSpPr>
        <p:spPr>
          <a:xfrm>
            <a:off x="7308380" y="60212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6" name="円/楕円 805"/>
          <p:cNvSpPr/>
          <p:nvPr/>
        </p:nvSpPr>
        <p:spPr>
          <a:xfrm>
            <a:off x="8028480" y="53012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7" name="円/楕円 806"/>
          <p:cNvSpPr/>
          <p:nvPr/>
        </p:nvSpPr>
        <p:spPr>
          <a:xfrm>
            <a:off x="8028480" y="602123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8" name="円/楕円 807"/>
          <p:cNvSpPr/>
          <p:nvPr/>
        </p:nvSpPr>
        <p:spPr>
          <a:xfrm>
            <a:off x="60842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9" name="円/楕円 808"/>
          <p:cNvSpPr/>
          <p:nvPr/>
        </p:nvSpPr>
        <p:spPr>
          <a:xfrm>
            <a:off x="6084210" y="55893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0" name="円/楕円 809"/>
          <p:cNvSpPr/>
          <p:nvPr/>
        </p:nvSpPr>
        <p:spPr>
          <a:xfrm>
            <a:off x="6084210" y="630943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1" name="円/楕円 810"/>
          <p:cNvSpPr/>
          <p:nvPr/>
        </p:nvSpPr>
        <p:spPr>
          <a:xfrm>
            <a:off x="68043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2" name="円/楕円 811"/>
          <p:cNvSpPr/>
          <p:nvPr/>
        </p:nvSpPr>
        <p:spPr>
          <a:xfrm>
            <a:off x="7524410" y="48692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3" name="円/楕円 812"/>
          <p:cNvSpPr/>
          <p:nvPr/>
        </p:nvSpPr>
        <p:spPr>
          <a:xfrm>
            <a:off x="6804310" y="55893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4" name="円/楕円 813"/>
          <p:cNvSpPr/>
          <p:nvPr/>
        </p:nvSpPr>
        <p:spPr>
          <a:xfrm>
            <a:off x="6804310" y="630927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5" name="円/楕円 814"/>
          <p:cNvSpPr/>
          <p:nvPr/>
        </p:nvSpPr>
        <p:spPr>
          <a:xfrm>
            <a:off x="7524410" y="55893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円/楕円 815"/>
          <p:cNvSpPr/>
          <p:nvPr/>
        </p:nvSpPr>
        <p:spPr>
          <a:xfrm>
            <a:off x="7524410" y="630927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7" name="直線コネクタ 816"/>
          <p:cNvCxnSpPr>
            <a:stCxn id="808" idx="6"/>
            <a:endCxn id="811" idx="2"/>
          </p:cNvCxnSpPr>
          <p:nvPr/>
        </p:nvCxnSpPr>
        <p:spPr>
          <a:xfrm>
            <a:off x="6300210" y="49772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8" name="直線コネクタ 817"/>
          <p:cNvCxnSpPr>
            <a:stCxn id="811" idx="6"/>
            <a:endCxn id="812" idx="2"/>
          </p:cNvCxnSpPr>
          <p:nvPr/>
        </p:nvCxnSpPr>
        <p:spPr>
          <a:xfrm>
            <a:off x="7020310" y="49772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9" name="直線コネクタ 818"/>
          <p:cNvCxnSpPr>
            <a:stCxn id="809" idx="6"/>
            <a:endCxn id="813" idx="2"/>
          </p:cNvCxnSpPr>
          <p:nvPr/>
        </p:nvCxnSpPr>
        <p:spPr>
          <a:xfrm>
            <a:off x="6300210" y="569733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0" name="直線コネクタ 819"/>
          <p:cNvCxnSpPr>
            <a:stCxn id="813" idx="6"/>
            <a:endCxn id="815" idx="2"/>
          </p:cNvCxnSpPr>
          <p:nvPr/>
        </p:nvCxnSpPr>
        <p:spPr>
          <a:xfrm>
            <a:off x="7020310" y="569733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1" name="直線コネクタ 820"/>
          <p:cNvCxnSpPr>
            <a:stCxn id="810" idx="6"/>
            <a:endCxn id="814" idx="2"/>
          </p:cNvCxnSpPr>
          <p:nvPr/>
        </p:nvCxnSpPr>
        <p:spPr>
          <a:xfrm flipV="1">
            <a:off x="6300210" y="641727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2" name="直線コネクタ 821"/>
          <p:cNvCxnSpPr>
            <a:stCxn id="814" idx="6"/>
            <a:endCxn id="816" idx="2"/>
          </p:cNvCxnSpPr>
          <p:nvPr/>
        </p:nvCxnSpPr>
        <p:spPr>
          <a:xfrm>
            <a:off x="7020310" y="64172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3" name="直線コネクタ 822"/>
          <p:cNvCxnSpPr>
            <a:stCxn id="808" idx="4"/>
            <a:endCxn id="809" idx="0"/>
          </p:cNvCxnSpPr>
          <p:nvPr/>
        </p:nvCxnSpPr>
        <p:spPr>
          <a:xfrm>
            <a:off x="6192210" y="50852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4" name="直線コネクタ 823"/>
          <p:cNvCxnSpPr>
            <a:stCxn id="811" idx="4"/>
            <a:endCxn id="813" idx="0"/>
          </p:cNvCxnSpPr>
          <p:nvPr/>
        </p:nvCxnSpPr>
        <p:spPr>
          <a:xfrm>
            <a:off x="6912310" y="50852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5" name="直線コネクタ 824"/>
          <p:cNvCxnSpPr>
            <a:stCxn id="812" idx="4"/>
            <a:endCxn id="815" idx="0"/>
          </p:cNvCxnSpPr>
          <p:nvPr/>
        </p:nvCxnSpPr>
        <p:spPr>
          <a:xfrm>
            <a:off x="7632410" y="50852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6" name="直線コネクタ 825"/>
          <p:cNvCxnSpPr>
            <a:stCxn id="809" idx="4"/>
            <a:endCxn id="810" idx="0"/>
          </p:cNvCxnSpPr>
          <p:nvPr/>
        </p:nvCxnSpPr>
        <p:spPr>
          <a:xfrm>
            <a:off x="6192210" y="58053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7" name="直線コネクタ 826"/>
          <p:cNvCxnSpPr>
            <a:stCxn id="813" idx="4"/>
            <a:endCxn id="814" idx="0"/>
          </p:cNvCxnSpPr>
          <p:nvPr/>
        </p:nvCxnSpPr>
        <p:spPr>
          <a:xfrm>
            <a:off x="6912310" y="58053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8" name="直線コネクタ 827"/>
          <p:cNvCxnSpPr>
            <a:stCxn id="815" idx="4"/>
            <a:endCxn id="816" idx="0"/>
          </p:cNvCxnSpPr>
          <p:nvPr/>
        </p:nvCxnSpPr>
        <p:spPr>
          <a:xfrm>
            <a:off x="7632410" y="58053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9" name="直線コネクタ 828"/>
          <p:cNvCxnSpPr>
            <a:stCxn id="808" idx="7"/>
            <a:endCxn id="799" idx="3"/>
          </p:cNvCxnSpPr>
          <p:nvPr/>
        </p:nvCxnSpPr>
        <p:spPr>
          <a:xfrm flipV="1">
            <a:off x="62685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0" name="直線コネクタ 829"/>
          <p:cNvCxnSpPr>
            <a:stCxn id="811" idx="7"/>
            <a:endCxn id="802" idx="3"/>
          </p:cNvCxnSpPr>
          <p:nvPr/>
        </p:nvCxnSpPr>
        <p:spPr>
          <a:xfrm flipV="1">
            <a:off x="69886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1" name="直線コネクタ 830"/>
          <p:cNvCxnSpPr>
            <a:stCxn id="812" idx="7"/>
            <a:endCxn id="803" idx="3"/>
          </p:cNvCxnSpPr>
          <p:nvPr/>
        </p:nvCxnSpPr>
        <p:spPr>
          <a:xfrm flipV="1">
            <a:off x="7708778" y="47655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2" name="直線コネクタ 831"/>
          <p:cNvCxnSpPr>
            <a:stCxn id="809" idx="7"/>
            <a:endCxn id="800" idx="3"/>
          </p:cNvCxnSpPr>
          <p:nvPr/>
        </p:nvCxnSpPr>
        <p:spPr>
          <a:xfrm flipV="1">
            <a:off x="6268578" y="548565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3" name="直線コネクタ 832"/>
          <p:cNvCxnSpPr>
            <a:stCxn id="813" idx="7"/>
            <a:endCxn id="804" idx="3"/>
          </p:cNvCxnSpPr>
          <p:nvPr/>
        </p:nvCxnSpPr>
        <p:spPr>
          <a:xfrm flipV="1">
            <a:off x="6988678" y="548565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4" name="直線コネクタ 833"/>
          <p:cNvCxnSpPr>
            <a:stCxn id="815" idx="7"/>
            <a:endCxn id="806" idx="3"/>
          </p:cNvCxnSpPr>
          <p:nvPr/>
        </p:nvCxnSpPr>
        <p:spPr>
          <a:xfrm flipV="1">
            <a:off x="7708778" y="548565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5" name="直線コネクタ 834"/>
          <p:cNvCxnSpPr>
            <a:stCxn id="810" idx="7"/>
            <a:endCxn id="801" idx="3"/>
          </p:cNvCxnSpPr>
          <p:nvPr/>
        </p:nvCxnSpPr>
        <p:spPr>
          <a:xfrm flipV="1">
            <a:off x="6268578" y="62057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6" name="直線コネクタ 835"/>
          <p:cNvCxnSpPr>
            <a:stCxn id="814" idx="7"/>
            <a:endCxn id="805" idx="3"/>
          </p:cNvCxnSpPr>
          <p:nvPr/>
        </p:nvCxnSpPr>
        <p:spPr>
          <a:xfrm flipV="1">
            <a:off x="6988678" y="62056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7" name="直線コネクタ 836"/>
          <p:cNvCxnSpPr>
            <a:stCxn id="816" idx="7"/>
            <a:endCxn id="807" idx="3"/>
          </p:cNvCxnSpPr>
          <p:nvPr/>
        </p:nvCxnSpPr>
        <p:spPr>
          <a:xfrm flipV="1">
            <a:off x="7708778" y="62056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965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Px</a:t>
            </a:r>
            <a:r>
              <a:rPr kumimoji="1" lang="en-US" altLang="ja-JP" dirty="0" smtClean="0"/>
              <a:t> Simple</a:t>
            </a:r>
            <a:endParaRPr kumimoji="1" lang="ja-JP" altLang="en-US" dirty="0"/>
          </a:p>
        </p:txBody>
      </p:sp>
      <p:cxnSp>
        <p:nvCxnSpPr>
          <p:cNvPr id="455" name="直線コネクタ 454"/>
          <p:cNvCxnSpPr>
            <a:stCxn id="446" idx="6"/>
            <a:endCxn id="449" idx="2"/>
          </p:cNvCxnSpPr>
          <p:nvPr/>
        </p:nvCxnSpPr>
        <p:spPr>
          <a:xfrm>
            <a:off x="1475570" y="18087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6" name="直線コネクタ 455"/>
          <p:cNvCxnSpPr>
            <a:stCxn id="449" idx="6"/>
            <a:endCxn id="450" idx="2"/>
          </p:cNvCxnSpPr>
          <p:nvPr/>
        </p:nvCxnSpPr>
        <p:spPr>
          <a:xfrm>
            <a:off x="2195670" y="18087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7" name="直線コネクタ 456"/>
          <p:cNvCxnSpPr>
            <a:stCxn id="447" idx="6"/>
            <a:endCxn id="451" idx="2"/>
          </p:cNvCxnSpPr>
          <p:nvPr/>
        </p:nvCxnSpPr>
        <p:spPr>
          <a:xfrm>
            <a:off x="1475570" y="25288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8" name="直線コネクタ 457"/>
          <p:cNvCxnSpPr>
            <a:stCxn id="451" idx="6"/>
            <a:endCxn id="453" idx="2"/>
          </p:cNvCxnSpPr>
          <p:nvPr/>
        </p:nvCxnSpPr>
        <p:spPr>
          <a:xfrm>
            <a:off x="2195670" y="25288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9" name="直線コネクタ 458"/>
          <p:cNvCxnSpPr>
            <a:stCxn id="448" idx="6"/>
            <a:endCxn id="452" idx="2"/>
          </p:cNvCxnSpPr>
          <p:nvPr/>
        </p:nvCxnSpPr>
        <p:spPr>
          <a:xfrm flipV="1">
            <a:off x="1475570" y="324883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0" name="直線コネクタ 459"/>
          <p:cNvCxnSpPr>
            <a:stCxn id="452" idx="6"/>
            <a:endCxn id="454" idx="2"/>
          </p:cNvCxnSpPr>
          <p:nvPr/>
        </p:nvCxnSpPr>
        <p:spPr>
          <a:xfrm>
            <a:off x="2195670" y="32488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1" name="直線コネクタ 460"/>
          <p:cNvCxnSpPr>
            <a:stCxn id="446" idx="4"/>
            <a:endCxn id="447" idx="0"/>
          </p:cNvCxnSpPr>
          <p:nvPr/>
        </p:nvCxnSpPr>
        <p:spPr>
          <a:xfrm>
            <a:off x="13675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2" name="直線コネクタ 461"/>
          <p:cNvCxnSpPr>
            <a:stCxn id="449" idx="4"/>
            <a:endCxn id="451" idx="0"/>
          </p:cNvCxnSpPr>
          <p:nvPr/>
        </p:nvCxnSpPr>
        <p:spPr>
          <a:xfrm>
            <a:off x="20876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3" name="直線コネクタ 462"/>
          <p:cNvCxnSpPr>
            <a:stCxn id="450" idx="4"/>
            <a:endCxn id="453" idx="0"/>
          </p:cNvCxnSpPr>
          <p:nvPr/>
        </p:nvCxnSpPr>
        <p:spPr>
          <a:xfrm>
            <a:off x="28077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4" name="直線コネクタ 463"/>
          <p:cNvCxnSpPr>
            <a:stCxn id="447" idx="4"/>
            <a:endCxn id="448" idx="0"/>
          </p:cNvCxnSpPr>
          <p:nvPr/>
        </p:nvCxnSpPr>
        <p:spPr>
          <a:xfrm>
            <a:off x="1367570" y="26368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5" name="直線コネクタ 464"/>
          <p:cNvCxnSpPr>
            <a:stCxn id="451" idx="4"/>
            <a:endCxn id="452" idx="0"/>
          </p:cNvCxnSpPr>
          <p:nvPr/>
        </p:nvCxnSpPr>
        <p:spPr>
          <a:xfrm>
            <a:off x="2087670" y="26368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6" name="直線コネクタ 465"/>
          <p:cNvCxnSpPr>
            <a:stCxn id="453" idx="4"/>
            <a:endCxn id="454" idx="0"/>
          </p:cNvCxnSpPr>
          <p:nvPr/>
        </p:nvCxnSpPr>
        <p:spPr>
          <a:xfrm>
            <a:off x="2807770" y="26368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6" name="直線コネクタ 475"/>
          <p:cNvCxnSpPr>
            <a:stCxn id="467" idx="6"/>
            <a:endCxn id="470" idx="2"/>
          </p:cNvCxnSpPr>
          <p:nvPr/>
        </p:nvCxnSpPr>
        <p:spPr>
          <a:xfrm>
            <a:off x="971500" y="20968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7" name="直線コネクタ 476"/>
          <p:cNvCxnSpPr>
            <a:stCxn id="470" idx="6"/>
            <a:endCxn id="471" idx="2"/>
          </p:cNvCxnSpPr>
          <p:nvPr/>
        </p:nvCxnSpPr>
        <p:spPr>
          <a:xfrm>
            <a:off x="1691600" y="20968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8" name="直線コネクタ 477"/>
          <p:cNvCxnSpPr>
            <a:stCxn id="468" idx="6"/>
            <a:endCxn id="472" idx="2"/>
          </p:cNvCxnSpPr>
          <p:nvPr/>
        </p:nvCxnSpPr>
        <p:spPr>
          <a:xfrm>
            <a:off x="971500" y="28169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9" name="直線コネクタ 478"/>
          <p:cNvCxnSpPr>
            <a:stCxn id="472" idx="6"/>
            <a:endCxn id="474" idx="2"/>
          </p:cNvCxnSpPr>
          <p:nvPr/>
        </p:nvCxnSpPr>
        <p:spPr>
          <a:xfrm>
            <a:off x="1691600" y="28169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0" name="直線コネクタ 479"/>
          <p:cNvCxnSpPr>
            <a:stCxn id="469" idx="6"/>
            <a:endCxn id="473" idx="2"/>
          </p:cNvCxnSpPr>
          <p:nvPr/>
        </p:nvCxnSpPr>
        <p:spPr>
          <a:xfrm flipV="1">
            <a:off x="971500" y="353687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1" name="直線コネクタ 480"/>
          <p:cNvCxnSpPr>
            <a:stCxn id="473" idx="6"/>
            <a:endCxn id="475" idx="2"/>
          </p:cNvCxnSpPr>
          <p:nvPr/>
        </p:nvCxnSpPr>
        <p:spPr>
          <a:xfrm>
            <a:off x="1691600" y="35368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2" name="直線コネクタ 481"/>
          <p:cNvCxnSpPr>
            <a:stCxn id="467" idx="4"/>
            <a:endCxn id="468" idx="0"/>
          </p:cNvCxnSpPr>
          <p:nvPr/>
        </p:nvCxnSpPr>
        <p:spPr>
          <a:xfrm>
            <a:off x="8635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3" name="直線コネクタ 482"/>
          <p:cNvCxnSpPr>
            <a:stCxn id="470" idx="4"/>
            <a:endCxn id="472" idx="0"/>
          </p:cNvCxnSpPr>
          <p:nvPr/>
        </p:nvCxnSpPr>
        <p:spPr>
          <a:xfrm>
            <a:off x="15836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4" name="直線コネクタ 483"/>
          <p:cNvCxnSpPr>
            <a:stCxn id="471" idx="4"/>
            <a:endCxn id="474" idx="0"/>
          </p:cNvCxnSpPr>
          <p:nvPr/>
        </p:nvCxnSpPr>
        <p:spPr>
          <a:xfrm>
            <a:off x="23037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5" name="直線コネクタ 484"/>
          <p:cNvCxnSpPr>
            <a:stCxn id="468" idx="4"/>
            <a:endCxn id="469" idx="0"/>
          </p:cNvCxnSpPr>
          <p:nvPr/>
        </p:nvCxnSpPr>
        <p:spPr>
          <a:xfrm>
            <a:off x="863500" y="29249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6" name="直線コネクタ 485"/>
          <p:cNvCxnSpPr>
            <a:stCxn id="472" idx="4"/>
            <a:endCxn id="473" idx="0"/>
          </p:cNvCxnSpPr>
          <p:nvPr/>
        </p:nvCxnSpPr>
        <p:spPr>
          <a:xfrm>
            <a:off x="1583600" y="29249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7" name="直線コネクタ 486"/>
          <p:cNvCxnSpPr>
            <a:stCxn id="474" idx="4"/>
            <a:endCxn id="475" idx="0"/>
          </p:cNvCxnSpPr>
          <p:nvPr/>
        </p:nvCxnSpPr>
        <p:spPr>
          <a:xfrm>
            <a:off x="2303700" y="29249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8" name="直線コネクタ 487"/>
          <p:cNvCxnSpPr>
            <a:stCxn id="467" idx="7"/>
            <a:endCxn id="446" idx="3"/>
          </p:cNvCxnSpPr>
          <p:nvPr/>
        </p:nvCxnSpPr>
        <p:spPr>
          <a:xfrm flipV="1">
            <a:off x="9398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9" name="直線コネクタ 488"/>
          <p:cNvCxnSpPr>
            <a:stCxn id="470" idx="7"/>
            <a:endCxn id="449" idx="3"/>
          </p:cNvCxnSpPr>
          <p:nvPr/>
        </p:nvCxnSpPr>
        <p:spPr>
          <a:xfrm flipV="1">
            <a:off x="16599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0" name="直線コネクタ 489"/>
          <p:cNvCxnSpPr>
            <a:stCxn id="471" idx="7"/>
            <a:endCxn id="450" idx="3"/>
          </p:cNvCxnSpPr>
          <p:nvPr/>
        </p:nvCxnSpPr>
        <p:spPr>
          <a:xfrm flipV="1">
            <a:off x="23800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1" name="直線コネクタ 490"/>
          <p:cNvCxnSpPr>
            <a:stCxn id="468" idx="7"/>
            <a:endCxn id="447" idx="3"/>
          </p:cNvCxnSpPr>
          <p:nvPr/>
        </p:nvCxnSpPr>
        <p:spPr>
          <a:xfrm flipV="1">
            <a:off x="9398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2" name="直線コネクタ 491"/>
          <p:cNvCxnSpPr>
            <a:stCxn id="472" idx="7"/>
            <a:endCxn id="451" idx="3"/>
          </p:cNvCxnSpPr>
          <p:nvPr/>
        </p:nvCxnSpPr>
        <p:spPr>
          <a:xfrm flipV="1">
            <a:off x="16599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3" name="直線コネクタ 492"/>
          <p:cNvCxnSpPr>
            <a:stCxn id="474" idx="7"/>
            <a:endCxn id="453" idx="3"/>
          </p:cNvCxnSpPr>
          <p:nvPr/>
        </p:nvCxnSpPr>
        <p:spPr>
          <a:xfrm flipV="1">
            <a:off x="23800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4" name="直線コネクタ 493"/>
          <p:cNvCxnSpPr>
            <a:stCxn id="469" idx="7"/>
            <a:endCxn id="448" idx="3"/>
          </p:cNvCxnSpPr>
          <p:nvPr/>
        </p:nvCxnSpPr>
        <p:spPr>
          <a:xfrm flipV="1">
            <a:off x="939868" y="33253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5" name="直線コネクタ 494"/>
          <p:cNvCxnSpPr>
            <a:stCxn id="473" idx="7"/>
            <a:endCxn id="452" idx="3"/>
          </p:cNvCxnSpPr>
          <p:nvPr/>
        </p:nvCxnSpPr>
        <p:spPr>
          <a:xfrm flipV="1">
            <a:off x="1659968" y="33252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6" name="直線コネクタ 495"/>
          <p:cNvCxnSpPr>
            <a:stCxn id="475" idx="7"/>
            <a:endCxn id="454" idx="3"/>
          </p:cNvCxnSpPr>
          <p:nvPr/>
        </p:nvCxnSpPr>
        <p:spPr>
          <a:xfrm flipV="1">
            <a:off x="2380068" y="33252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46" name="円/楕円 445"/>
          <p:cNvSpPr/>
          <p:nvPr/>
        </p:nvSpPr>
        <p:spPr>
          <a:xfrm>
            <a:off x="12595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12595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1259570" y="31409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96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26997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19796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1979670" y="31408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26997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699770" y="31408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7555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755500" y="27089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755500" y="34290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14756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21957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1475600" y="270893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1475600" y="342887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2195700" y="27089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2195700" y="342887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496"/>
          <p:cNvSpPr/>
          <p:nvPr/>
        </p:nvSpPr>
        <p:spPr>
          <a:xfrm>
            <a:off x="251430" y="22768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497"/>
          <p:cNvSpPr/>
          <p:nvPr/>
        </p:nvSpPr>
        <p:spPr>
          <a:xfrm>
            <a:off x="251430" y="299697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498"/>
          <p:cNvSpPr/>
          <p:nvPr/>
        </p:nvSpPr>
        <p:spPr>
          <a:xfrm>
            <a:off x="251430" y="37170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円/楕円 499"/>
          <p:cNvSpPr/>
          <p:nvPr/>
        </p:nvSpPr>
        <p:spPr>
          <a:xfrm>
            <a:off x="971530" y="22768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円/楕円 500"/>
          <p:cNvSpPr/>
          <p:nvPr/>
        </p:nvSpPr>
        <p:spPr>
          <a:xfrm>
            <a:off x="1691630" y="227687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円/楕円 501"/>
          <p:cNvSpPr/>
          <p:nvPr/>
        </p:nvSpPr>
        <p:spPr>
          <a:xfrm>
            <a:off x="971530" y="29969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円/楕円 502"/>
          <p:cNvSpPr/>
          <p:nvPr/>
        </p:nvSpPr>
        <p:spPr>
          <a:xfrm>
            <a:off x="971530" y="3716914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円/楕円 503"/>
          <p:cNvSpPr/>
          <p:nvPr/>
        </p:nvSpPr>
        <p:spPr>
          <a:xfrm>
            <a:off x="1691630" y="299697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円/楕円 504"/>
          <p:cNvSpPr/>
          <p:nvPr/>
        </p:nvSpPr>
        <p:spPr>
          <a:xfrm>
            <a:off x="1691630" y="371691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6" name="直線コネクタ 505"/>
          <p:cNvCxnSpPr>
            <a:stCxn id="497" idx="6"/>
            <a:endCxn id="500" idx="2"/>
          </p:cNvCxnSpPr>
          <p:nvPr/>
        </p:nvCxnSpPr>
        <p:spPr>
          <a:xfrm>
            <a:off x="467430" y="23848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7" name="直線コネクタ 506"/>
          <p:cNvCxnSpPr>
            <a:stCxn id="500" idx="6"/>
            <a:endCxn id="501" idx="2"/>
          </p:cNvCxnSpPr>
          <p:nvPr/>
        </p:nvCxnSpPr>
        <p:spPr>
          <a:xfrm>
            <a:off x="1187530" y="23848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8" name="直線コネクタ 507"/>
          <p:cNvCxnSpPr>
            <a:stCxn id="498" idx="6"/>
            <a:endCxn id="502" idx="2"/>
          </p:cNvCxnSpPr>
          <p:nvPr/>
        </p:nvCxnSpPr>
        <p:spPr>
          <a:xfrm>
            <a:off x="467430" y="31049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9" name="直線コネクタ 508"/>
          <p:cNvCxnSpPr>
            <a:stCxn id="502" idx="6"/>
            <a:endCxn id="504" idx="2"/>
          </p:cNvCxnSpPr>
          <p:nvPr/>
        </p:nvCxnSpPr>
        <p:spPr>
          <a:xfrm>
            <a:off x="1187530" y="31049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0" name="直線コネクタ 509"/>
          <p:cNvCxnSpPr>
            <a:stCxn id="499" idx="6"/>
            <a:endCxn id="503" idx="2"/>
          </p:cNvCxnSpPr>
          <p:nvPr/>
        </p:nvCxnSpPr>
        <p:spPr>
          <a:xfrm flipV="1">
            <a:off x="467430" y="382491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1" name="直線コネクタ 510"/>
          <p:cNvCxnSpPr>
            <a:stCxn id="503" idx="6"/>
            <a:endCxn id="505" idx="2"/>
          </p:cNvCxnSpPr>
          <p:nvPr/>
        </p:nvCxnSpPr>
        <p:spPr>
          <a:xfrm>
            <a:off x="1187530" y="38249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2" name="直線コネクタ 511"/>
          <p:cNvCxnSpPr>
            <a:stCxn id="497" idx="4"/>
            <a:endCxn id="498" idx="0"/>
          </p:cNvCxnSpPr>
          <p:nvPr/>
        </p:nvCxnSpPr>
        <p:spPr>
          <a:xfrm>
            <a:off x="3594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3" name="直線コネクタ 512"/>
          <p:cNvCxnSpPr>
            <a:stCxn id="500" idx="4"/>
            <a:endCxn id="502" idx="0"/>
          </p:cNvCxnSpPr>
          <p:nvPr/>
        </p:nvCxnSpPr>
        <p:spPr>
          <a:xfrm>
            <a:off x="10795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4" name="直線コネクタ 513"/>
          <p:cNvCxnSpPr>
            <a:stCxn id="501" idx="4"/>
            <a:endCxn id="504" idx="0"/>
          </p:cNvCxnSpPr>
          <p:nvPr/>
        </p:nvCxnSpPr>
        <p:spPr>
          <a:xfrm>
            <a:off x="17996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5" name="直線コネクタ 514"/>
          <p:cNvCxnSpPr>
            <a:stCxn id="498" idx="4"/>
            <a:endCxn id="499" idx="0"/>
          </p:cNvCxnSpPr>
          <p:nvPr/>
        </p:nvCxnSpPr>
        <p:spPr>
          <a:xfrm>
            <a:off x="359430" y="32129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6" name="直線コネクタ 515"/>
          <p:cNvCxnSpPr>
            <a:stCxn id="502" idx="4"/>
            <a:endCxn id="503" idx="0"/>
          </p:cNvCxnSpPr>
          <p:nvPr/>
        </p:nvCxnSpPr>
        <p:spPr>
          <a:xfrm>
            <a:off x="1079530" y="321297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7" name="直線コネクタ 516"/>
          <p:cNvCxnSpPr>
            <a:stCxn id="504" idx="4"/>
            <a:endCxn id="505" idx="0"/>
          </p:cNvCxnSpPr>
          <p:nvPr/>
        </p:nvCxnSpPr>
        <p:spPr>
          <a:xfrm>
            <a:off x="1799630" y="321297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8" name="直線コネクタ 517"/>
          <p:cNvCxnSpPr>
            <a:stCxn id="497" idx="7"/>
            <a:endCxn id="467" idx="3"/>
          </p:cNvCxnSpPr>
          <p:nvPr/>
        </p:nvCxnSpPr>
        <p:spPr>
          <a:xfrm flipV="1">
            <a:off x="4357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9" name="直線コネクタ 518"/>
          <p:cNvCxnSpPr>
            <a:stCxn id="500" idx="7"/>
            <a:endCxn id="470" idx="3"/>
          </p:cNvCxnSpPr>
          <p:nvPr/>
        </p:nvCxnSpPr>
        <p:spPr>
          <a:xfrm flipV="1">
            <a:off x="11558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0" name="直線コネクタ 519"/>
          <p:cNvCxnSpPr>
            <a:stCxn id="501" idx="7"/>
            <a:endCxn id="471" idx="3"/>
          </p:cNvCxnSpPr>
          <p:nvPr/>
        </p:nvCxnSpPr>
        <p:spPr>
          <a:xfrm flipV="1">
            <a:off x="18759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1" name="直線コネクタ 520"/>
          <p:cNvCxnSpPr>
            <a:stCxn id="498" idx="7"/>
            <a:endCxn id="468" idx="3"/>
          </p:cNvCxnSpPr>
          <p:nvPr/>
        </p:nvCxnSpPr>
        <p:spPr>
          <a:xfrm flipV="1">
            <a:off x="4357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2" name="直線コネクタ 521"/>
          <p:cNvCxnSpPr>
            <a:stCxn id="502" idx="7"/>
            <a:endCxn id="472" idx="3"/>
          </p:cNvCxnSpPr>
          <p:nvPr/>
        </p:nvCxnSpPr>
        <p:spPr>
          <a:xfrm flipV="1">
            <a:off x="11558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3" name="直線コネクタ 522"/>
          <p:cNvCxnSpPr>
            <a:stCxn id="504" idx="7"/>
            <a:endCxn id="474" idx="3"/>
          </p:cNvCxnSpPr>
          <p:nvPr/>
        </p:nvCxnSpPr>
        <p:spPr>
          <a:xfrm flipV="1">
            <a:off x="18759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4" name="直線コネクタ 523"/>
          <p:cNvCxnSpPr>
            <a:stCxn id="499" idx="7"/>
            <a:endCxn id="469" idx="3"/>
          </p:cNvCxnSpPr>
          <p:nvPr/>
        </p:nvCxnSpPr>
        <p:spPr>
          <a:xfrm flipV="1">
            <a:off x="435798" y="36133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5" name="直線コネクタ 524"/>
          <p:cNvCxnSpPr>
            <a:stCxn id="503" idx="7"/>
            <a:endCxn id="473" idx="3"/>
          </p:cNvCxnSpPr>
          <p:nvPr/>
        </p:nvCxnSpPr>
        <p:spPr>
          <a:xfrm flipV="1">
            <a:off x="1155898" y="36132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6" name="直線コネクタ 525"/>
          <p:cNvCxnSpPr>
            <a:stCxn id="505" idx="7"/>
            <a:endCxn id="475" idx="3"/>
          </p:cNvCxnSpPr>
          <p:nvPr/>
        </p:nvCxnSpPr>
        <p:spPr>
          <a:xfrm flipV="1">
            <a:off x="1875998" y="36132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5" name="直線コネクタ 294"/>
          <p:cNvCxnSpPr>
            <a:stCxn id="328" idx="6"/>
            <a:endCxn id="331" idx="2"/>
          </p:cNvCxnSpPr>
          <p:nvPr/>
        </p:nvCxnSpPr>
        <p:spPr>
          <a:xfrm>
            <a:off x="1475540" y="46171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6" name="直線コネクタ 295"/>
          <p:cNvCxnSpPr>
            <a:stCxn id="331" idx="6"/>
            <a:endCxn id="332" idx="2"/>
          </p:cNvCxnSpPr>
          <p:nvPr/>
        </p:nvCxnSpPr>
        <p:spPr>
          <a:xfrm>
            <a:off x="2195640" y="46171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7" name="直線コネクタ 296"/>
          <p:cNvCxnSpPr>
            <a:stCxn id="329" idx="6"/>
            <a:endCxn id="333" idx="2"/>
          </p:cNvCxnSpPr>
          <p:nvPr/>
        </p:nvCxnSpPr>
        <p:spPr>
          <a:xfrm>
            <a:off x="1475540" y="53372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8" name="直線コネクタ 297"/>
          <p:cNvCxnSpPr>
            <a:stCxn id="333" idx="6"/>
            <a:endCxn id="335" idx="2"/>
          </p:cNvCxnSpPr>
          <p:nvPr/>
        </p:nvCxnSpPr>
        <p:spPr>
          <a:xfrm>
            <a:off x="2195640" y="53372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9" name="直線コネクタ 298"/>
          <p:cNvCxnSpPr>
            <a:stCxn id="330" idx="6"/>
            <a:endCxn id="334" idx="2"/>
          </p:cNvCxnSpPr>
          <p:nvPr/>
        </p:nvCxnSpPr>
        <p:spPr>
          <a:xfrm flipV="1">
            <a:off x="1475540" y="605722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0" name="直線コネクタ 299"/>
          <p:cNvCxnSpPr>
            <a:stCxn id="334" idx="6"/>
            <a:endCxn id="336" idx="2"/>
          </p:cNvCxnSpPr>
          <p:nvPr/>
        </p:nvCxnSpPr>
        <p:spPr>
          <a:xfrm>
            <a:off x="2195640" y="605722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1" name="直線コネクタ 300"/>
          <p:cNvCxnSpPr>
            <a:stCxn id="328" idx="4"/>
            <a:endCxn id="329" idx="0"/>
          </p:cNvCxnSpPr>
          <p:nvPr/>
        </p:nvCxnSpPr>
        <p:spPr>
          <a:xfrm>
            <a:off x="136754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2" name="直線コネクタ 301"/>
          <p:cNvCxnSpPr>
            <a:stCxn id="331" idx="4"/>
            <a:endCxn id="333" idx="0"/>
          </p:cNvCxnSpPr>
          <p:nvPr/>
        </p:nvCxnSpPr>
        <p:spPr>
          <a:xfrm>
            <a:off x="208764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3" name="直線コネクタ 302"/>
          <p:cNvCxnSpPr>
            <a:stCxn id="332" idx="4"/>
            <a:endCxn id="335" idx="0"/>
          </p:cNvCxnSpPr>
          <p:nvPr/>
        </p:nvCxnSpPr>
        <p:spPr>
          <a:xfrm>
            <a:off x="280774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4" name="直線コネクタ 303"/>
          <p:cNvCxnSpPr>
            <a:stCxn id="329" idx="4"/>
            <a:endCxn id="330" idx="0"/>
          </p:cNvCxnSpPr>
          <p:nvPr/>
        </p:nvCxnSpPr>
        <p:spPr>
          <a:xfrm>
            <a:off x="1367540" y="54452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5" name="直線コネクタ 304"/>
          <p:cNvCxnSpPr>
            <a:stCxn id="333" idx="4"/>
            <a:endCxn id="334" idx="0"/>
          </p:cNvCxnSpPr>
          <p:nvPr/>
        </p:nvCxnSpPr>
        <p:spPr>
          <a:xfrm>
            <a:off x="2087640" y="544528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直線コネクタ 305"/>
          <p:cNvCxnSpPr>
            <a:stCxn id="335" idx="4"/>
            <a:endCxn id="336" idx="0"/>
          </p:cNvCxnSpPr>
          <p:nvPr/>
        </p:nvCxnSpPr>
        <p:spPr>
          <a:xfrm>
            <a:off x="2807740" y="54452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7" name="直線コネクタ 306"/>
          <p:cNvCxnSpPr>
            <a:stCxn id="337" idx="6"/>
            <a:endCxn id="340" idx="2"/>
          </p:cNvCxnSpPr>
          <p:nvPr/>
        </p:nvCxnSpPr>
        <p:spPr>
          <a:xfrm>
            <a:off x="971470" y="49052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8" name="直線コネクタ 307"/>
          <p:cNvCxnSpPr>
            <a:stCxn id="340" idx="6"/>
            <a:endCxn id="341" idx="2"/>
          </p:cNvCxnSpPr>
          <p:nvPr/>
        </p:nvCxnSpPr>
        <p:spPr>
          <a:xfrm>
            <a:off x="1691570" y="49052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9" name="直線コネクタ 308"/>
          <p:cNvCxnSpPr>
            <a:stCxn id="338" idx="6"/>
            <a:endCxn id="342" idx="2"/>
          </p:cNvCxnSpPr>
          <p:nvPr/>
        </p:nvCxnSpPr>
        <p:spPr>
          <a:xfrm>
            <a:off x="971470" y="56253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0" name="直線コネクタ 309"/>
          <p:cNvCxnSpPr>
            <a:stCxn id="342" idx="6"/>
            <a:endCxn id="344" idx="2"/>
          </p:cNvCxnSpPr>
          <p:nvPr/>
        </p:nvCxnSpPr>
        <p:spPr>
          <a:xfrm>
            <a:off x="1691570" y="56253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1" name="直線コネクタ 310"/>
          <p:cNvCxnSpPr>
            <a:stCxn id="339" idx="6"/>
            <a:endCxn id="343" idx="2"/>
          </p:cNvCxnSpPr>
          <p:nvPr/>
        </p:nvCxnSpPr>
        <p:spPr>
          <a:xfrm flipV="1">
            <a:off x="971470" y="634526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2" name="直線コネクタ 311"/>
          <p:cNvCxnSpPr>
            <a:stCxn id="343" idx="6"/>
            <a:endCxn id="345" idx="2"/>
          </p:cNvCxnSpPr>
          <p:nvPr/>
        </p:nvCxnSpPr>
        <p:spPr>
          <a:xfrm>
            <a:off x="1691570" y="63452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3" name="直線コネクタ 312"/>
          <p:cNvCxnSpPr>
            <a:stCxn id="337" idx="4"/>
            <a:endCxn id="338" idx="0"/>
          </p:cNvCxnSpPr>
          <p:nvPr/>
        </p:nvCxnSpPr>
        <p:spPr>
          <a:xfrm>
            <a:off x="86347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" name="直線コネクタ 313"/>
          <p:cNvCxnSpPr>
            <a:stCxn id="340" idx="4"/>
            <a:endCxn id="342" idx="0"/>
          </p:cNvCxnSpPr>
          <p:nvPr/>
        </p:nvCxnSpPr>
        <p:spPr>
          <a:xfrm>
            <a:off x="158357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5" name="直線コネクタ 314"/>
          <p:cNvCxnSpPr>
            <a:stCxn id="341" idx="4"/>
            <a:endCxn id="344" idx="0"/>
          </p:cNvCxnSpPr>
          <p:nvPr/>
        </p:nvCxnSpPr>
        <p:spPr>
          <a:xfrm>
            <a:off x="230367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6" name="直線コネクタ 315"/>
          <p:cNvCxnSpPr>
            <a:stCxn id="338" idx="4"/>
            <a:endCxn id="339" idx="0"/>
          </p:cNvCxnSpPr>
          <p:nvPr/>
        </p:nvCxnSpPr>
        <p:spPr>
          <a:xfrm>
            <a:off x="863470" y="57333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7" name="直線コネクタ 316"/>
          <p:cNvCxnSpPr>
            <a:stCxn id="342" idx="4"/>
            <a:endCxn id="343" idx="0"/>
          </p:cNvCxnSpPr>
          <p:nvPr/>
        </p:nvCxnSpPr>
        <p:spPr>
          <a:xfrm>
            <a:off x="1583570" y="573332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8" name="直線コネクタ 317"/>
          <p:cNvCxnSpPr>
            <a:stCxn id="344" idx="4"/>
            <a:endCxn id="345" idx="0"/>
          </p:cNvCxnSpPr>
          <p:nvPr/>
        </p:nvCxnSpPr>
        <p:spPr>
          <a:xfrm>
            <a:off x="2303670" y="57333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9" name="直線コネクタ 318"/>
          <p:cNvCxnSpPr>
            <a:stCxn id="337" idx="7"/>
            <a:endCxn id="328" idx="3"/>
          </p:cNvCxnSpPr>
          <p:nvPr/>
        </p:nvCxnSpPr>
        <p:spPr>
          <a:xfrm flipV="1">
            <a:off x="93983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0" name="直線コネクタ 319"/>
          <p:cNvCxnSpPr>
            <a:stCxn id="340" idx="7"/>
            <a:endCxn id="331" idx="3"/>
          </p:cNvCxnSpPr>
          <p:nvPr/>
        </p:nvCxnSpPr>
        <p:spPr>
          <a:xfrm flipV="1">
            <a:off x="165993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1" name="直線コネクタ 320"/>
          <p:cNvCxnSpPr>
            <a:stCxn id="341" idx="7"/>
            <a:endCxn id="332" idx="3"/>
          </p:cNvCxnSpPr>
          <p:nvPr/>
        </p:nvCxnSpPr>
        <p:spPr>
          <a:xfrm flipV="1">
            <a:off x="238003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2" name="直線コネクタ 321"/>
          <p:cNvCxnSpPr>
            <a:stCxn id="338" idx="7"/>
            <a:endCxn id="329" idx="3"/>
          </p:cNvCxnSpPr>
          <p:nvPr/>
        </p:nvCxnSpPr>
        <p:spPr>
          <a:xfrm flipV="1">
            <a:off x="939838" y="54136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3" name="直線コネクタ 322"/>
          <p:cNvCxnSpPr>
            <a:stCxn id="342" idx="7"/>
            <a:endCxn id="333" idx="3"/>
          </p:cNvCxnSpPr>
          <p:nvPr/>
        </p:nvCxnSpPr>
        <p:spPr>
          <a:xfrm flipV="1">
            <a:off x="1659938" y="54136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直線コネクタ 323"/>
          <p:cNvCxnSpPr>
            <a:stCxn id="344" idx="7"/>
            <a:endCxn id="335" idx="3"/>
          </p:cNvCxnSpPr>
          <p:nvPr/>
        </p:nvCxnSpPr>
        <p:spPr>
          <a:xfrm flipV="1">
            <a:off x="2380038" y="54136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5" name="直線コネクタ 324"/>
          <p:cNvCxnSpPr>
            <a:stCxn id="339" idx="7"/>
            <a:endCxn id="330" idx="3"/>
          </p:cNvCxnSpPr>
          <p:nvPr/>
        </p:nvCxnSpPr>
        <p:spPr>
          <a:xfrm flipV="1">
            <a:off x="939838" y="61337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6" name="直線コネクタ 325"/>
          <p:cNvCxnSpPr>
            <a:stCxn id="343" idx="7"/>
            <a:endCxn id="334" idx="3"/>
          </p:cNvCxnSpPr>
          <p:nvPr/>
        </p:nvCxnSpPr>
        <p:spPr>
          <a:xfrm flipV="1">
            <a:off x="1659938" y="613359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7" name="直線コネクタ 326"/>
          <p:cNvCxnSpPr>
            <a:stCxn id="345" idx="7"/>
            <a:endCxn id="336" idx="3"/>
          </p:cNvCxnSpPr>
          <p:nvPr/>
        </p:nvCxnSpPr>
        <p:spPr>
          <a:xfrm flipV="1">
            <a:off x="2380038" y="61335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8" name="円/楕円 327"/>
          <p:cNvSpPr/>
          <p:nvPr/>
        </p:nvSpPr>
        <p:spPr>
          <a:xfrm>
            <a:off x="125954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9" name="円/楕円 328"/>
          <p:cNvSpPr/>
          <p:nvPr/>
        </p:nvSpPr>
        <p:spPr>
          <a:xfrm>
            <a:off x="1259540" y="52292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円/楕円 329"/>
          <p:cNvSpPr/>
          <p:nvPr/>
        </p:nvSpPr>
        <p:spPr>
          <a:xfrm>
            <a:off x="1259540" y="59493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円/楕円 330"/>
          <p:cNvSpPr/>
          <p:nvPr/>
        </p:nvSpPr>
        <p:spPr>
          <a:xfrm>
            <a:off x="197964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円/楕円 331"/>
          <p:cNvSpPr/>
          <p:nvPr/>
        </p:nvSpPr>
        <p:spPr>
          <a:xfrm>
            <a:off x="269974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円/楕円 332"/>
          <p:cNvSpPr/>
          <p:nvPr/>
        </p:nvSpPr>
        <p:spPr>
          <a:xfrm>
            <a:off x="1979640" y="52292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円/楕円 333"/>
          <p:cNvSpPr/>
          <p:nvPr/>
        </p:nvSpPr>
        <p:spPr>
          <a:xfrm>
            <a:off x="1979640" y="594922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円/楕円 334"/>
          <p:cNvSpPr/>
          <p:nvPr/>
        </p:nvSpPr>
        <p:spPr>
          <a:xfrm>
            <a:off x="2699740" y="52292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円/楕円 335"/>
          <p:cNvSpPr/>
          <p:nvPr/>
        </p:nvSpPr>
        <p:spPr>
          <a:xfrm>
            <a:off x="2699740" y="59492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円/楕円 336"/>
          <p:cNvSpPr/>
          <p:nvPr/>
        </p:nvSpPr>
        <p:spPr>
          <a:xfrm>
            <a:off x="75547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円/楕円 337"/>
          <p:cNvSpPr/>
          <p:nvPr/>
        </p:nvSpPr>
        <p:spPr>
          <a:xfrm>
            <a:off x="755470" y="55173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円/楕円 338"/>
          <p:cNvSpPr/>
          <p:nvPr/>
        </p:nvSpPr>
        <p:spPr>
          <a:xfrm>
            <a:off x="755470" y="623742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円/楕円 339"/>
          <p:cNvSpPr/>
          <p:nvPr/>
        </p:nvSpPr>
        <p:spPr>
          <a:xfrm>
            <a:off x="147557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円/楕円 340"/>
          <p:cNvSpPr/>
          <p:nvPr/>
        </p:nvSpPr>
        <p:spPr>
          <a:xfrm>
            <a:off x="219567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円/楕円 341"/>
          <p:cNvSpPr/>
          <p:nvPr/>
        </p:nvSpPr>
        <p:spPr>
          <a:xfrm>
            <a:off x="1475570" y="55173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円/楕円 342"/>
          <p:cNvSpPr/>
          <p:nvPr/>
        </p:nvSpPr>
        <p:spPr>
          <a:xfrm>
            <a:off x="1475570" y="623726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円/楕円 343"/>
          <p:cNvSpPr/>
          <p:nvPr/>
        </p:nvSpPr>
        <p:spPr>
          <a:xfrm>
            <a:off x="2195670" y="55173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円/楕円 344"/>
          <p:cNvSpPr/>
          <p:nvPr/>
        </p:nvSpPr>
        <p:spPr>
          <a:xfrm>
            <a:off x="2195670" y="62372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円/楕円 345"/>
          <p:cNvSpPr/>
          <p:nvPr/>
        </p:nvSpPr>
        <p:spPr>
          <a:xfrm>
            <a:off x="25140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円/楕円 346"/>
          <p:cNvSpPr/>
          <p:nvPr/>
        </p:nvSpPr>
        <p:spPr>
          <a:xfrm>
            <a:off x="251400" y="58053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円/楕円 347"/>
          <p:cNvSpPr/>
          <p:nvPr/>
        </p:nvSpPr>
        <p:spPr>
          <a:xfrm>
            <a:off x="251400" y="65254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円/楕円 348"/>
          <p:cNvSpPr/>
          <p:nvPr/>
        </p:nvSpPr>
        <p:spPr>
          <a:xfrm>
            <a:off x="97150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円/楕円 349"/>
          <p:cNvSpPr/>
          <p:nvPr/>
        </p:nvSpPr>
        <p:spPr>
          <a:xfrm>
            <a:off x="169160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円/楕円 350"/>
          <p:cNvSpPr/>
          <p:nvPr/>
        </p:nvSpPr>
        <p:spPr>
          <a:xfrm>
            <a:off x="971500" y="58053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円/楕円 351"/>
          <p:cNvSpPr/>
          <p:nvPr/>
        </p:nvSpPr>
        <p:spPr>
          <a:xfrm>
            <a:off x="971500" y="652530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円/楕円 352"/>
          <p:cNvSpPr/>
          <p:nvPr/>
        </p:nvSpPr>
        <p:spPr>
          <a:xfrm>
            <a:off x="1691600" y="58053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円/楕円 353"/>
          <p:cNvSpPr/>
          <p:nvPr/>
        </p:nvSpPr>
        <p:spPr>
          <a:xfrm>
            <a:off x="1691600" y="65253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5" name="直線コネクタ 354"/>
          <p:cNvCxnSpPr>
            <a:stCxn id="346" idx="6"/>
            <a:endCxn id="349" idx="2"/>
          </p:cNvCxnSpPr>
          <p:nvPr/>
        </p:nvCxnSpPr>
        <p:spPr>
          <a:xfrm>
            <a:off x="46740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6" name="直線コネクタ 355"/>
          <p:cNvCxnSpPr>
            <a:stCxn id="349" idx="6"/>
            <a:endCxn id="350" idx="2"/>
          </p:cNvCxnSpPr>
          <p:nvPr/>
        </p:nvCxnSpPr>
        <p:spPr>
          <a:xfrm>
            <a:off x="118750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7" name="直線コネクタ 356"/>
          <p:cNvCxnSpPr>
            <a:stCxn id="347" idx="6"/>
            <a:endCxn id="351" idx="2"/>
          </p:cNvCxnSpPr>
          <p:nvPr/>
        </p:nvCxnSpPr>
        <p:spPr>
          <a:xfrm>
            <a:off x="467400" y="59133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8" name="直線コネクタ 357"/>
          <p:cNvCxnSpPr>
            <a:stCxn id="351" idx="6"/>
            <a:endCxn id="353" idx="2"/>
          </p:cNvCxnSpPr>
          <p:nvPr/>
        </p:nvCxnSpPr>
        <p:spPr>
          <a:xfrm>
            <a:off x="1187500" y="59133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9" name="直線コネクタ 358"/>
          <p:cNvCxnSpPr>
            <a:stCxn id="348" idx="6"/>
            <a:endCxn id="352" idx="2"/>
          </p:cNvCxnSpPr>
          <p:nvPr/>
        </p:nvCxnSpPr>
        <p:spPr>
          <a:xfrm flipV="1">
            <a:off x="467400" y="66333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0" name="直線コネクタ 359"/>
          <p:cNvCxnSpPr>
            <a:stCxn id="352" idx="6"/>
            <a:endCxn id="354" idx="2"/>
          </p:cNvCxnSpPr>
          <p:nvPr/>
        </p:nvCxnSpPr>
        <p:spPr>
          <a:xfrm>
            <a:off x="1187500" y="66333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0" name="直線コネクタ 369"/>
          <p:cNvCxnSpPr>
            <a:stCxn id="346" idx="4"/>
            <a:endCxn id="347" idx="0"/>
          </p:cNvCxnSpPr>
          <p:nvPr/>
        </p:nvCxnSpPr>
        <p:spPr>
          <a:xfrm>
            <a:off x="35940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1" name="直線コネクタ 370"/>
          <p:cNvCxnSpPr>
            <a:stCxn id="349" idx="4"/>
            <a:endCxn id="351" idx="0"/>
          </p:cNvCxnSpPr>
          <p:nvPr/>
        </p:nvCxnSpPr>
        <p:spPr>
          <a:xfrm>
            <a:off x="107950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2" name="直線コネクタ 371"/>
          <p:cNvCxnSpPr>
            <a:stCxn id="350" idx="4"/>
            <a:endCxn id="353" idx="0"/>
          </p:cNvCxnSpPr>
          <p:nvPr/>
        </p:nvCxnSpPr>
        <p:spPr>
          <a:xfrm>
            <a:off x="179960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1" name="直線コネクタ 420"/>
          <p:cNvCxnSpPr>
            <a:stCxn id="347" idx="4"/>
            <a:endCxn id="348" idx="0"/>
          </p:cNvCxnSpPr>
          <p:nvPr/>
        </p:nvCxnSpPr>
        <p:spPr>
          <a:xfrm>
            <a:off x="359400" y="60213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2" name="直線コネクタ 421"/>
          <p:cNvCxnSpPr>
            <a:stCxn id="351" idx="4"/>
            <a:endCxn id="352" idx="0"/>
          </p:cNvCxnSpPr>
          <p:nvPr/>
        </p:nvCxnSpPr>
        <p:spPr>
          <a:xfrm>
            <a:off x="1079500" y="602136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3" name="直線コネクタ 422"/>
          <p:cNvCxnSpPr>
            <a:stCxn id="353" idx="4"/>
            <a:endCxn id="354" idx="0"/>
          </p:cNvCxnSpPr>
          <p:nvPr/>
        </p:nvCxnSpPr>
        <p:spPr>
          <a:xfrm>
            <a:off x="1799600" y="60213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4" name="直線コネクタ 423"/>
          <p:cNvCxnSpPr>
            <a:stCxn id="346" idx="7"/>
            <a:endCxn id="337" idx="3"/>
          </p:cNvCxnSpPr>
          <p:nvPr/>
        </p:nvCxnSpPr>
        <p:spPr>
          <a:xfrm flipV="1">
            <a:off x="43576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5" name="直線コネクタ 424"/>
          <p:cNvCxnSpPr>
            <a:stCxn id="349" idx="7"/>
            <a:endCxn id="340" idx="3"/>
          </p:cNvCxnSpPr>
          <p:nvPr/>
        </p:nvCxnSpPr>
        <p:spPr>
          <a:xfrm flipV="1">
            <a:off x="115586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6" name="直線コネクタ 425"/>
          <p:cNvCxnSpPr>
            <a:stCxn id="350" idx="7"/>
            <a:endCxn id="341" idx="3"/>
          </p:cNvCxnSpPr>
          <p:nvPr/>
        </p:nvCxnSpPr>
        <p:spPr>
          <a:xfrm flipV="1">
            <a:off x="187596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7" name="直線コネクタ 426"/>
          <p:cNvCxnSpPr>
            <a:stCxn id="347" idx="7"/>
            <a:endCxn id="338" idx="3"/>
          </p:cNvCxnSpPr>
          <p:nvPr/>
        </p:nvCxnSpPr>
        <p:spPr>
          <a:xfrm flipV="1">
            <a:off x="435768" y="57016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8" name="直線コネクタ 427"/>
          <p:cNvCxnSpPr>
            <a:stCxn id="351" idx="7"/>
            <a:endCxn id="342" idx="3"/>
          </p:cNvCxnSpPr>
          <p:nvPr/>
        </p:nvCxnSpPr>
        <p:spPr>
          <a:xfrm flipV="1">
            <a:off x="1155868" y="570168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直線コネクタ 428"/>
          <p:cNvCxnSpPr>
            <a:stCxn id="353" idx="7"/>
            <a:endCxn id="344" idx="3"/>
          </p:cNvCxnSpPr>
          <p:nvPr/>
        </p:nvCxnSpPr>
        <p:spPr>
          <a:xfrm flipV="1">
            <a:off x="1875968" y="57016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0" name="直線コネクタ 429"/>
          <p:cNvCxnSpPr>
            <a:stCxn id="348" idx="7"/>
            <a:endCxn id="339" idx="3"/>
          </p:cNvCxnSpPr>
          <p:nvPr/>
        </p:nvCxnSpPr>
        <p:spPr>
          <a:xfrm flipV="1">
            <a:off x="435768" y="64217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1" name="直線コネクタ 430"/>
          <p:cNvCxnSpPr>
            <a:stCxn id="352" idx="7"/>
            <a:endCxn id="343" idx="3"/>
          </p:cNvCxnSpPr>
          <p:nvPr/>
        </p:nvCxnSpPr>
        <p:spPr>
          <a:xfrm flipV="1">
            <a:off x="1155868" y="642163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2" name="直線コネクタ 431"/>
          <p:cNvCxnSpPr>
            <a:stCxn id="354" idx="7"/>
            <a:endCxn id="345" idx="3"/>
          </p:cNvCxnSpPr>
          <p:nvPr/>
        </p:nvCxnSpPr>
        <p:spPr>
          <a:xfrm flipV="1">
            <a:off x="1875968" y="64216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3" name="直線コネクタ 432"/>
          <p:cNvCxnSpPr>
            <a:stCxn id="547" idx="6"/>
            <a:endCxn id="550" idx="2"/>
          </p:cNvCxnSpPr>
          <p:nvPr/>
        </p:nvCxnSpPr>
        <p:spPr>
          <a:xfrm>
            <a:off x="4499990" y="46171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4" name="直線コネクタ 433"/>
          <p:cNvCxnSpPr>
            <a:stCxn id="550" idx="6"/>
            <a:endCxn id="551" idx="2"/>
          </p:cNvCxnSpPr>
          <p:nvPr/>
        </p:nvCxnSpPr>
        <p:spPr>
          <a:xfrm>
            <a:off x="5220090" y="46171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5" name="直線コネクタ 434"/>
          <p:cNvCxnSpPr>
            <a:stCxn id="548" idx="6"/>
            <a:endCxn id="552" idx="2"/>
          </p:cNvCxnSpPr>
          <p:nvPr/>
        </p:nvCxnSpPr>
        <p:spPr>
          <a:xfrm>
            <a:off x="4499990" y="53372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6" name="直線コネクタ 435"/>
          <p:cNvCxnSpPr>
            <a:stCxn id="552" idx="6"/>
            <a:endCxn id="554" idx="2"/>
          </p:cNvCxnSpPr>
          <p:nvPr/>
        </p:nvCxnSpPr>
        <p:spPr>
          <a:xfrm>
            <a:off x="5220090" y="533728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7" name="直線コネクタ 436"/>
          <p:cNvCxnSpPr>
            <a:stCxn id="549" idx="6"/>
            <a:endCxn id="553" idx="2"/>
          </p:cNvCxnSpPr>
          <p:nvPr/>
        </p:nvCxnSpPr>
        <p:spPr>
          <a:xfrm flipV="1">
            <a:off x="4499990" y="605722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8" name="直線コネクタ 437"/>
          <p:cNvCxnSpPr>
            <a:stCxn id="553" idx="6"/>
            <a:endCxn id="555" idx="2"/>
          </p:cNvCxnSpPr>
          <p:nvPr/>
        </p:nvCxnSpPr>
        <p:spPr>
          <a:xfrm>
            <a:off x="5220090" y="605722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9" name="直線コネクタ 438"/>
          <p:cNvCxnSpPr>
            <a:stCxn id="547" idx="4"/>
            <a:endCxn id="548" idx="0"/>
          </p:cNvCxnSpPr>
          <p:nvPr/>
        </p:nvCxnSpPr>
        <p:spPr>
          <a:xfrm>
            <a:off x="439199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0" name="直線コネクタ 439"/>
          <p:cNvCxnSpPr>
            <a:stCxn id="550" idx="4"/>
            <a:endCxn id="552" idx="0"/>
          </p:cNvCxnSpPr>
          <p:nvPr/>
        </p:nvCxnSpPr>
        <p:spPr>
          <a:xfrm>
            <a:off x="511209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1" name="直線コネクタ 440"/>
          <p:cNvCxnSpPr>
            <a:stCxn id="551" idx="4"/>
            <a:endCxn id="554" idx="0"/>
          </p:cNvCxnSpPr>
          <p:nvPr/>
        </p:nvCxnSpPr>
        <p:spPr>
          <a:xfrm>
            <a:off x="5832190" y="47251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2" name="直線コネクタ 441"/>
          <p:cNvCxnSpPr>
            <a:stCxn id="548" idx="4"/>
            <a:endCxn id="549" idx="0"/>
          </p:cNvCxnSpPr>
          <p:nvPr/>
        </p:nvCxnSpPr>
        <p:spPr>
          <a:xfrm>
            <a:off x="4391990" y="544528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3" name="直線コネクタ 442"/>
          <p:cNvCxnSpPr>
            <a:stCxn id="552" idx="4"/>
            <a:endCxn id="553" idx="0"/>
          </p:cNvCxnSpPr>
          <p:nvPr/>
        </p:nvCxnSpPr>
        <p:spPr>
          <a:xfrm>
            <a:off x="5112090" y="544528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4" name="直線コネクタ 443"/>
          <p:cNvCxnSpPr>
            <a:stCxn id="554" idx="4"/>
            <a:endCxn id="555" idx="0"/>
          </p:cNvCxnSpPr>
          <p:nvPr/>
        </p:nvCxnSpPr>
        <p:spPr>
          <a:xfrm>
            <a:off x="5832190" y="544528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5" name="直線コネクタ 444"/>
          <p:cNvCxnSpPr>
            <a:stCxn id="556" idx="6"/>
            <a:endCxn id="559" idx="2"/>
          </p:cNvCxnSpPr>
          <p:nvPr/>
        </p:nvCxnSpPr>
        <p:spPr>
          <a:xfrm>
            <a:off x="3995920" y="49052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7" name="直線コネクタ 526"/>
          <p:cNvCxnSpPr>
            <a:stCxn id="559" idx="6"/>
            <a:endCxn id="560" idx="2"/>
          </p:cNvCxnSpPr>
          <p:nvPr/>
        </p:nvCxnSpPr>
        <p:spPr>
          <a:xfrm>
            <a:off x="4716020" y="49052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8" name="直線コネクタ 527"/>
          <p:cNvCxnSpPr>
            <a:stCxn id="557" idx="6"/>
            <a:endCxn id="561" idx="2"/>
          </p:cNvCxnSpPr>
          <p:nvPr/>
        </p:nvCxnSpPr>
        <p:spPr>
          <a:xfrm>
            <a:off x="3995920" y="5625320"/>
            <a:ext cx="5041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9" name="直線コネクタ 528"/>
          <p:cNvCxnSpPr>
            <a:stCxn id="561" idx="6"/>
            <a:endCxn id="563" idx="2"/>
          </p:cNvCxnSpPr>
          <p:nvPr/>
        </p:nvCxnSpPr>
        <p:spPr>
          <a:xfrm>
            <a:off x="4716020" y="562532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0" name="直線コネクタ 529"/>
          <p:cNvCxnSpPr>
            <a:stCxn id="558" idx="6"/>
            <a:endCxn id="562" idx="2"/>
          </p:cNvCxnSpPr>
          <p:nvPr/>
        </p:nvCxnSpPr>
        <p:spPr>
          <a:xfrm flipV="1">
            <a:off x="3995920" y="6345264"/>
            <a:ext cx="504100" cy="15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1" name="直線コネクタ 530"/>
          <p:cNvCxnSpPr>
            <a:stCxn id="562" idx="6"/>
            <a:endCxn id="564" idx="2"/>
          </p:cNvCxnSpPr>
          <p:nvPr/>
        </p:nvCxnSpPr>
        <p:spPr>
          <a:xfrm>
            <a:off x="4716020" y="634526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2" name="直線コネクタ 531"/>
          <p:cNvCxnSpPr>
            <a:stCxn id="556" idx="4"/>
            <a:endCxn id="557" idx="0"/>
          </p:cNvCxnSpPr>
          <p:nvPr/>
        </p:nvCxnSpPr>
        <p:spPr>
          <a:xfrm>
            <a:off x="388792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3" name="直線コネクタ 532"/>
          <p:cNvCxnSpPr>
            <a:stCxn id="559" idx="4"/>
            <a:endCxn id="561" idx="0"/>
          </p:cNvCxnSpPr>
          <p:nvPr/>
        </p:nvCxnSpPr>
        <p:spPr>
          <a:xfrm>
            <a:off x="460802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4" name="直線コネクタ 533"/>
          <p:cNvCxnSpPr>
            <a:stCxn id="560" idx="4"/>
            <a:endCxn id="563" idx="0"/>
          </p:cNvCxnSpPr>
          <p:nvPr/>
        </p:nvCxnSpPr>
        <p:spPr>
          <a:xfrm>
            <a:off x="5328120" y="501322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5" name="直線コネクタ 534"/>
          <p:cNvCxnSpPr>
            <a:stCxn id="557" idx="4"/>
            <a:endCxn id="558" idx="0"/>
          </p:cNvCxnSpPr>
          <p:nvPr/>
        </p:nvCxnSpPr>
        <p:spPr>
          <a:xfrm>
            <a:off x="3887920" y="573332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6" name="直線コネクタ 535"/>
          <p:cNvCxnSpPr>
            <a:stCxn id="561" idx="4"/>
            <a:endCxn id="562" idx="0"/>
          </p:cNvCxnSpPr>
          <p:nvPr/>
        </p:nvCxnSpPr>
        <p:spPr>
          <a:xfrm>
            <a:off x="4608020" y="573332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7" name="直線コネクタ 536"/>
          <p:cNvCxnSpPr>
            <a:stCxn id="563" idx="4"/>
            <a:endCxn id="564" idx="0"/>
          </p:cNvCxnSpPr>
          <p:nvPr/>
        </p:nvCxnSpPr>
        <p:spPr>
          <a:xfrm>
            <a:off x="5328120" y="573332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8" name="直線コネクタ 537"/>
          <p:cNvCxnSpPr>
            <a:stCxn id="556" idx="7"/>
            <a:endCxn id="547" idx="3"/>
          </p:cNvCxnSpPr>
          <p:nvPr/>
        </p:nvCxnSpPr>
        <p:spPr>
          <a:xfrm flipV="1">
            <a:off x="396428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9" name="直線コネクタ 538"/>
          <p:cNvCxnSpPr>
            <a:stCxn id="559" idx="7"/>
            <a:endCxn id="550" idx="3"/>
          </p:cNvCxnSpPr>
          <p:nvPr/>
        </p:nvCxnSpPr>
        <p:spPr>
          <a:xfrm flipV="1">
            <a:off x="468438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0" name="直線コネクタ 539"/>
          <p:cNvCxnSpPr>
            <a:stCxn id="560" idx="7"/>
            <a:endCxn id="551" idx="3"/>
          </p:cNvCxnSpPr>
          <p:nvPr/>
        </p:nvCxnSpPr>
        <p:spPr>
          <a:xfrm flipV="1">
            <a:off x="5404488" y="46935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1" name="直線コネクタ 540"/>
          <p:cNvCxnSpPr>
            <a:stCxn id="557" idx="7"/>
            <a:endCxn id="548" idx="3"/>
          </p:cNvCxnSpPr>
          <p:nvPr/>
        </p:nvCxnSpPr>
        <p:spPr>
          <a:xfrm flipV="1">
            <a:off x="3964288" y="54136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2" name="直線コネクタ 541"/>
          <p:cNvCxnSpPr>
            <a:stCxn id="561" idx="7"/>
            <a:endCxn id="552" idx="3"/>
          </p:cNvCxnSpPr>
          <p:nvPr/>
        </p:nvCxnSpPr>
        <p:spPr>
          <a:xfrm flipV="1">
            <a:off x="4684388" y="5413648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3" name="直線コネクタ 542"/>
          <p:cNvCxnSpPr>
            <a:stCxn id="563" idx="7"/>
            <a:endCxn id="554" idx="3"/>
          </p:cNvCxnSpPr>
          <p:nvPr/>
        </p:nvCxnSpPr>
        <p:spPr>
          <a:xfrm flipV="1">
            <a:off x="5404488" y="54136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4" name="直線コネクタ 543"/>
          <p:cNvCxnSpPr>
            <a:stCxn id="558" idx="7"/>
            <a:endCxn id="549" idx="3"/>
          </p:cNvCxnSpPr>
          <p:nvPr/>
        </p:nvCxnSpPr>
        <p:spPr>
          <a:xfrm flipV="1">
            <a:off x="3964288" y="613374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5" name="直線コネクタ 544"/>
          <p:cNvCxnSpPr>
            <a:stCxn id="562" idx="7"/>
            <a:endCxn id="553" idx="3"/>
          </p:cNvCxnSpPr>
          <p:nvPr/>
        </p:nvCxnSpPr>
        <p:spPr>
          <a:xfrm flipV="1">
            <a:off x="4684388" y="613359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6" name="直線コネクタ 545"/>
          <p:cNvCxnSpPr>
            <a:stCxn id="564" idx="7"/>
            <a:endCxn id="555" idx="3"/>
          </p:cNvCxnSpPr>
          <p:nvPr/>
        </p:nvCxnSpPr>
        <p:spPr>
          <a:xfrm flipV="1">
            <a:off x="5404488" y="613359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47" name="円/楕円 546"/>
          <p:cNvSpPr/>
          <p:nvPr/>
        </p:nvSpPr>
        <p:spPr>
          <a:xfrm>
            <a:off x="428399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円/楕円 547"/>
          <p:cNvSpPr/>
          <p:nvPr/>
        </p:nvSpPr>
        <p:spPr>
          <a:xfrm>
            <a:off x="4283990" y="52292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円/楕円 548"/>
          <p:cNvSpPr/>
          <p:nvPr/>
        </p:nvSpPr>
        <p:spPr>
          <a:xfrm>
            <a:off x="4283990" y="594938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0" name="円/楕円 549"/>
          <p:cNvSpPr/>
          <p:nvPr/>
        </p:nvSpPr>
        <p:spPr>
          <a:xfrm>
            <a:off x="500409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1" name="円/楕円 550"/>
          <p:cNvSpPr/>
          <p:nvPr/>
        </p:nvSpPr>
        <p:spPr>
          <a:xfrm>
            <a:off x="5724190" y="450918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円/楕円 551"/>
          <p:cNvSpPr/>
          <p:nvPr/>
        </p:nvSpPr>
        <p:spPr>
          <a:xfrm>
            <a:off x="5004090" y="522928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3" name="円/楕円 552"/>
          <p:cNvSpPr/>
          <p:nvPr/>
        </p:nvSpPr>
        <p:spPr>
          <a:xfrm>
            <a:off x="5004090" y="594922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円/楕円 553"/>
          <p:cNvSpPr/>
          <p:nvPr/>
        </p:nvSpPr>
        <p:spPr>
          <a:xfrm>
            <a:off x="5724190" y="522928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5" name="円/楕円 554"/>
          <p:cNvSpPr/>
          <p:nvPr/>
        </p:nvSpPr>
        <p:spPr>
          <a:xfrm>
            <a:off x="5724190" y="594922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円/楕円 555"/>
          <p:cNvSpPr/>
          <p:nvPr/>
        </p:nvSpPr>
        <p:spPr>
          <a:xfrm>
            <a:off x="377992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7" name="円/楕円 556"/>
          <p:cNvSpPr/>
          <p:nvPr/>
        </p:nvSpPr>
        <p:spPr>
          <a:xfrm>
            <a:off x="3779920" y="55173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円/楕円 557"/>
          <p:cNvSpPr/>
          <p:nvPr/>
        </p:nvSpPr>
        <p:spPr>
          <a:xfrm>
            <a:off x="3779920" y="62374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9" name="円/楕円 558"/>
          <p:cNvSpPr/>
          <p:nvPr/>
        </p:nvSpPr>
        <p:spPr>
          <a:xfrm>
            <a:off x="450002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0" name="円/楕円 559"/>
          <p:cNvSpPr/>
          <p:nvPr/>
        </p:nvSpPr>
        <p:spPr>
          <a:xfrm>
            <a:off x="5220120" y="479722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1" name="円/楕円 560"/>
          <p:cNvSpPr/>
          <p:nvPr/>
        </p:nvSpPr>
        <p:spPr>
          <a:xfrm>
            <a:off x="4500020" y="551732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2" name="円/楕円 561"/>
          <p:cNvSpPr/>
          <p:nvPr/>
        </p:nvSpPr>
        <p:spPr>
          <a:xfrm>
            <a:off x="4500020" y="623726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円/楕円 562"/>
          <p:cNvSpPr/>
          <p:nvPr/>
        </p:nvSpPr>
        <p:spPr>
          <a:xfrm>
            <a:off x="5220120" y="551732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4" name="円/楕円 563"/>
          <p:cNvSpPr/>
          <p:nvPr/>
        </p:nvSpPr>
        <p:spPr>
          <a:xfrm>
            <a:off x="5220120" y="623726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円/楕円 564"/>
          <p:cNvSpPr/>
          <p:nvPr/>
        </p:nvSpPr>
        <p:spPr>
          <a:xfrm>
            <a:off x="327585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円/楕円 565"/>
          <p:cNvSpPr/>
          <p:nvPr/>
        </p:nvSpPr>
        <p:spPr>
          <a:xfrm>
            <a:off x="3275850" y="58053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7" name="円/楕円 566"/>
          <p:cNvSpPr/>
          <p:nvPr/>
        </p:nvSpPr>
        <p:spPr>
          <a:xfrm>
            <a:off x="3275850" y="65254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8" name="円/楕円 567"/>
          <p:cNvSpPr/>
          <p:nvPr/>
        </p:nvSpPr>
        <p:spPr>
          <a:xfrm>
            <a:off x="399595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円/楕円 568"/>
          <p:cNvSpPr/>
          <p:nvPr/>
        </p:nvSpPr>
        <p:spPr>
          <a:xfrm>
            <a:off x="4716050" y="50852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円/楕円 569"/>
          <p:cNvSpPr/>
          <p:nvPr/>
        </p:nvSpPr>
        <p:spPr>
          <a:xfrm>
            <a:off x="3995950" y="5805360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1" name="円/楕円 570"/>
          <p:cNvSpPr/>
          <p:nvPr/>
        </p:nvSpPr>
        <p:spPr>
          <a:xfrm>
            <a:off x="3995950" y="6525304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円/楕円 571"/>
          <p:cNvSpPr/>
          <p:nvPr/>
        </p:nvSpPr>
        <p:spPr>
          <a:xfrm>
            <a:off x="4716050" y="58053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3" name="円/楕円 572"/>
          <p:cNvSpPr/>
          <p:nvPr/>
        </p:nvSpPr>
        <p:spPr>
          <a:xfrm>
            <a:off x="4716050" y="652530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4" name="直線コネクタ 573"/>
          <p:cNvCxnSpPr>
            <a:stCxn id="565" idx="6"/>
            <a:endCxn id="568" idx="2"/>
          </p:cNvCxnSpPr>
          <p:nvPr/>
        </p:nvCxnSpPr>
        <p:spPr>
          <a:xfrm>
            <a:off x="349185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5" name="直線コネクタ 574"/>
          <p:cNvCxnSpPr>
            <a:stCxn id="568" idx="6"/>
            <a:endCxn id="569" idx="2"/>
          </p:cNvCxnSpPr>
          <p:nvPr/>
        </p:nvCxnSpPr>
        <p:spPr>
          <a:xfrm>
            <a:off x="421195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6" name="直線コネクタ 575"/>
          <p:cNvCxnSpPr>
            <a:stCxn id="566" idx="6"/>
            <a:endCxn id="570" idx="2"/>
          </p:cNvCxnSpPr>
          <p:nvPr/>
        </p:nvCxnSpPr>
        <p:spPr>
          <a:xfrm>
            <a:off x="3491850" y="59133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7" name="直線コネクタ 576"/>
          <p:cNvCxnSpPr>
            <a:stCxn id="570" idx="6"/>
            <a:endCxn id="572" idx="2"/>
          </p:cNvCxnSpPr>
          <p:nvPr/>
        </p:nvCxnSpPr>
        <p:spPr>
          <a:xfrm>
            <a:off x="4211950" y="59133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8" name="直線コネクタ 577"/>
          <p:cNvCxnSpPr>
            <a:stCxn id="567" idx="6"/>
            <a:endCxn id="571" idx="2"/>
          </p:cNvCxnSpPr>
          <p:nvPr/>
        </p:nvCxnSpPr>
        <p:spPr>
          <a:xfrm flipV="1">
            <a:off x="3491850" y="66333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9" name="直線コネクタ 578"/>
          <p:cNvCxnSpPr>
            <a:stCxn id="571" idx="6"/>
            <a:endCxn id="573" idx="2"/>
          </p:cNvCxnSpPr>
          <p:nvPr/>
        </p:nvCxnSpPr>
        <p:spPr>
          <a:xfrm>
            <a:off x="4211950" y="66333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0" name="直線コネクタ 579"/>
          <p:cNvCxnSpPr>
            <a:stCxn id="565" idx="4"/>
            <a:endCxn id="566" idx="0"/>
          </p:cNvCxnSpPr>
          <p:nvPr/>
        </p:nvCxnSpPr>
        <p:spPr>
          <a:xfrm>
            <a:off x="338385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1" name="直線コネクタ 580"/>
          <p:cNvCxnSpPr>
            <a:stCxn id="568" idx="4"/>
            <a:endCxn id="570" idx="0"/>
          </p:cNvCxnSpPr>
          <p:nvPr/>
        </p:nvCxnSpPr>
        <p:spPr>
          <a:xfrm>
            <a:off x="410395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2" name="直線コネクタ 581"/>
          <p:cNvCxnSpPr>
            <a:stCxn id="569" idx="4"/>
            <a:endCxn id="572" idx="0"/>
          </p:cNvCxnSpPr>
          <p:nvPr/>
        </p:nvCxnSpPr>
        <p:spPr>
          <a:xfrm>
            <a:off x="482405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3" name="直線コネクタ 582"/>
          <p:cNvCxnSpPr>
            <a:stCxn id="566" idx="4"/>
            <a:endCxn id="567" idx="0"/>
          </p:cNvCxnSpPr>
          <p:nvPr/>
        </p:nvCxnSpPr>
        <p:spPr>
          <a:xfrm>
            <a:off x="3383850" y="60213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4" name="直線コネクタ 583"/>
          <p:cNvCxnSpPr>
            <a:stCxn id="570" idx="4"/>
            <a:endCxn id="571" idx="0"/>
          </p:cNvCxnSpPr>
          <p:nvPr/>
        </p:nvCxnSpPr>
        <p:spPr>
          <a:xfrm>
            <a:off x="4103950" y="602136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5" name="直線コネクタ 584"/>
          <p:cNvCxnSpPr>
            <a:stCxn id="572" idx="4"/>
            <a:endCxn id="573" idx="0"/>
          </p:cNvCxnSpPr>
          <p:nvPr/>
        </p:nvCxnSpPr>
        <p:spPr>
          <a:xfrm>
            <a:off x="4824050" y="60213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6" name="直線コネクタ 585"/>
          <p:cNvCxnSpPr>
            <a:stCxn id="565" idx="7"/>
            <a:endCxn id="556" idx="3"/>
          </p:cNvCxnSpPr>
          <p:nvPr/>
        </p:nvCxnSpPr>
        <p:spPr>
          <a:xfrm flipV="1">
            <a:off x="346021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7" name="直線コネクタ 586"/>
          <p:cNvCxnSpPr>
            <a:stCxn id="568" idx="7"/>
            <a:endCxn id="559" idx="3"/>
          </p:cNvCxnSpPr>
          <p:nvPr/>
        </p:nvCxnSpPr>
        <p:spPr>
          <a:xfrm flipV="1">
            <a:off x="418031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8" name="直線コネクタ 587"/>
          <p:cNvCxnSpPr>
            <a:stCxn id="569" idx="7"/>
            <a:endCxn id="560" idx="3"/>
          </p:cNvCxnSpPr>
          <p:nvPr/>
        </p:nvCxnSpPr>
        <p:spPr>
          <a:xfrm flipV="1">
            <a:off x="4900418" y="49815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9" name="直線コネクタ 588"/>
          <p:cNvCxnSpPr>
            <a:stCxn id="566" idx="7"/>
            <a:endCxn id="557" idx="3"/>
          </p:cNvCxnSpPr>
          <p:nvPr/>
        </p:nvCxnSpPr>
        <p:spPr>
          <a:xfrm flipV="1">
            <a:off x="3460218" y="57016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0" name="直線コネクタ 589"/>
          <p:cNvCxnSpPr>
            <a:stCxn id="570" idx="7"/>
            <a:endCxn id="561" idx="3"/>
          </p:cNvCxnSpPr>
          <p:nvPr/>
        </p:nvCxnSpPr>
        <p:spPr>
          <a:xfrm flipV="1">
            <a:off x="4180318" y="5701688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1" name="直線コネクタ 590"/>
          <p:cNvCxnSpPr>
            <a:stCxn id="572" idx="7"/>
            <a:endCxn id="563" idx="3"/>
          </p:cNvCxnSpPr>
          <p:nvPr/>
        </p:nvCxnSpPr>
        <p:spPr>
          <a:xfrm flipV="1">
            <a:off x="4900418" y="57016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2" name="直線コネクタ 591"/>
          <p:cNvCxnSpPr>
            <a:stCxn id="567" idx="7"/>
            <a:endCxn id="558" idx="3"/>
          </p:cNvCxnSpPr>
          <p:nvPr/>
        </p:nvCxnSpPr>
        <p:spPr>
          <a:xfrm flipV="1">
            <a:off x="3460218" y="642178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3" name="直線コネクタ 592"/>
          <p:cNvCxnSpPr>
            <a:stCxn id="571" idx="7"/>
            <a:endCxn id="562" idx="3"/>
          </p:cNvCxnSpPr>
          <p:nvPr/>
        </p:nvCxnSpPr>
        <p:spPr>
          <a:xfrm flipV="1">
            <a:off x="4180318" y="6421632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4" name="直線コネクタ 593"/>
          <p:cNvCxnSpPr>
            <a:stCxn id="573" idx="7"/>
            <a:endCxn id="564" idx="3"/>
          </p:cNvCxnSpPr>
          <p:nvPr/>
        </p:nvCxnSpPr>
        <p:spPr>
          <a:xfrm flipV="1">
            <a:off x="4900418" y="642163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2" name="直線コネクタ 601"/>
          <p:cNvCxnSpPr>
            <a:stCxn id="631" idx="4"/>
            <a:endCxn id="633" idx="0"/>
          </p:cNvCxnSpPr>
          <p:nvPr/>
        </p:nvCxnSpPr>
        <p:spPr>
          <a:xfrm>
            <a:off x="8280530" y="504921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7" name="直線コネクタ 606"/>
          <p:cNvCxnSpPr>
            <a:stCxn id="637" idx="6"/>
            <a:endCxn id="640" idx="2"/>
          </p:cNvCxnSpPr>
          <p:nvPr/>
        </p:nvCxnSpPr>
        <p:spPr>
          <a:xfrm>
            <a:off x="7164360" y="5229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8" name="直線コネクタ 607"/>
          <p:cNvCxnSpPr>
            <a:stCxn id="640" idx="6"/>
            <a:endCxn id="641" idx="2"/>
          </p:cNvCxnSpPr>
          <p:nvPr/>
        </p:nvCxnSpPr>
        <p:spPr>
          <a:xfrm>
            <a:off x="7884460" y="52292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9" name="直線コネクタ 608"/>
          <p:cNvCxnSpPr>
            <a:stCxn id="638" idx="6"/>
            <a:endCxn id="642" idx="2"/>
          </p:cNvCxnSpPr>
          <p:nvPr/>
        </p:nvCxnSpPr>
        <p:spPr>
          <a:xfrm>
            <a:off x="7164360" y="59493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0" name="直線コネクタ 609"/>
          <p:cNvCxnSpPr>
            <a:stCxn id="642" idx="6"/>
            <a:endCxn id="644" idx="2"/>
          </p:cNvCxnSpPr>
          <p:nvPr/>
        </p:nvCxnSpPr>
        <p:spPr>
          <a:xfrm>
            <a:off x="7884460" y="594935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3" name="直線コネクタ 612"/>
          <p:cNvCxnSpPr>
            <a:stCxn id="637" idx="4"/>
            <a:endCxn id="638" idx="0"/>
          </p:cNvCxnSpPr>
          <p:nvPr/>
        </p:nvCxnSpPr>
        <p:spPr>
          <a:xfrm>
            <a:off x="7056360" y="5337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4" name="直線コネクタ 613"/>
          <p:cNvCxnSpPr>
            <a:stCxn id="640" idx="4"/>
            <a:endCxn id="642" idx="0"/>
          </p:cNvCxnSpPr>
          <p:nvPr/>
        </p:nvCxnSpPr>
        <p:spPr>
          <a:xfrm>
            <a:off x="7776460" y="5337250"/>
            <a:ext cx="0" cy="5041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5" name="直線コネクタ 614"/>
          <p:cNvCxnSpPr>
            <a:stCxn id="641" idx="4"/>
            <a:endCxn id="644" idx="0"/>
          </p:cNvCxnSpPr>
          <p:nvPr/>
        </p:nvCxnSpPr>
        <p:spPr>
          <a:xfrm>
            <a:off x="8496560" y="533725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0" name="直線コネクタ 619"/>
          <p:cNvCxnSpPr>
            <a:stCxn id="640" idx="7"/>
            <a:endCxn id="631" idx="3"/>
          </p:cNvCxnSpPr>
          <p:nvPr/>
        </p:nvCxnSpPr>
        <p:spPr>
          <a:xfrm flipV="1">
            <a:off x="7852828" y="50175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3" name="直線コネクタ 622"/>
          <p:cNvCxnSpPr>
            <a:stCxn id="642" idx="7"/>
            <a:endCxn id="633" idx="3"/>
          </p:cNvCxnSpPr>
          <p:nvPr/>
        </p:nvCxnSpPr>
        <p:spPr>
          <a:xfrm flipV="1">
            <a:off x="7852828" y="573767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31" name="円/楕円 630"/>
          <p:cNvSpPr/>
          <p:nvPr/>
        </p:nvSpPr>
        <p:spPr>
          <a:xfrm>
            <a:off x="8172530" y="483321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3" name="円/楕円 632"/>
          <p:cNvSpPr/>
          <p:nvPr/>
        </p:nvSpPr>
        <p:spPr>
          <a:xfrm>
            <a:off x="8172530" y="5553310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7" name="円/楕円 636"/>
          <p:cNvSpPr/>
          <p:nvPr/>
        </p:nvSpPr>
        <p:spPr>
          <a:xfrm>
            <a:off x="6948360" y="512125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8" name="円/楕円 637"/>
          <p:cNvSpPr/>
          <p:nvPr/>
        </p:nvSpPr>
        <p:spPr>
          <a:xfrm>
            <a:off x="6948360" y="5841350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0" name="円/楕円 639"/>
          <p:cNvSpPr/>
          <p:nvPr/>
        </p:nvSpPr>
        <p:spPr>
          <a:xfrm>
            <a:off x="7668460" y="512125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1" name="円/楕円 640"/>
          <p:cNvSpPr/>
          <p:nvPr/>
        </p:nvSpPr>
        <p:spPr>
          <a:xfrm>
            <a:off x="8388560" y="512125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2" name="円/楕円 641"/>
          <p:cNvSpPr/>
          <p:nvPr/>
        </p:nvSpPr>
        <p:spPr>
          <a:xfrm>
            <a:off x="7668460" y="584135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4" name="円/楕円 643"/>
          <p:cNvSpPr/>
          <p:nvPr/>
        </p:nvSpPr>
        <p:spPr>
          <a:xfrm>
            <a:off x="8388560" y="5841350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9" name="円/楕円 648"/>
          <p:cNvSpPr/>
          <p:nvPr/>
        </p:nvSpPr>
        <p:spPr>
          <a:xfrm>
            <a:off x="7164390" y="540929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1" name="円/楕円 650"/>
          <p:cNvSpPr/>
          <p:nvPr/>
        </p:nvSpPr>
        <p:spPr>
          <a:xfrm>
            <a:off x="7164390" y="6129390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2" name="直線コネクタ 661"/>
          <p:cNvCxnSpPr>
            <a:stCxn id="649" idx="4"/>
            <a:endCxn id="651" idx="0"/>
          </p:cNvCxnSpPr>
          <p:nvPr/>
        </p:nvCxnSpPr>
        <p:spPr>
          <a:xfrm>
            <a:off x="7272390" y="56252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68" name="直線コネクタ 667"/>
          <p:cNvCxnSpPr>
            <a:stCxn id="649" idx="7"/>
            <a:endCxn id="640" idx="3"/>
          </p:cNvCxnSpPr>
          <p:nvPr/>
        </p:nvCxnSpPr>
        <p:spPr>
          <a:xfrm flipV="1">
            <a:off x="7348758" y="53056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1" name="直線コネクタ 670"/>
          <p:cNvCxnSpPr>
            <a:stCxn id="651" idx="7"/>
            <a:endCxn id="642" idx="3"/>
          </p:cNvCxnSpPr>
          <p:nvPr/>
        </p:nvCxnSpPr>
        <p:spPr>
          <a:xfrm flipV="1">
            <a:off x="7348758" y="602571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0" name="直線コネクタ 269"/>
          <p:cNvCxnSpPr>
            <a:stCxn id="369" idx="6"/>
            <a:endCxn id="375" idx="2"/>
          </p:cNvCxnSpPr>
          <p:nvPr/>
        </p:nvCxnSpPr>
        <p:spPr>
          <a:xfrm>
            <a:off x="442795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1" name="直線コネクタ 270"/>
          <p:cNvCxnSpPr>
            <a:stCxn id="375" idx="6"/>
            <a:endCxn id="376" idx="2"/>
          </p:cNvCxnSpPr>
          <p:nvPr/>
        </p:nvCxnSpPr>
        <p:spPr>
          <a:xfrm>
            <a:off x="514805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2" name="直線コネクタ 271"/>
          <p:cNvCxnSpPr>
            <a:stCxn id="373" idx="6"/>
            <a:endCxn id="377" idx="2"/>
          </p:cNvCxnSpPr>
          <p:nvPr/>
        </p:nvCxnSpPr>
        <p:spPr>
          <a:xfrm>
            <a:off x="442795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3" name="直線コネクタ 272"/>
          <p:cNvCxnSpPr>
            <a:stCxn id="377" idx="6"/>
            <a:endCxn id="379" idx="2"/>
          </p:cNvCxnSpPr>
          <p:nvPr/>
        </p:nvCxnSpPr>
        <p:spPr>
          <a:xfrm>
            <a:off x="514805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4" name="直線コネクタ 273"/>
          <p:cNvCxnSpPr>
            <a:stCxn id="374" idx="6"/>
            <a:endCxn id="378" idx="2"/>
          </p:cNvCxnSpPr>
          <p:nvPr/>
        </p:nvCxnSpPr>
        <p:spPr>
          <a:xfrm flipV="1">
            <a:off x="4427950" y="32488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5" name="直線コネクタ 274"/>
          <p:cNvCxnSpPr>
            <a:stCxn id="378" idx="6"/>
            <a:endCxn id="380" idx="2"/>
          </p:cNvCxnSpPr>
          <p:nvPr/>
        </p:nvCxnSpPr>
        <p:spPr>
          <a:xfrm>
            <a:off x="5148050" y="32488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6" name="直線コネクタ 275"/>
          <p:cNvCxnSpPr>
            <a:stCxn id="369" idx="4"/>
            <a:endCxn id="373" idx="0"/>
          </p:cNvCxnSpPr>
          <p:nvPr/>
        </p:nvCxnSpPr>
        <p:spPr>
          <a:xfrm>
            <a:off x="431995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7" name="直線コネクタ 276"/>
          <p:cNvCxnSpPr>
            <a:stCxn id="375" idx="4"/>
            <a:endCxn id="377" idx="0"/>
          </p:cNvCxnSpPr>
          <p:nvPr/>
        </p:nvCxnSpPr>
        <p:spPr>
          <a:xfrm>
            <a:off x="504005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8" name="直線コネクタ 277"/>
          <p:cNvCxnSpPr>
            <a:stCxn id="376" idx="4"/>
            <a:endCxn id="379" idx="0"/>
          </p:cNvCxnSpPr>
          <p:nvPr/>
        </p:nvCxnSpPr>
        <p:spPr>
          <a:xfrm>
            <a:off x="576015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9" name="直線コネクタ 278"/>
          <p:cNvCxnSpPr>
            <a:stCxn id="373" idx="4"/>
            <a:endCxn id="374" idx="0"/>
          </p:cNvCxnSpPr>
          <p:nvPr/>
        </p:nvCxnSpPr>
        <p:spPr>
          <a:xfrm>
            <a:off x="4319950" y="2636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0" name="直線コネクタ 279"/>
          <p:cNvCxnSpPr>
            <a:stCxn id="377" idx="4"/>
            <a:endCxn id="378" idx="0"/>
          </p:cNvCxnSpPr>
          <p:nvPr/>
        </p:nvCxnSpPr>
        <p:spPr>
          <a:xfrm>
            <a:off x="5040050" y="263686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1" name="直線コネクタ 280"/>
          <p:cNvCxnSpPr>
            <a:stCxn id="379" idx="4"/>
            <a:endCxn id="380" idx="0"/>
          </p:cNvCxnSpPr>
          <p:nvPr/>
        </p:nvCxnSpPr>
        <p:spPr>
          <a:xfrm>
            <a:off x="576015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2" name="直線コネクタ 281"/>
          <p:cNvCxnSpPr>
            <a:stCxn id="381" idx="6"/>
            <a:endCxn id="384" idx="2"/>
          </p:cNvCxnSpPr>
          <p:nvPr/>
        </p:nvCxnSpPr>
        <p:spPr>
          <a:xfrm>
            <a:off x="392388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3" name="直線コネクタ 282"/>
          <p:cNvCxnSpPr>
            <a:stCxn id="384" idx="6"/>
            <a:endCxn id="385" idx="2"/>
          </p:cNvCxnSpPr>
          <p:nvPr/>
        </p:nvCxnSpPr>
        <p:spPr>
          <a:xfrm>
            <a:off x="464398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4" name="直線コネクタ 283"/>
          <p:cNvCxnSpPr>
            <a:stCxn id="382" idx="6"/>
            <a:endCxn id="386" idx="2"/>
          </p:cNvCxnSpPr>
          <p:nvPr/>
        </p:nvCxnSpPr>
        <p:spPr>
          <a:xfrm>
            <a:off x="392388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5" name="直線コネクタ 284"/>
          <p:cNvCxnSpPr>
            <a:stCxn id="386" idx="6"/>
            <a:endCxn id="388" idx="2"/>
          </p:cNvCxnSpPr>
          <p:nvPr/>
        </p:nvCxnSpPr>
        <p:spPr>
          <a:xfrm>
            <a:off x="464398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6" name="直線コネクタ 285"/>
          <p:cNvCxnSpPr>
            <a:stCxn id="383" idx="6"/>
            <a:endCxn id="387" idx="2"/>
          </p:cNvCxnSpPr>
          <p:nvPr/>
        </p:nvCxnSpPr>
        <p:spPr>
          <a:xfrm flipV="1">
            <a:off x="3923880" y="353684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7" name="直線コネクタ 286"/>
          <p:cNvCxnSpPr>
            <a:stCxn id="387" idx="6"/>
            <a:endCxn id="389" idx="2"/>
          </p:cNvCxnSpPr>
          <p:nvPr/>
        </p:nvCxnSpPr>
        <p:spPr>
          <a:xfrm>
            <a:off x="4643980" y="35368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8" name="直線コネクタ 287"/>
          <p:cNvCxnSpPr>
            <a:stCxn id="381" idx="4"/>
            <a:endCxn id="382" idx="0"/>
          </p:cNvCxnSpPr>
          <p:nvPr/>
        </p:nvCxnSpPr>
        <p:spPr>
          <a:xfrm>
            <a:off x="381588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9" name="直線コネクタ 288"/>
          <p:cNvCxnSpPr>
            <a:stCxn id="384" idx="4"/>
            <a:endCxn id="386" idx="0"/>
          </p:cNvCxnSpPr>
          <p:nvPr/>
        </p:nvCxnSpPr>
        <p:spPr>
          <a:xfrm>
            <a:off x="453598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0" name="直線コネクタ 289"/>
          <p:cNvCxnSpPr>
            <a:stCxn id="385" idx="4"/>
            <a:endCxn id="388" idx="0"/>
          </p:cNvCxnSpPr>
          <p:nvPr/>
        </p:nvCxnSpPr>
        <p:spPr>
          <a:xfrm>
            <a:off x="525608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1" name="直線コネクタ 290"/>
          <p:cNvCxnSpPr>
            <a:stCxn id="382" idx="4"/>
            <a:endCxn id="383" idx="0"/>
          </p:cNvCxnSpPr>
          <p:nvPr/>
        </p:nvCxnSpPr>
        <p:spPr>
          <a:xfrm>
            <a:off x="3815880" y="29249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2" name="直線コネクタ 291"/>
          <p:cNvCxnSpPr>
            <a:stCxn id="386" idx="4"/>
            <a:endCxn id="387" idx="0"/>
          </p:cNvCxnSpPr>
          <p:nvPr/>
        </p:nvCxnSpPr>
        <p:spPr>
          <a:xfrm>
            <a:off x="4535980" y="292490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3" name="直線コネクタ 292"/>
          <p:cNvCxnSpPr>
            <a:stCxn id="388" idx="4"/>
            <a:endCxn id="389" idx="0"/>
          </p:cNvCxnSpPr>
          <p:nvPr/>
        </p:nvCxnSpPr>
        <p:spPr>
          <a:xfrm>
            <a:off x="525608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4" name="直線コネクタ 293"/>
          <p:cNvCxnSpPr>
            <a:stCxn id="381" idx="7"/>
            <a:endCxn id="369" idx="3"/>
          </p:cNvCxnSpPr>
          <p:nvPr/>
        </p:nvCxnSpPr>
        <p:spPr>
          <a:xfrm flipV="1">
            <a:off x="389224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1" name="直線コネクタ 360"/>
          <p:cNvCxnSpPr>
            <a:stCxn id="384" idx="7"/>
            <a:endCxn id="375" idx="3"/>
          </p:cNvCxnSpPr>
          <p:nvPr/>
        </p:nvCxnSpPr>
        <p:spPr>
          <a:xfrm flipV="1">
            <a:off x="461234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2" name="直線コネクタ 361"/>
          <p:cNvCxnSpPr>
            <a:stCxn id="385" idx="7"/>
            <a:endCxn id="376" idx="3"/>
          </p:cNvCxnSpPr>
          <p:nvPr/>
        </p:nvCxnSpPr>
        <p:spPr>
          <a:xfrm flipV="1">
            <a:off x="533244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3" name="直線コネクタ 362"/>
          <p:cNvCxnSpPr>
            <a:stCxn id="382" idx="7"/>
            <a:endCxn id="373" idx="3"/>
          </p:cNvCxnSpPr>
          <p:nvPr/>
        </p:nvCxnSpPr>
        <p:spPr>
          <a:xfrm flipV="1">
            <a:off x="389224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4" name="直線コネクタ 363"/>
          <p:cNvCxnSpPr>
            <a:stCxn id="386" idx="7"/>
            <a:endCxn id="377" idx="3"/>
          </p:cNvCxnSpPr>
          <p:nvPr/>
        </p:nvCxnSpPr>
        <p:spPr>
          <a:xfrm flipV="1">
            <a:off x="4612348" y="2605228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5" name="直線コネクタ 364"/>
          <p:cNvCxnSpPr>
            <a:stCxn id="388" idx="7"/>
            <a:endCxn id="379" idx="3"/>
          </p:cNvCxnSpPr>
          <p:nvPr/>
        </p:nvCxnSpPr>
        <p:spPr>
          <a:xfrm flipV="1">
            <a:off x="533244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6" name="直線コネクタ 365"/>
          <p:cNvCxnSpPr>
            <a:stCxn id="383" idx="7"/>
            <a:endCxn id="374" idx="3"/>
          </p:cNvCxnSpPr>
          <p:nvPr/>
        </p:nvCxnSpPr>
        <p:spPr>
          <a:xfrm flipV="1">
            <a:off x="3892248" y="33253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7" name="直線コネクタ 366"/>
          <p:cNvCxnSpPr>
            <a:stCxn id="387" idx="7"/>
            <a:endCxn id="378" idx="3"/>
          </p:cNvCxnSpPr>
          <p:nvPr/>
        </p:nvCxnSpPr>
        <p:spPr>
          <a:xfrm flipV="1">
            <a:off x="4612348" y="3325172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8" name="直線コネクタ 367"/>
          <p:cNvCxnSpPr>
            <a:stCxn id="389" idx="7"/>
            <a:endCxn id="380" idx="3"/>
          </p:cNvCxnSpPr>
          <p:nvPr/>
        </p:nvCxnSpPr>
        <p:spPr>
          <a:xfrm flipV="1">
            <a:off x="533244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9" name="円/楕円 368"/>
          <p:cNvSpPr/>
          <p:nvPr/>
        </p:nvSpPr>
        <p:spPr>
          <a:xfrm>
            <a:off x="421195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4211950" y="24208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4211950" y="31409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493205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565215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円/楕円 376"/>
          <p:cNvSpPr/>
          <p:nvPr/>
        </p:nvSpPr>
        <p:spPr>
          <a:xfrm>
            <a:off x="4932050" y="242086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円/楕円 377"/>
          <p:cNvSpPr/>
          <p:nvPr/>
        </p:nvSpPr>
        <p:spPr>
          <a:xfrm>
            <a:off x="4932050" y="314080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円/楕円 378"/>
          <p:cNvSpPr/>
          <p:nvPr/>
        </p:nvSpPr>
        <p:spPr>
          <a:xfrm>
            <a:off x="5652150" y="24208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円/楕円 379"/>
          <p:cNvSpPr/>
          <p:nvPr/>
        </p:nvSpPr>
        <p:spPr>
          <a:xfrm>
            <a:off x="5652150" y="314080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円/楕円 380"/>
          <p:cNvSpPr/>
          <p:nvPr/>
        </p:nvSpPr>
        <p:spPr>
          <a:xfrm>
            <a:off x="3707880" y="19888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円/楕円 381"/>
          <p:cNvSpPr/>
          <p:nvPr/>
        </p:nvSpPr>
        <p:spPr>
          <a:xfrm>
            <a:off x="3707880" y="27089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円/楕円 382"/>
          <p:cNvSpPr/>
          <p:nvPr/>
        </p:nvSpPr>
        <p:spPr>
          <a:xfrm>
            <a:off x="3707880" y="34290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円/楕円 383"/>
          <p:cNvSpPr/>
          <p:nvPr/>
        </p:nvSpPr>
        <p:spPr>
          <a:xfrm>
            <a:off x="442798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円/楕円 384"/>
          <p:cNvSpPr/>
          <p:nvPr/>
        </p:nvSpPr>
        <p:spPr>
          <a:xfrm>
            <a:off x="5148080" y="19888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円/楕円 385"/>
          <p:cNvSpPr/>
          <p:nvPr/>
        </p:nvSpPr>
        <p:spPr>
          <a:xfrm>
            <a:off x="4427980" y="270890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円/楕円 386"/>
          <p:cNvSpPr/>
          <p:nvPr/>
        </p:nvSpPr>
        <p:spPr>
          <a:xfrm>
            <a:off x="4427980" y="342884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円/楕円 387"/>
          <p:cNvSpPr/>
          <p:nvPr/>
        </p:nvSpPr>
        <p:spPr>
          <a:xfrm>
            <a:off x="5148080" y="27089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円/楕円 388"/>
          <p:cNvSpPr/>
          <p:nvPr/>
        </p:nvSpPr>
        <p:spPr>
          <a:xfrm>
            <a:off x="5148080" y="342884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円/楕円 389"/>
          <p:cNvSpPr/>
          <p:nvPr/>
        </p:nvSpPr>
        <p:spPr>
          <a:xfrm>
            <a:off x="320381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円/楕円 390"/>
          <p:cNvSpPr/>
          <p:nvPr/>
        </p:nvSpPr>
        <p:spPr>
          <a:xfrm>
            <a:off x="3203810" y="29969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円/楕円 391"/>
          <p:cNvSpPr/>
          <p:nvPr/>
        </p:nvSpPr>
        <p:spPr>
          <a:xfrm>
            <a:off x="3203810" y="37170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92391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464401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3923910" y="29969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3923910" y="371688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644010" y="29969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644010" y="371688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9" name="直線コネクタ 398"/>
          <p:cNvCxnSpPr>
            <a:stCxn id="390" idx="6"/>
            <a:endCxn id="393" idx="2"/>
          </p:cNvCxnSpPr>
          <p:nvPr/>
        </p:nvCxnSpPr>
        <p:spPr>
          <a:xfrm>
            <a:off x="341981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0" name="直線コネクタ 399"/>
          <p:cNvCxnSpPr>
            <a:stCxn id="393" idx="6"/>
            <a:endCxn id="394" idx="2"/>
          </p:cNvCxnSpPr>
          <p:nvPr/>
        </p:nvCxnSpPr>
        <p:spPr>
          <a:xfrm>
            <a:off x="413991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1" name="直線コネクタ 400"/>
          <p:cNvCxnSpPr>
            <a:stCxn id="391" idx="6"/>
            <a:endCxn id="395" idx="2"/>
          </p:cNvCxnSpPr>
          <p:nvPr/>
        </p:nvCxnSpPr>
        <p:spPr>
          <a:xfrm>
            <a:off x="341981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2" name="直線コネクタ 401"/>
          <p:cNvCxnSpPr>
            <a:stCxn id="395" idx="6"/>
            <a:endCxn id="397" idx="2"/>
          </p:cNvCxnSpPr>
          <p:nvPr/>
        </p:nvCxnSpPr>
        <p:spPr>
          <a:xfrm>
            <a:off x="413991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3" name="直線コネクタ 402"/>
          <p:cNvCxnSpPr>
            <a:stCxn id="392" idx="6"/>
            <a:endCxn id="396" idx="2"/>
          </p:cNvCxnSpPr>
          <p:nvPr/>
        </p:nvCxnSpPr>
        <p:spPr>
          <a:xfrm flipV="1">
            <a:off x="3419810" y="382488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4" name="直線コネクタ 403"/>
          <p:cNvCxnSpPr>
            <a:stCxn id="396" idx="6"/>
            <a:endCxn id="398" idx="2"/>
          </p:cNvCxnSpPr>
          <p:nvPr/>
        </p:nvCxnSpPr>
        <p:spPr>
          <a:xfrm>
            <a:off x="4139910" y="382488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5" name="直線コネクタ 404"/>
          <p:cNvCxnSpPr>
            <a:stCxn id="390" idx="4"/>
            <a:endCxn id="391" idx="0"/>
          </p:cNvCxnSpPr>
          <p:nvPr/>
        </p:nvCxnSpPr>
        <p:spPr>
          <a:xfrm>
            <a:off x="331181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6" name="直線コネクタ 405"/>
          <p:cNvCxnSpPr>
            <a:stCxn id="393" idx="4"/>
            <a:endCxn id="395" idx="0"/>
          </p:cNvCxnSpPr>
          <p:nvPr/>
        </p:nvCxnSpPr>
        <p:spPr>
          <a:xfrm>
            <a:off x="403191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7" name="直線コネクタ 406"/>
          <p:cNvCxnSpPr>
            <a:stCxn id="394" idx="4"/>
            <a:endCxn id="397" idx="0"/>
          </p:cNvCxnSpPr>
          <p:nvPr/>
        </p:nvCxnSpPr>
        <p:spPr>
          <a:xfrm>
            <a:off x="475201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8" name="直線コネクタ 407"/>
          <p:cNvCxnSpPr>
            <a:stCxn id="391" idx="4"/>
            <a:endCxn id="392" idx="0"/>
          </p:cNvCxnSpPr>
          <p:nvPr/>
        </p:nvCxnSpPr>
        <p:spPr>
          <a:xfrm>
            <a:off x="3311810" y="32129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9" name="直線コネクタ 408"/>
          <p:cNvCxnSpPr>
            <a:stCxn id="395" idx="4"/>
            <a:endCxn id="396" idx="0"/>
          </p:cNvCxnSpPr>
          <p:nvPr/>
        </p:nvCxnSpPr>
        <p:spPr>
          <a:xfrm>
            <a:off x="4031910" y="321294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0" name="直線コネクタ 409"/>
          <p:cNvCxnSpPr>
            <a:stCxn id="397" idx="4"/>
            <a:endCxn id="398" idx="0"/>
          </p:cNvCxnSpPr>
          <p:nvPr/>
        </p:nvCxnSpPr>
        <p:spPr>
          <a:xfrm>
            <a:off x="475201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1" name="直線コネクタ 410"/>
          <p:cNvCxnSpPr>
            <a:stCxn id="390" idx="7"/>
            <a:endCxn id="381" idx="3"/>
          </p:cNvCxnSpPr>
          <p:nvPr/>
        </p:nvCxnSpPr>
        <p:spPr>
          <a:xfrm flipV="1">
            <a:off x="338817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2" name="直線コネクタ 411"/>
          <p:cNvCxnSpPr>
            <a:stCxn id="393" idx="7"/>
            <a:endCxn id="384" idx="3"/>
          </p:cNvCxnSpPr>
          <p:nvPr/>
        </p:nvCxnSpPr>
        <p:spPr>
          <a:xfrm flipV="1">
            <a:off x="410827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3" name="直線コネクタ 412"/>
          <p:cNvCxnSpPr>
            <a:stCxn id="394" idx="7"/>
            <a:endCxn id="385" idx="3"/>
          </p:cNvCxnSpPr>
          <p:nvPr/>
        </p:nvCxnSpPr>
        <p:spPr>
          <a:xfrm flipV="1">
            <a:off x="482837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4" name="直線コネクタ 413"/>
          <p:cNvCxnSpPr>
            <a:stCxn id="391" idx="7"/>
            <a:endCxn id="382" idx="3"/>
          </p:cNvCxnSpPr>
          <p:nvPr/>
        </p:nvCxnSpPr>
        <p:spPr>
          <a:xfrm flipV="1">
            <a:off x="338817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5" name="直線コネクタ 414"/>
          <p:cNvCxnSpPr>
            <a:stCxn id="395" idx="7"/>
            <a:endCxn id="386" idx="3"/>
          </p:cNvCxnSpPr>
          <p:nvPr/>
        </p:nvCxnSpPr>
        <p:spPr>
          <a:xfrm flipV="1">
            <a:off x="4108278" y="2893268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6" name="直線コネクタ 415"/>
          <p:cNvCxnSpPr>
            <a:stCxn id="397" idx="7"/>
            <a:endCxn id="388" idx="3"/>
          </p:cNvCxnSpPr>
          <p:nvPr/>
        </p:nvCxnSpPr>
        <p:spPr>
          <a:xfrm flipV="1">
            <a:off x="482837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7" name="直線コネクタ 416"/>
          <p:cNvCxnSpPr>
            <a:stCxn id="392" idx="7"/>
            <a:endCxn id="383" idx="3"/>
          </p:cNvCxnSpPr>
          <p:nvPr/>
        </p:nvCxnSpPr>
        <p:spPr>
          <a:xfrm flipV="1">
            <a:off x="3388178" y="36133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8" name="直線コネクタ 417"/>
          <p:cNvCxnSpPr>
            <a:stCxn id="396" idx="7"/>
            <a:endCxn id="387" idx="3"/>
          </p:cNvCxnSpPr>
          <p:nvPr/>
        </p:nvCxnSpPr>
        <p:spPr>
          <a:xfrm flipV="1">
            <a:off x="4108278" y="3613212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9" name="直線コネクタ 418"/>
          <p:cNvCxnSpPr>
            <a:stCxn id="398" idx="7"/>
            <a:endCxn id="389" idx="3"/>
          </p:cNvCxnSpPr>
          <p:nvPr/>
        </p:nvCxnSpPr>
        <p:spPr>
          <a:xfrm flipV="1">
            <a:off x="482837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0" name="直線コネクタ 419"/>
          <p:cNvCxnSpPr>
            <a:stCxn id="645" idx="6"/>
            <a:endCxn id="648" idx="2"/>
          </p:cNvCxnSpPr>
          <p:nvPr/>
        </p:nvCxnSpPr>
        <p:spPr>
          <a:xfrm>
            <a:off x="745240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5" name="直線コネクタ 594"/>
          <p:cNvCxnSpPr>
            <a:stCxn id="648" idx="6"/>
            <a:endCxn id="650" idx="2"/>
          </p:cNvCxnSpPr>
          <p:nvPr/>
        </p:nvCxnSpPr>
        <p:spPr>
          <a:xfrm>
            <a:off x="817250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6" name="直線コネクタ 595"/>
          <p:cNvCxnSpPr>
            <a:stCxn id="646" idx="6"/>
            <a:endCxn id="652" idx="2"/>
          </p:cNvCxnSpPr>
          <p:nvPr/>
        </p:nvCxnSpPr>
        <p:spPr>
          <a:xfrm>
            <a:off x="745240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7" name="直線コネクタ 596"/>
          <p:cNvCxnSpPr>
            <a:stCxn id="652" idx="6"/>
            <a:endCxn id="654" idx="2"/>
          </p:cNvCxnSpPr>
          <p:nvPr/>
        </p:nvCxnSpPr>
        <p:spPr>
          <a:xfrm>
            <a:off x="817250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8" name="直線コネクタ 597"/>
          <p:cNvCxnSpPr>
            <a:stCxn id="647" idx="6"/>
            <a:endCxn id="653" idx="2"/>
          </p:cNvCxnSpPr>
          <p:nvPr/>
        </p:nvCxnSpPr>
        <p:spPr>
          <a:xfrm flipV="1">
            <a:off x="7452400" y="32488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9" name="直線コネクタ 598"/>
          <p:cNvCxnSpPr>
            <a:stCxn id="653" idx="6"/>
            <a:endCxn id="655" idx="2"/>
          </p:cNvCxnSpPr>
          <p:nvPr/>
        </p:nvCxnSpPr>
        <p:spPr>
          <a:xfrm>
            <a:off x="8172500" y="32488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0" name="直線コネクタ 599"/>
          <p:cNvCxnSpPr>
            <a:stCxn id="645" idx="4"/>
            <a:endCxn id="646" idx="0"/>
          </p:cNvCxnSpPr>
          <p:nvPr/>
        </p:nvCxnSpPr>
        <p:spPr>
          <a:xfrm>
            <a:off x="734440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1" name="直線コネクタ 600"/>
          <p:cNvCxnSpPr>
            <a:stCxn id="648" idx="4"/>
            <a:endCxn id="652" idx="0"/>
          </p:cNvCxnSpPr>
          <p:nvPr/>
        </p:nvCxnSpPr>
        <p:spPr>
          <a:xfrm>
            <a:off x="806450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3" name="直線コネクタ 602"/>
          <p:cNvCxnSpPr>
            <a:stCxn id="650" idx="4"/>
            <a:endCxn id="654" idx="0"/>
          </p:cNvCxnSpPr>
          <p:nvPr/>
        </p:nvCxnSpPr>
        <p:spPr>
          <a:xfrm>
            <a:off x="878460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4" name="直線コネクタ 603"/>
          <p:cNvCxnSpPr>
            <a:stCxn id="646" idx="4"/>
            <a:endCxn id="647" idx="0"/>
          </p:cNvCxnSpPr>
          <p:nvPr/>
        </p:nvCxnSpPr>
        <p:spPr>
          <a:xfrm>
            <a:off x="7344400" y="2636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5" name="直線コネクタ 604"/>
          <p:cNvCxnSpPr>
            <a:stCxn id="652" idx="4"/>
            <a:endCxn id="653" idx="0"/>
          </p:cNvCxnSpPr>
          <p:nvPr/>
        </p:nvCxnSpPr>
        <p:spPr>
          <a:xfrm>
            <a:off x="8064500" y="263686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06" name="直線コネクタ 605"/>
          <p:cNvCxnSpPr>
            <a:stCxn id="654" idx="4"/>
            <a:endCxn id="655" idx="0"/>
          </p:cNvCxnSpPr>
          <p:nvPr/>
        </p:nvCxnSpPr>
        <p:spPr>
          <a:xfrm>
            <a:off x="878460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1" name="直線コネクタ 610"/>
          <p:cNvCxnSpPr>
            <a:stCxn id="656" idx="6"/>
            <a:endCxn id="659" idx="2"/>
          </p:cNvCxnSpPr>
          <p:nvPr/>
        </p:nvCxnSpPr>
        <p:spPr>
          <a:xfrm>
            <a:off x="694833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2" name="直線コネクタ 611"/>
          <p:cNvCxnSpPr>
            <a:stCxn id="659" idx="6"/>
            <a:endCxn id="660" idx="2"/>
          </p:cNvCxnSpPr>
          <p:nvPr/>
        </p:nvCxnSpPr>
        <p:spPr>
          <a:xfrm>
            <a:off x="766843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6" name="直線コネクタ 615"/>
          <p:cNvCxnSpPr>
            <a:stCxn id="657" idx="6"/>
            <a:endCxn id="661" idx="2"/>
          </p:cNvCxnSpPr>
          <p:nvPr/>
        </p:nvCxnSpPr>
        <p:spPr>
          <a:xfrm>
            <a:off x="6948330" y="2816900"/>
            <a:ext cx="5041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7" name="直線コネクタ 616"/>
          <p:cNvCxnSpPr>
            <a:stCxn id="661" idx="6"/>
            <a:endCxn id="664" idx="2"/>
          </p:cNvCxnSpPr>
          <p:nvPr/>
        </p:nvCxnSpPr>
        <p:spPr>
          <a:xfrm>
            <a:off x="766843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8" name="直線コネクタ 617"/>
          <p:cNvCxnSpPr>
            <a:stCxn id="658" idx="6"/>
            <a:endCxn id="663" idx="2"/>
          </p:cNvCxnSpPr>
          <p:nvPr/>
        </p:nvCxnSpPr>
        <p:spPr>
          <a:xfrm flipV="1">
            <a:off x="6948330" y="3536844"/>
            <a:ext cx="504100" cy="156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9" name="直線コネクタ 618"/>
          <p:cNvCxnSpPr>
            <a:stCxn id="663" idx="6"/>
            <a:endCxn id="665" idx="2"/>
          </p:cNvCxnSpPr>
          <p:nvPr/>
        </p:nvCxnSpPr>
        <p:spPr>
          <a:xfrm>
            <a:off x="7668430" y="35368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1" name="直線コネクタ 620"/>
          <p:cNvCxnSpPr>
            <a:stCxn id="656" idx="4"/>
            <a:endCxn id="657" idx="0"/>
          </p:cNvCxnSpPr>
          <p:nvPr/>
        </p:nvCxnSpPr>
        <p:spPr>
          <a:xfrm>
            <a:off x="684033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2" name="直線コネクタ 621"/>
          <p:cNvCxnSpPr>
            <a:stCxn id="659" idx="4"/>
            <a:endCxn id="661" idx="0"/>
          </p:cNvCxnSpPr>
          <p:nvPr/>
        </p:nvCxnSpPr>
        <p:spPr>
          <a:xfrm>
            <a:off x="756043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4" name="直線コネクタ 623"/>
          <p:cNvCxnSpPr>
            <a:stCxn id="660" idx="4"/>
            <a:endCxn id="664" idx="0"/>
          </p:cNvCxnSpPr>
          <p:nvPr/>
        </p:nvCxnSpPr>
        <p:spPr>
          <a:xfrm>
            <a:off x="828053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5" name="直線コネクタ 624"/>
          <p:cNvCxnSpPr>
            <a:stCxn id="657" idx="4"/>
            <a:endCxn id="658" idx="0"/>
          </p:cNvCxnSpPr>
          <p:nvPr/>
        </p:nvCxnSpPr>
        <p:spPr>
          <a:xfrm>
            <a:off x="6840330" y="2924900"/>
            <a:ext cx="0" cy="504100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6" name="直線コネクタ 625"/>
          <p:cNvCxnSpPr>
            <a:stCxn id="661" idx="4"/>
            <a:endCxn id="663" idx="0"/>
          </p:cNvCxnSpPr>
          <p:nvPr/>
        </p:nvCxnSpPr>
        <p:spPr>
          <a:xfrm>
            <a:off x="7560430" y="2924900"/>
            <a:ext cx="0" cy="50394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7" name="直線コネクタ 626"/>
          <p:cNvCxnSpPr>
            <a:stCxn id="664" idx="4"/>
            <a:endCxn id="665" idx="0"/>
          </p:cNvCxnSpPr>
          <p:nvPr/>
        </p:nvCxnSpPr>
        <p:spPr>
          <a:xfrm>
            <a:off x="828053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8" name="直線コネクタ 627"/>
          <p:cNvCxnSpPr>
            <a:stCxn id="656" idx="7"/>
            <a:endCxn id="645" idx="3"/>
          </p:cNvCxnSpPr>
          <p:nvPr/>
        </p:nvCxnSpPr>
        <p:spPr>
          <a:xfrm flipV="1">
            <a:off x="691669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29" name="直線コネクタ 628"/>
          <p:cNvCxnSpPr>
            <a:stCxn id="659" idx="7"/>
            <a:endCxn id="648" idx="3"/>
          </p:cNvCxnSpPr>
          <p:nvPr/>
        </p:nvCxnSpPr>
        <p:spPr>
          <a:xfrm flipV="1">
            <a:off x="763679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0" name="直線コネクタ 629"/>
          <p:cNvCxnSpPr>
            <a:stCxn id="660" idx="7"/>
            <a:endCxn id="650" idx="3"/>
          </p:cNvCxnSpPr>
          <p:nvPr/>
        </p:nvCxnSpPr>
        <p:spPr>
          <a:xfrm flipV="1">
            <a:off x="835689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2" name="直線コネクタ 631"/>
          <p:cNvCxnSpPr>
            <a:stCxn id="657" idx="7"/>
            <a:endCxn id="646" idx="3"/>
          </p:cNvCxnSpPr>
          <p:nvPr/>
        </p:nvCxnSpPr>
        <p:spPr>
          <a:xfrm flipV="1">
            <a:off x="691669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4" name="直線コネクタ 633"/>
          <p:cNvCxnSpPr>
            <a:stCxn id="661" idx="7"/>
            <a:endCxn id="652" idx="3"/>
          </p:cNvCxnSpPr>
          <p:nvPr/>
        </p:nvCxnSpPr>
        <p:spPr>
          <a:xfrm flipV="1">
            <a:off x="7636798" y="2605228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5" name="直線コネクタ 634"/>
          <p:cNvCxnSpPr>
            <a:stCxn id="664" idx="7"/>
            <a:endCxn id="654" idx="3"/>
          </p:cNvCxnSpPr>
          <p:nvPr/>
        </p:nvCxnSpPr>
        <p:spPr>
          <a:xfrm flipV="1">
            <a:off x="835689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6" name="直線コネクタ 635"/>
          <p:cNvCxnSpPr>
            <a:stCxn id="658" idx="7"/>
            <a:endCxn id="647" idx="3"/>
          </p:cNvCxnSpPr>
          <p:nvPr/>
        </p:nvCxnSpPr>
        <p:spPr>
          <a:xfrm flipV="1">
            <a:off x="6916698" y="33253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9" name="直線コネクタ 638"/>
          <p:cNvCxnSpPr>
            <a:stCxn id="663" idx="7"/>
            <a:endCxn id="653" idx="3"/>
          </p:cNvCxnSpPr>
          <p:nvPr/>
        </p:nvCxnSpPr>
        <p:spPr>
          <a:xfrm flipV="1">
            <a:off x="7636798" y="3325172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43" name="直線コネクタ 642"/>
          <p:cNvCxnSpPr>
            <a:stCxn id="665" idx="7"/>
            <a:endCxn id="655" idx="3"/>
          </p:cNvCxnSpPr>
          <p:nvPr/>
        </p:nvCxnSpPr>
        <p:spPr>
          <a:xfrm flipV="1">
            <a:off x="835689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45" name="円/楕円 644"/>
          <p:cNvSpPr/>
          <p:nvPr/>
        </p:nvSpPr>
        <p:spPr>
          <a:xfrm>
            <a:off x="723640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6" name="円/楕円 645"/>
          <p:cNvSpPr/>
          <p:nvPr/>
        </p:nvSpPr>
        <p:spPr>
          <a:xfrm>
            <a:off x="7236400" y="24208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7" name="円/楕円 646"/>
          <p:cNvSpPr/>
          <p:nvPr/>
        </p:nvSpPr>
        <p:spPr>
          <a:xfrm>
            <a:off x="7236400" y="31409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8" name="円/楕円 647"/>
          <p:cNvSpPr/>
          <p:nvPr/>
        </p:nvSpPr>
        <p:spPr>
          <a:xfrm>
            <a:off x="795650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0" name="円/楕円 649"/>
          <p:cNvSpPr/>
          <p:nvPr/>
        </p:nvSpPr>
        <p:spPr>
          <a:xfrm>
            <a:off x="8676600" y="17007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円/楕円 651"/>
          <p:cNvSpPr/>
          <p:nvPr/>
        </p:nvSpPr>
        <p:spPr>
          <a:xfrm>
            <a:off x="7956500" y="242086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円/楕円 652"/>
          <p:cNvSpPr/>
          <p:nvPr/>
        </p:nvSpPr>
        <p:spPr>
          <a:xfrm>
            <a:off x="7956500" y="314080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円/楕円 653"/>
          <p:cNvSpPr/>
          <p:nvPr/>
        </p:nvSpPr>
        <p:spPr>
          <a:xfrm>
            <a:off x="8676600" y="242086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円/楕円 654"/>
          <p:cNvSpPr/>
          <p:nvPr/>
        </p:nvSpPr>
        <p:spPr>
          <a:xfrm>
            <a:off x="8676600" y="314080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円/楕円 655"/>
          <p:cNvSpPr/>
          <p:nvPr/>
        </p:nvSpPr>
        <p:spPr>
          <a:xfrm>
            <a:off x="6732330" y="19888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7" name="円/楕円 656"/>
          <p:cNvSpPr/>
          <p:nvPr/>
        </p:nvSpPr>
        <p:spPr>
          <a:xfrm>
            <a:off x="6732330" y="270890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8" name="円/楕円 657"/>
          <p:cNvSpPr/>
          <p:nvPr/>
        </p:nvSpPr>
        <p:spPr>
          <a:xfrm>
            <a:off x="6732330" y="342900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9" name="円/楕円 658"/>
          <p:cNvSpPr/>
          <p:nvPr/>
        </p:nvSpPr>
        <p:spPr>
          <a:xfrm>
            <a:off x="745243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0" name="円/楕円 659"/>
          <p:cNvSpPr/>
          <p:nvPr/>
        </p:nvSpPr>
        <p:spPr>
          <a:xfrm>
            <a:off x="8172530" y="19888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1" name="円/楕円 660"/>
          <p:cNvSpPr/>
          <p:nvPr/>
        </p:nvSpPr>
        <p:spPr>
          <a:xfrm>
            <a:off x="7452430" y="270890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3" name="円/楕円 662"/>
          <p:cNvSpPr/>
          <p:nvPr/>
        </p:nvSpPr>
        <p:spPr>
          <a:xfrm>
            <a:off x="7452430" y="342884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4" name="円/楕円 663"/>
          <p:cNvSpPr/>
          <p:nvPr/>
        </p:nvSpPr>
        <p:spPr>
          <a:xfrm>
            <a:off x="8172530" y="270890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5" name="円/楕円 664"/>
          <p:cNvSpPr/>
          <p:nvPr/>
        </p:nvSpPr>
        <p:spPr>
          <a:xfrm>
            <a:off x="8172530" y="342884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6" name="円/楕円 665"/>
          <p:cNvSpPr/>
          <p:nvPr/>
        </p:nvSpPr>
        <p:spPr>
          <a:xfrm>
            <a:off x="622826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7" name="円/楕円 666"/>
          <p:cNvSpPr/>
          <p:nvPr/>
        </p:nvSpPr>
        <p:spPr>
          <a:xfrm>
            <a:off x="6228260" y="29969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円/楕円 668"/>
          <p:cNvSpPr/>
          <p:nvPr/>
        </p:nvSpPr>
        <p:spPr>
          <a:xfrm>
            <a:off x="6228260" y="37170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円/楕円 669"/>
          <p:cNvSpPr/>
          <p:nvPr/>
        </p:nvSpPr>
        <p:spPr>
          <a:xfrm>
            <a:off x="694836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円/楕円 671"/>
          <p:cNvSpPr/>
          <p:nvPr/>
        </p:nvSpPr>
        <p:spPr>
          <a:xfrm>
            <a:off x="7668460" y="22768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円/楕円 672"/>
          <p:cNvSpPr/>
          <p:nvPr/>
        </p:nvSpPr>
        <p:spPr>
          <a:xfrm>
            <a:off x="694836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円/楕円 673"/>
          <p:cNvSpPr/>
          <p:nvPr/>
        </p:nvSpPr>
        <p:spPr>
          <a:xfrm>
            <a:off x="6948360" y="371688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円/楕円 674"/>
          <p:cNvSpPr/>
          <p:nvPr/>
        </p:nvSpPr>
        <p:spPr>
          <a:xfrm>
            <a:off x="7668460" y="2996940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円/楕円 675"/>
          <p:cNvSpPr/>
          <p:nvPr/>
        </p:nvSpPr>
        <p:spPr>
          <a:xfrm>
            <a:off x="7668460" y="3716884"/>
            <a:ext cx="216000" cy="21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7" name="直線コネクタ 676"/>
          <p:cNvCxnSpPr>
            <a:stCxn id="666" idx="6"/>
            <a:endCxn id="670" idx="2"/>
          </p:cNvCxnSpPr>
          <p:nvPr/>
        </p:nvCxnSpPr>
        <p:spPr>
          <a:xfrm>
            <a:off x="644426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8" name="直線コネクタ 677"/>
          <p:cNvCxnSpPr>
            <a:stCxn id="670" idx="6"/>
            <a:endCxn id="672" idx="2"/>
          </p:cNvCxnSpPr>
          <p:nvPr/>
        </p:nvCxnSpPr>
        <p:spPr>
          <a:xfrm>
            <a:off x="716436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9" name="直線コネクタ 678"/>
          <p:cNvCxnSpPr>
            <a:stCxn id="667" idx="6"/>
            <a:endCxn id="673" idx="2"/>
          </p:cNvCxnSpPr>
          <p:nvPr/>
        </p:nvCxnSpPr>
        <p:spPr>
          <a:xfrm>
            <a:off x="644426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0" name="直線コネクタ 679"/>
          <p:cNvCxnSpPr>
            <a:stCxn id="673" idx="6"/>
            <a:endCxn id="675" idx="2"/>
          </p:cNvCxnSpPr>
          <p:nvPr/>
        </p:nvCxnSpPr>
        <p:spPr>
          <a:xfrm>
            <a:off x="716436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1" name="直線コネクタ 680"/>
          <p:cNvCxnSpPr>
            <a:stCxn id="669" idx="6"/>
            <a:endCxn id="674" idx="2"/>
          </p:cNvCxnSpPr>
          <p:nvPr/>
        </p:nvCxnSpPr>
        <p:spPr>
          <a:xfrm flipV="1">
            <a:off x="6444260" y="382488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2" name="直線コネクタ 681"/>
          <p:cNvCxnSpPr>
            <a:stCxn id="674" idx="6"/>
            <a:endCxn id="676" idx="2"/>
          </p:cNvCxnSpPr>
          <p:nvPr/>
        </p:nvCxnSpPr>
        <p:spPr>
          <a:xfrm>
            <a:off x="7164360" y="382488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3" name="直線コネクタ 682"/>
          <p:cNvCxnSpPr>
            <a:stCxn id="666" idx="4"/>
            <a:endCxn id="667" idx="0"/>
          </p:cNvCxnSpPr>
          <p:nvPr/>
        </p:nvCxnSpPr>
        <p:spPr>
          <a:xfrm>
            <a:off x="633626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4" name="直線コネクタ 683"/>
          <p:cNvCxnSpPr>
            <a:stCxn id="670" idx="4"/>
            <a:endCxn id="673" idx="0"/>
          </p:cNvCxnSpPr>
          <p:nvPr/>
        </p:nvCxnSpPr>
        <p:spPr>
          <a:xfrm>
            <a:off x="705636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5" name="直線コネクタ 684"/>
          <p:cNvCxnSpPr>
            <a:stCxn id="672" idx="4"/>
            <a:endCxn id="675" idx="0"/>
          </p:cNvCxnSpPr>
          <p:nvPr/>
        </p:nvCxnSpPr>
        <p:spPr>
          <a:xfrm>
            <a:off x="777646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6" name="直線コネクタ 685"/>
          <p:cNvCxnSpPr>
            <a:stCxn id="667" idx="4"/>
            <a:endCxn id="669" idx="0"/>
          </p:cNvCxnSpPr>
          <p:nvPr/>
        </p:nvCxnSpPr>
        <p:spPr>
          <a:xfrm>
            <a:off x="6336260" y="32129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7" name="直線コネクタ 686"/>
          <p:cNvCxnSpPr>
            <a:stCxn id="673" idx="4"/>
            <a:endCxn id="674" idx="0"/>
          </p:cNvCxnSpPr>
          <p:nvPr/>
        </p:nvCxnSpPr>
        <p:spPr>
          <a:xfrm>
            <a:off x="7056360" y="3212940"/>
            <a:ext cx="0" cy="5039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8" name="直線コネクタ 687"/>
          <p:cNvCxnSpPr>
            <a:stCxn id="675" idx="4"/>
            <a:endCxn id="676" idx="0"/>
          </p:cNvCxnSpPr>
          <p:nvPr/>
        </p:nvCxnSpPr>
        <p:spPr>
          <a:xfrm>
            <a:off x="777646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89" name="直線コネクタ 688"/>
          <p:cNvCxnSpPr>
            <a:stCxn id="666" idx="7"/>
            <a:endCxn id="656" idx="3"/>
          </p:cNvCxnSpPr>
          <p:nvPr/>
        </p:nvCxnSpPr>
        <p:spPr>
          <a:xfrm flipV="1">
            <a:off x="641262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0" name="直線コネクタ 689"/>
          <p:cNvCxnSpPr>
            <a:stCxn id="670" idx="7"/>
            <a:endCxn id="659" idx="3"/>
          </p:cNvCxnSpPr>
          <p:nvPr/>
        </p:nvCxnSpPr>
        <p:spPr>
          <a:xfrm flipV="1">
            <a:off x="713272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1" name="直線コネクタ 690"/>
          <p:cNvCxnSpPr>
            <a:stCxn id="672" idx="7"/>
            <a:endCxn id="660" idx="3"/>
          </p:cNvCxnSpPr>
          <p:nvPr/>
        </p:nvCxnSpPr>
        <p:spPr>
          <a:xfrm flipV="1">
            <a:off x="785282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2" name="直線コネクタ 691"/>
          <p:cNvCxnSpPr>
            <a:stCxn id="667" idx="7"/>
            <a:endCxn id="657" idx="3"/>
          </p:cNvCxnSpPr>
          <p:nvPr/>
        </p:nvCxnSpPr>
        <p:spPr>
          <a:xfrm flipV="1">
            <a:off x="641262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3" name="直線コネクタ 692"/>
          <p:cNvCxnSpPr>
            <a:stCxn id="673" idx="7"/>
            <a:endCxn id="661" idx="3"/>
          </p:cNvCxnSpPr>
          <p:nvPr/>
        </p:nvCxnSpPr>
        <p:spPr>
          <a:xfrm flipV="1">
            <a:off x="7132728" y="2893268"/>
            <a:ext cx="351334" cy="13530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4" name="直線コネクタ 693"/>
          <p:cNvCxnSpPr>
            <a:stCxn id="675" idx="7"/>
            <a:endCxn id="664" idx="3"/>
          </p:cNvCxnSpPr>
          <p:nvPr/>
        </p:nvCxnSpPr>
        <p:spPr>
          <a:xfrm flipV="1">
            <a:off x="785282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5" name="直線コネクタ 694"/>
          <p:cNvCxnSpPr>
            <a:stCxn id="669" idx="7"/>
            <a:endCxn id="658" idx="3"/>
          </p:cNvCxnSpPr>
          <p:nvPr/>
        </p:nvCxnSpPr>
        <p:spPr>
          <a:xfrm flipV="1">
            <a:off x="6412628" y="36133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6" name="直線コネクタ 695"/>
          <p:cNvCxnSpPr>
            <a:stCxn id="674" idx="7"/>
            <a:endCxn id="663" idx="3"/>
          </p:cNvCxnSpPr>
          <p:nvPr/>
        </p:nvCxnSpPr>
        <p:spPr>
          <a:xfrm flipV="1">
            <a:off x="7132728" y="3613212"/>
            <a:ext cx="351334" cy="1353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7" name="直線コネクタ 696"/>
          <p:cNvCxnSpPr>
            <a:stCxn id="676" idx="7"/>
            <a:endCxn id="665" idx="3"/>
          </p:cNvCxnSpPr>
          <p:nvPr/>
        </p:nvCxnSpPr>
        <p:spPr>
          <a:xfrm flipV="1">
            <a:off x="785282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5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 Points</a:t>
            </a:r>
            <a:endParaRPr kumimoji="1" lang="ja-JP" altLang="en-US" dirty="0"/>
          </a:p>
        </p:txBody>
      </p:sp>
      <p:cxnSp>
        <p:nvCxnSpPr>
          <p:cNvPr id="455" name="直線コネクタ 454"/>
          <p:cNvCxnSpPr>
            <a:stCxn id="446" idx="6"/>
            <a:endCxn id="449" idx="2"/>
          </p:cNvCxnSpPr>
          <p:nvPr/>
        </p:nvCxnSpPr>
        <p:spPr>
          <a:xfrm>
            <a:off x="1475570" y="18087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6" name="直線コネクタ 455"/>
          <p:cNvCxnSpPr>
            <a:stCxn id="449" idx="6"/>
            <a:endCxn id="450" idx="2"/>
          </p:cNvCxnSpPr>
          <p:nvPr/>
        </p:nvCxnSpPr>
        <p:spPr>
          <a:xfrm>
            <a:off x="2195670" y="18087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7" name="直線コネクタ 456"/>
          <p:cNvCxnSpPr>
            <a:stCxn id="447" idx="6"/>
            <a:endCxn id="451" idx="2"/>
          </p:cNvCxnSpPr>
          <p:nvPr/>
        </p:nvCxnSpPr>
        <p:spPr>
          <a:xfrm>
            <a:off x="1475570" y="25288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8" name="直線コネクタ 457"/>
          <p:cNvCxnSpPr>
            <a:stCxn id="451" idx="6"/>
            <a:endCxn id="453" idx="2"/>
          </p:cNvCxnSpPr>
          <p:nvPr/>
        </p:nvCxnSpPr>
        <p:spPr>
          <a:xfrm>
            <a:off x="2195670" y="252889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9" name="直線コネクタ 458"/>
          <p:cNvCxnSpPr>
            <a:stCxn id="448" idx="6"/>
            <a:endCxn id="452" idx="2"/>
          </p:cNvCxnSpPr>
          <p:nvPr/>
        </p:nvCxnSpPr>
        <p:spPr>
          <a:xfrm flipV="1">
            <a:off x="1475570" y="324883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0" name="直線コネクタ 459"/>
          <p:cNvCxnSpPr>
            <a:stCxn id="452" idx="6"/>
            <a:endCxn id="454" idx="2"/>
          </p:cNvCxnSpPr>
          <p:nvPr/>
        </p:nvCxnSpPr>
        <p:spPr>
          <a:xfrm>
            <a:off x="2195670" y="324883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1" name="直線コネクタ 460"/>
          <p:cNvCxnSpPr>
            <a:stCxn id="446" idx="4"/>
            <a:endCxn id="447" idx="0"/>
          </p:cNvCxnSpPr>
          <p:nvPr/>
        </p:nvCxnSpPr>
        <p:spPr>
          <a:xfrm>
            <a:off x="13675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2" name="直線コネクタ 461"/>
          <p:cNvCxnSpPr>
            <a:stCxn id="449" idx="4"/>
            <a:endCxn id="451" idx="0"/>
          </p:cNvCxnSpPr>
          <p:nvPr/>
        </p:nvCxnSpPr>
        <p:spPr>
          <a:xfrm>
            <a:off x="20876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3" name="直線コネクタ 462"/>
          <p:cNvCxnSpPr>
            <a:stCxn id="450" idx="4"/>
            <a:endCxn id="453" idx="0"/>
          </p:cNvCxnSpPr>
          <p:nvPr/>
        </p:nvCxnSpPr>
        <p:spPr>
          <a:xfrm>
            <a:off x="2807770" y="19167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4" name="直線コネクタ 463"/>
          <p:cNvCxnSpPr>
            <a:stCxn id="447" idx="4"/>
            <a:endCxn id="448" idx="0"/>
          </p:cNvCxnSpPr>
          <p:nvPr/>
        </p:nvCxnSpPr>
        <p:spPr>
          <a:xfrm>
            <a:off x="1367570" y="263689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5" name="直線コネクタ 464"/>
          <p:cNvCxnSpPr>
            <a:stCxn id="451" idx="4"/>
            <a:endCxn id="452" idx="0"/>
          </p:cNvCxnSpPr>
          <p:nvPr/>
        </p:nvCxnSpPr>
        <p:spPr>
          <a:xfrm>
            <a:off x="2087670" y="26368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6" name="直線コネクタ 465"/>
          <p:cNvCxnSpPr>
            <a:stCxn id="453" idx="4"/>
            <a:endCxn id="454" idx="0"/>
          </p:cNvCxnSpPr>
          <p:nvPr/>
        </p:nvCxnSpPr>
        <p:spPr>
          <a:xfrm>
            <a:off x="2807770" y="263689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6" name="直線コネクタ 475"/>
          <p:cNvCxnSpPr>
            <a:stCxn id="467" idx="6"/>
            <a:endCxn id="470" idx="2"/>
          </p:cNvCxnSpPr>
          <p:nvPr/>
        </p:nvCxnSpPr>
        <p:spPr>
          <a:xfrm>
            <a:off x="971500" y="20968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7" name="直線コネクタ 476"/>
          <p:cNvCxnSpPr>
            <a:stCxn id="470" idx="6"/>
            <a:endCxn id="471" idx="2"/>
          </p:cNvCxnSpPr>
          <p:nvPr/>
        </p:nvCxnSpPr>
        <p:spPr>
          <a:xfrm>
            <a:off x="1691600" y="20968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8" name="直線コネクタ 477"/>
          <p:cNvCxnSpPr>
            <a:stCxn id="468" idx="6"/>
            <a:endCxn id="472" idx="2"/>
          </p:cNvCxnSpPr>
          <p:nvPr/>
        </p:nvCxnSpPr>
        <p:spPr>
          <a:xfrm>
            <a:off x="971500" y="28169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9" name="直線コネクタ 478"/>
          <p:cNvCxnSpPr>
            <a:stCxn id="472" idx="6"/>
            <a:endCxn id="474" idx="2"/>
          </p:cNvCxnSpPr>
          <p:nvPr/>
        </p:nvCxnSpPr>
        <p:spPr>
          <a:xfrm>
            <a:off x="1691600" y="281693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0" name="直線コネクタ 479"/>
          <p:cNvCxnSpPr>
            <a:stCxn id="469" idx="6"/>
            <a:endCxn id="473" idx="2"/>
          </p:cNvCxnSpPr>
          <p:nvPr/>
        </p:nvCxnSpPr>
        <p:spPr>
          <a:xfrm flipV="1">
            <a:off x="971500" y="353687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1" name="直線コネクタ 480"/>
          <p:cNvCxnSpPr>
            <a:stCxn id="473" idx="6"/>
            <a:endCxn id="475" idx="2"/>
          </p:cNvCxnSpPr>
          <p:nvPr/>
        </p:nvCxnSpPr>
        <p:spPr>
          <a:xfrm>
            <a:off x="1691600" y="353687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2" name="直線コネクタ 481"/>
          <p:cNvCxnSpPr>
            <a:stCxn id="467" idx="4"/>
            <a:endCxn id="468" idx="0"/>
          </p:cNvCxnSpPr>
          <p:nvPr/>
        </p:nvCxnSpPr>
        <p:spPr>
          <a:xfrm>
            <a:off x="8635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3" name="直線コネクタ 482"/>
          <p:cNvCxnSpPr>
            <a:stCxn id="470" idx="4"/>
            <a:endCxn id="472" idx="0"/>
          </p:cNvCxnSpPr>
          <p:nvPr/>
        </p:nvCxnSpPr>
        <p:spPr>
          <a:xfrm>
            <a:off x="15836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4" name="直線コネクタ 483"/>
          <p:cNvCxnSpPr>
            <a:stCxn id="471" idx="4"/>
            <a:endCxn id="474" idx="0"/>
          </p:cNvCxnSpPr>
          <p:nvPr/>
        </p:nvCxnSpPr>
        <p:spPr>
          <a:xfrm>
            <a:off x="2303700" y="22048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5" name="直線コネクタ 484"/>
          <p:cNvCxnSpPr>
            <a:stCxn id="468" idx="4"/>
            <a:endCxn id="469" idx="0"/>
          </p:cNvCxnSpPr>
          <p:nvPr/>
        </p:nvCxnSpPr>
        <p:spPr>
          <a:xfrm>
            <a:off x="863500" y="292493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6" name="直線コネクタ 485"/>
          <p:cNvCxnSpPr>
            <a:stCxn id="472" idx="4"/>
            <a:endCxn id="473" idx="0"/>
          </p:cNvCxnSpPr>
          <p:nvPr/>
        </p:nvCxnSpPr>
        <p:spPr>
          <a:xfrm>
            <a:off x="1583600" y="29249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7" name="直線コネクタ 486"/>
          <p:cNvCxnSpPr>
            <a:stCxn id="474" idx="4"/>
            <a:endCxn id="475" idx="0"/>
          </p:cNvCxnSpPr>
          <p:nvPr/>
        </p:nvCxnSpPr>
        <p:spPr>
          <a:xfrm>
            <a:off x="2303700" y="292493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8" name="直線コネクタ 487"/>
          <p:cNvCxnSpPr>
            <a:stCxn id="467" idx="7"/>
            <a:endCxn id="446" idx="3"/>
          </p:cNvCxnSpPr>
          <p:nvPr/>
        </p:nvCxnSpPr>
        <p:spPr>
          <a:xfrm flipV="1">
            <a:off x="9398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9" name="直線コネクタ 488"/>
          <p:cNvCxnSpPr>
            <a:stCxn id="470" idx="7"/>
            <a:endCxn id="449" idx="3"/>
          </p:cNvCxnSpPr>
          <p:nvPr/>
        </p:nvCxnSpPr>
        <p:spPr>
          <a:xfrm flipV="1">
            <a:off x="16599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0" name="直線コネクタ 489"/>
          <p:cNvCxnSpPr>
            <a:stCxn id="471" idx="7"/>
            <a:endCxn id="450" idx="3"/>
          </p:cNvCxnSpPr>
          <p:nvPr/>
        </p:nvCxnSpPr>
        <p:spPr>
          <a:xfrm flipV="1">
            <a:off x="2380068" y="18851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1" name="直線コネクタ 490"/>
          <p:cNvCxnSpPr>
            <a:stCxn id="468" idx="7"/>
            <a:endCxn id="447" idx="3"/>
          </p:cNvCxnSpPr>
          <p:nvPr/>
        </p:nvCxnSpPr>
        <p:spPr>
          <a:xfrm flipV="1">
            <a:off x="9398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2" name="直線コネクタ 491"/>
          <p:cNvCxnSpPr>
            <a:stCxn id="472" idx="7"/>
            <a:endCxn id="451" idx="3"/>
          </p:cNvCxnSpPr>
          <p:nvPr/>
        </p:nvCxnSpPr>
        <p:spPr>
          <a:xfrm flipV="1">
            <a:off x="16599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3" name="直線コネクタ 492"/>
          <p:cNvCxnSpPr>
            <a:stCxn id="474" idx="7"/>
            <a:endCxn id="453" idx="3"/>
          </p:cNvCxnSpPr>
          <p:nvPr/>
        </p:nvCxnSpPr>
        <p:spPr>
          <a:xfrm flipV="1">
            <a:off x="2380068" y="26052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4" name="直線コネクタ 493"/>
          <p:cNvCxnSpPr>
            <a:stCxn id="469" idx="7"/>
            <a:endCxn id="448" idx="3"/>
          </p:cNvCxnSpPr>
          <p:nvPr/>
        </p:nvCxnSpPr>
        <p:spPr>
          <a:xfrm flipV="1">
            <a:off x="939868" y="332535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5" name="直線コネクタ 494"/>
          <p:cNvCxnSpPr>
            <a:stCxn id="473" idx="7"/>
            <a:endCxn id="452" idx="3"/>
          </p:cNvCxnSpPr>
          <p:nvPr/>
        </p:nvCxnSpPr>
        <p:spPr>
          <a:xfrm flipV="1">
            <a:off x="1659968" y="33252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6" name="直線コネクタ 495"/>
          <p:cNvCxnSpPr>
            <a:stCxn id="475" idx="7"/>
            <a:endCxn id="454" idx="3"/>
          </p:cNvCxnSpPr>
          <p:nvPr/>
        </p:nvCxnSpPr>
        <p:spPr>
          <a:xfrm flipV="1">
            <a:off x="2380068" y="332520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46" name="円/楕円 445"/>
          <p:cNvSpPr/>
          <p:nvPr/>
        </p:nvSpPr>
        <p:spPr>
          <a:xfrm>
            <a:off x="12595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12595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1259570" y="31409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96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2699770" y="17007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19796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1979670" y="31408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2699770" y="242089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699770" y="314083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7555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755500" y="27089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755500" y="34290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14756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2195700" y="19888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1475600" y="270893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1475600" y="342887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2195700" y="270893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2195700" y="342887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496"/>
          <p:cNvSpPr/>
          <p:nvPr/>
        </p:nvSpPr>
        <p:spPr>
          <a:xfrm>
            <a:off x="251430" y="22768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497"/>
          <p:cNvSpPr/>
          <p:nvPr/>
        </p:nvSpPr>
        <p:spPr>
          <a:xfrm>
            <a:off x="251430" y="29969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498"/>
          <p:cNvSpPr/>
          <p:nvPr/>
        </p:nvSpPr>
        <p:spPr>
          <a:xfrm>
            <a:off x="251430" y="37170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円/楕円 499"/>
          <p:cNvSpPr/>
          <p:nvPr/>
        </p:nvSpPr>
        <p:spPr>
          <a:xfrm>
            <a:off x="971530" y="22768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円/楕円 500"/>
          <p:cNvSpPr/>
          <p:nvPr/>
        </p:nvSpPr>
        <p:spPr>
          <a:xfrm>
            <a:off x="1691630" y="22768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円/楕円 501"/>
          <p:cNvSpPr/>
          <p:nvPr/>
        </p:nvSpPr>
        <p:spPr>
          <a:xfrm>
            <a:off x="971530" y="29969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円/楕円 502"/>
          <p:cNvSpPr/>
          <p:nvPr/>
        </p:nvSpPr>
        <p:spPr>
          <a:xfrm>
            <a:off x="971530" y="371691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円/楕円 503"/>
          <p:cNvSpPr/>
          <p:nvPr/>
        </p:nvSpPr>
        <p:spPr>
          <a:xfrm>
            <a:off x="1691630" y="299697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円/楕円 504"/>
          <p:cNvSpPr/>
          <p:nvPr/>
        </p:nvSpPr>
        <p:spPr>
          <a:xfrm>
            <a:off x="1691630" y="371691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6" name="直線コネクタ 505"/>
          <p:cNvCxnSpPr>
            <a:stCxn id="497" idx="6"/>
            <a:endCxn id="500" idx="2"/>
          </p:cNvCxnSpPr>
          <p:nvPr/>
        </p:nvCxnSpPr>
        <p:spPr>
          <a:xfrm>
            <a:off x="467430" y="23848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7" name="直線コネクタ 506"/>
          <p:cNvCxnSpPr>
            <a:stCxn id="500" idx="6"/>
            <a:endCxn id="501" idx="2"/>
          </p:cNvCxnSpPr>
          <p:nvPr/>
        </p:nvCxnSpPr>
        <p:spPr>
          <a:xfrm>
            <a:off x="1187530" y="23848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8" name="直線コネクタ 507"/>
          <p:cNvCxnSpPr>
            <a:stCxn id="498" idx="6"/>
            <a:endCxn id="502" idx="2"/>
          </p:cNvCxnSpPr>
          <p:nvPr/>
        </p:nvCxnSpPr>
        <p:spPr>
          <a:xfrm>
            <a:off x="467430" y="31049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9" name="直線コネクタ 508"/>
          <p:cNvCxnSpPr>
            <a:stCxn id="502" idx="6"/>
            <a:endCxn id="504" idx="2"/>
          </p:cNvCxnSpPr>
          <p:nvPr/>
        </p:nvCxnSpPr>
        <p:spPr>
          <a:xfrm>
            <a:off x="1187530" y="310497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0" name="直線コネクタ 509"/>
          <p:cNvCxnSpPr>
            <a:stCxn id="499" idx="6"/>
            <a:endCxn id="503" idx="2"/>
          </p:cNvCxnSpPr>
          <p:nvPr/>
        </p:nvCxnSpPr>
        <p:spPr>
          <a:xfrm flipV="1">
            <a:off x="467430" y="382491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1" name="直線コネクタ 510"/>
          <p:cNvCxnSpPr>
            <a:stCxn id="503" idx="6"/>
            <a:endCxn id="505" idx="2"/>
          </p:cNvCxnSpPr>
          <p:nvPr/>
        </p:nvCxnSpPr>
        <p:spPr>
          <a:xfrm>
            <a:off x="1187530" y="382491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2" name="直線コネクタ 511"/>
          <p:cNvCxnSpPr>
            <a:stCxn id="497" idx="4"/>
            <a:endCxn id="498" idx="0"/>
          </p:cNvCxnSpPr>
          <p:nvPr/>
        </p:nvCxnSpPr>
        <p:spPr>
          <a:xfrm>
            <a:off x="3594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3" name="直線コネクタ 512"/>
          <p:cNvCxnSpPr>
            <a:stCxn id="500" idx="4"/>
            <a:endCxn id="502" idx="0"/>
          </p:cNvCxnSpPr>
          <p:nvPr/>
        </p:nvCxnSpPr>
        <p:spPr>
          <a:xfrm>
            <a:off x="10795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4" name="直線コネクタ 513"/>
          <p:cNvCxnSpPr>
            <a:stCxn id="501" idx="4"/>
            <a:endCxn id="504" idx="0"/>
          </p:cNvCxnSpPr>
          <p:nvPr/>
        </p:nvCxnSpPr>
        <p:spPr>
          <a:xfrm>
            <a:off x="1799630" y="24928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5" name="直線コネクタ 514"/>
          <p:cNvCxnSpPr>
            <a:stCxn id="498" idx="4"/>
            <a:endCxn id="499" idx="0"/>
          </p:cNvCxnSpPr>
          <p:nvPr/>
        </p:nvCxnSpPr>
        <p:spPr>
          <a:xfrm>
            <a:off x="359430" y="321297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6" name="直線コネクタ 515"/>
          <p:cNvCxnSpPr>
            <a:stCxn id="502" idx="4"/>
            <a:endCxn id="503" idx="0"/>
          </p:cNvCxnSpPr>
          <p:nvPr/>
        </p:nvCxnSpPr>
        <p:spPr>
          <a:xfrm>
            <a:off x="1079530" y="321297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7" name="直線コネクタ 516"/>
          <p:cNvCxnSpPr>
            <a:stCxn id="504" idx="4"/>
            <a:endCxn id="505" idx="0"/>
          </p:cNvCxnSpPr>
          <p:nvPr/>
        </p:nvCxnSpPr>
        <p:spPr>
          <a:xfrm>
            <a:off x="1799630" y="321297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8" name="直線コネクタ 517"/>
          <p:cNvCxnSpPr>
            <a:stCxn id="497" idx="7"/>
            <a:endCxn id="467" idx="3"/>
          </p:cNvCxnSpPr>
          <p:nvPr/>
        </p:nvCxnSpPr>
        <p:spPr>
          <a:xfrm flipV="1">
            <a:off x="4357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9" name="直線コネクタ 518"/>
          <p:cNvCxnSpPr>
            <a:stCxn id="500" idx="7"/>
            <a:endCxn id="470" idx="3"/>
          </p:cNvCxnSpPr>
          <p:nvPr/>
        </p:nvCxnSpPr>
        <p:spPr>
          <a:xfrm flipV="1">
            <a:off x="11558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0" name="直線コネクタ 519"/>
          <p:cNvCxnSpPr>
            <a:stCxn id="501" idx="7"/>
            <a:endCxn id="471" idx="3"/>
          </p:cNvCxnSpPr>
          <p:nvPr/>
        </p:nvCxnSpPr>
        <p:spPr>
          <a:xfrm flipV="1">
            <a:off x="1875998" y="21731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1" name="直線コネクタ 520"/>
          <p:cNvCxnSpPr>
            <a:stCxn id="498" idx="7"/>
            <a:endCxn id="468" idx="3"/>
          </p:cNvCxnSpPr>
          <p:nvPr/>
        </p:nvCxnSpPr>
        <p:spPr>
          <a:xfrm flipV="1">
            <a:off x="4357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2" name="直線コネクタ 521"/>
          <p:cNvCxnSpPr>
            <a:stCxn id="502" idx="7"/>
            <a:endCxn id="472" idx="3"/>
          </p:cNvCxnSpPr>
          <p:nvPr/>
        </p:nvCxnSpPr>
        <p:spPr>
          <a:xfrm flipV="1">
            <a:off x="11558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3" name="直線コネクタ 522"/>
          <p:cNvCxnSpPr>
            <a:stCxn id="504" idx="7"/>
            <a:endCxn id="474" idx="3"/>
          </p:cNvCxnSpPr>
          <p:nvPr/>
        </p:nvCxnSpPr>
        <p:spPr>
          <a:xfrm flipV="1">
            <a:off x="1875998" y="28932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4" name="直線コネクタ 523"/>
          <p:cNvCxnSpPr>
            <a:stCxn id="499" idx="7"/>
            <a:endCxn id="469" idx="3"/>
          </p:cNvCxnSpPr>
          <p:nvPr/>
        </p:nvCxnSpPr>
        <p:spPr>
          <a:xfrm flipV="1">
            <a:off x="435798" y="361339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5" name="直線コネクタ 524"/>
          <p:cNvCxnSpPr>
            <a:stCxn id="503" idx="7"/>
            <a:endCxn id="473" idx="3"/>
          </p:cNvCxnSpPr>
          <p:nvPr/>
        </p:nvCxnSpPr>
        <p:spPr>
          <a:xfrm flipV="1">
            <a:off x="1155898" y="36132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6" name="直線コネクタ 525"/>
          <p:cNvCxnSpPr>
            <a:stCxn id="505" idx="7"/>
            <a:endCxn id="475" idx="3"/>
          </p:cNvCxnSpPr>
          <p:nvPr/>
        </p:nvCxnSpPr>
        <p:spPr>
          <a:xfrm flipV="1">
            <a:off x="1875998" y="361324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8" name="直線コネクタ 697"/>
          <p:cNvCxnSpPr>
            <a:stCxn id="731" idx="6"/>
            <a:endCxn id="734" idx="2"/>
          </p:cNvCxnSpPr>
          <p:nvPr/>
        </p:nvCxnSpPr>
        <p:spPr>
          <a:xfrm>
            <a:off x="449996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9" name="直線コネクタ 698"/>
          <p:cNvCxnSpPr>
            <a:stCxn id="734" idx="6"/>
            <a:endCxn id="735" idx="2"/>
          </p:cNvCxnSpPr>
          <p:nvPr/>
        </p:nvCxnSpPr>
        <p:spPr>
          <a:xfrm>
            <a:off x="522006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0" name="直線コネクタ 699"/>
          <p:cNvCxnSpPr>
            <a:stCxn id="732" idx="6"/>
            <a:endCxn id="736" idx="2"/>
          </p:cNvCxnSpPr>
          <p:nvPr/>
        </p:nvCxnSpPr>
        <p:spPr>
          <a:xfrm>
            <a:off x="449996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1" name="直線コネクタ 700"/>
          <p:cNvCxnSpPr>
            <a:stCxn id="736" idx="6"/>
            <a:endCxn id="738" idx="2"/>
          </p:cNvCxnSpPr>
          <p:nvPr/>
        </p:nvCxnSpPr>
        <p:spPr>
          <a:xfrm>
            <a:off x="522006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2" name="直線コネクタ 701"/>
          <p:cNvCxnSpPr>
            <a:stCxn id="733" idx="6"/>
            <a:endCxn id="737" idx="2"/>
          </p:cNvCxnSpPr>
          <p:nvPr/>
        </p:nvCxnSpPr>
        <p:spPr>
          <a:xfrm flipV="1">
            <a:off x="4499960" y="32488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3" name="直線コネクタ 702"/>
          <p:cNvCxnSpPr>
            <a:stCxn id="737" idx="6"/>
            <a:endCxn id="739" idx="2"/>
          </p:cNvCxnSpPr>
          <p:nvPr/>
        </p:nvCxnSpPr>
        <p:spPr>
          <a:xfrm>
            <a:off x="5220060" y="32488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4" name="直線コネクタ 703"/>
          <p:cNvCxnSpPr>
            <a:stCxn id="731" idx="4"/>
            <a:endCxn id="732" idx="0"/>
          </p:cNvCxnSpPr>
          <p:nvPr/>
        </p:nvCxnSpPr>
        <p:spPr>
          <a:xfrm>
            <a:off x="439196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5" name="直線コネクタ 704"/>
          <p:cNvCxnSpPr>
            <a:stCxn id="734" idx="4"/>
            <a:endCxn id="736" idx="0"/>
          </p:cNvCxnSpPr>
          <p:nvPr/>
        </p:nvCxnSpPr>
        <p:spPr>
          <a:xfrm>
            <a:off x="511206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6" name="直線コネクタ 705"/>
          <p:cNvCxnSpPr>
            <a:stCxn id="735" idx="4"/>
            <a:endCxn id="738" idx="0"/>
          </p:cNvCxnSpPr>
          <p:nvPr/>
        </p:nvCxnSpPr>
        <p:spPr>
          <a:xfrm>
            <a:off x="583216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7" name="直線コネクタ 706"/>
          <p:cNvCxnSpPr>
            <a:stCxn id="732" idx="4"/>
            <a:endCxn id="733" idx="0"/>
          </p:cNvCxnSpPr>
          <p:nvPr/>
        </p:nvCxnSpPr>
        <p:spPr>
          <a:xfrm>
            <a:off x="4391960" y="2636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8" name="直線コネクタ 707"/>
          <p:cNvCxnSpPr>
            <a:stCxn id="736" idx="4"/>
            <a:endCxn id="737" idx="0"/>
          </p:cNvCxnSpPr>
          <p:nvPr/>
        </p:nvCxnSpPr>
        <p:spPr>
          <a:xfrm>
            <a:off x="511206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09" name="直線コネクタ 708"/>
          <p:cNvCxnSpPr>
            <a:stCxn id="738" idx="4"/>
            <a:endCxn id="739" idx="0"/>
          </p:cNvCxnSpPr>
          <p:nvPr/>
        </p:nvCxnSpPr>
        <p:spPr>
          <a:xfrm>
            <a:off x="583216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0" name="直線コネクタ 709"/>
          <p:cNvCxnSpPr>
            <a:stCxn id="740" idx="6"/>
            <a:endCxn id="743" idx="2"/>
          </p:cNvCxnSpPr>
          <p:nvPr/>
        </p:nvCxnSpPr>
        <p:spPr>
          <a:xfrm>
            <a:off x="399589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1" name="直線コネクタ 710"/>
          <p:cNvCxnSpPr>
            <a:stCxn id="743" idx="6"/>
            <a:endCxn id="744" idx="2"/>
          </p:cNvCxnSpPr>
          <p:nvPr/>
        </p:nvCxnSpPr>
        <p:spPr>
          <a:xfrm>
            <a:off x="471599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2" name="直線コネクタ 711"/>
          <p:cNvCxnSpPr>
            <a:stCxn id="741" idx="6"/>
            <a:endCxn id="745" idx="2"/>
          </p:cNvCxnSpPr>
          <p:nvPr/>
        </p:nvCxnSpPr>
        <p:spPr>
          <a:xfrm>
            <a:off x="399589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3" name="直線コネクタ 712"/>
          <p:cNvCxnSpPr>
            <a:stCxn id="745" idx="6"/>
            <a:endCxn id="747" idx="2"/>
          </p:cNvCxnSpPr>
          <p:nvPr/>
        </p:nvCxnSpPr>
        <p:spPr>
          <a:xfrm>
            <a:off x="471599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4" name="直線コネクタ 713"/>
          <p:cNvCxnSpPr>
            <a:stCxn id="742" idx="6"/>
            <a:endCxn id="746" idx="2"/>
          </p:cNvCxnSpPr>
          <p:nvPr/>
        </p:nvCxnSpPr>
        <p:spPr>
          <a:xfrm flipV="1">
            <a:off x="3995890" y="353684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5" name="直線コネクタ 714"/>
          <p:cNvCxnSpPr>
            <a:stCxn id="746" idx="6"/>
            <a:endCxn id="748" idx="2"/>
          </p:cNvCxnSpPr>
          <p:nvPr/>
        </p:nvCxnSpPr>
        <p:spPr>
          <a:xfrm>
            <a:off x="4715990" y="35368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6" name="直線コネクタ 715"/>
          <p:cNvCxnSpPr>
            <a:stCxn id="740" idx="4"/>
            <a:endCxn id="741" idx="0"/>
          </p:cNvCxnSpPr>
          <p:nvPr/>
        </p:nvCxnSpPr>
        <p:spPr>
          <a:xfrm>
            <a:off x="388789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7" name="直線コネクタ 716"/>
          <p:cNvCxnSpPr>
            <a:stCxn id="743" idx="4"/>
            <a:endCxn id="745" idx="0"/>
          </p:cNvCxnSpPr>
          <p:nvPr/>
        </p:nvCxnSpPr>
        <p:spPr>
          <a:xfrm>
            <a:off x="460799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8" name="直線コネクタ 717"/>
          <p:cNvCxnSpPr>
            <a:stCxn id="744" idx="4"/>
            <a:endCxn id="747" idx="0"/>
          </p:cNvCxnSpPr>
          <p:nvPr/>
        </p:nvCxnSpPr>
        <p:spPr>
          <a:xfrm>
            <a:off x="532809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9" name="直線コネクタ 718"/>
          <p:cNvCxnSpPr>
            <a:stCxn id="741" idx="4"/>
            <a:endCxn id="742" idx="0"/>
          </p:cNvCxnSpPr>
          <p:nvPr/>
        </p:nvCxnSpPr>
        <p:spPr>
          <a:xfrm>
            <a:off x="3887890" y="29249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0" name="直線コネクタ 719"/>
          <p:cNvCxnSpPr>
            <a:stCxn id="745" idx="4"/>
            <a:endCxn id="746" idx="0"/>
          </p:cNvCxnSpPr>
          <p:nvPr/>
        </p:nvCxnSpPr>
        <p:spPr>
          <a:xfrm>
            <a:off x="460799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1" name="直線コネクタ 720"/>
          <p:cNvCxnSpPr>
            <a:stCxn id="747" idx="4"/>
            <a:endCxn id="748" idx="0"/>
          </p:cNvCxnSpPr>
          <p:nvPr/>
        </p:nvCxnSpPr>
        <p:spPr>
          <a:xfrm>
            <a:off x="532809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2" name="直線コネクタ 721"/>
          <p:cNvCxnSpPr>
            <a:stCxn id="740" idx="7"/>
            <a:endCxn id="731" idx="3"/>
          </p:cNvCxnSpPr>
          <p:nvPr/>
        </p:nvCxnSpPr>
        <p:spPr>
          <a:xfrm flipV="1">
            <a:off x="396425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3" name="直線コネクタ 722"/>
          <p:cNvCxnSpPr>
            <a:stCxn id="743" idx="7"/>
            <a:endCxn id="734" idx="3"/>
          </p:cNvCxnSpPr>
          <p:nvPr/>
        </p:nvCxnSpPr>
        <p:spPr>
          <a:xfrm flipV="1">
            <a:off x="468435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4" name="直線コネクタ 723"/>
          <p:cNvCxnSpPr>
            <a:stCxn id="744" idx="7"/>
            <a:endCxn id="735" idx="3"/>
          </p:cNvCxnSpPr>
          <p:nvPr/>
        </p:nvCxnSpPr>
        <p:spPr>
          <a:xfrm flipV="1">
            <a:off x="540445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5" name="直線コネクタ 724"/>
          <p:cNvCxnSpPr>
            <a:stCxn id="741" idx="7"/>
            <a:endCxn id="732" idx="3"/>
          </p:cNvCxnSpPr>
          <p:nvPr/>
        </p:nvCxnSpPr>
        <p:spPr>
          <a:xfrm flipV="1">
            <a:off x="396425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6" name="直線コネクタ 725"/>
          <p:cNvCxnSpPr>
            <a:stCxn id="745" idx="7"/>
            <a:endCxn id="736" idx="3"/>
          </p:cNvCxnSpPr>
          <p:nvPr/>
        </p:nvCxnSpPr>
        <p:spPr>
          <a:xfrm flipV="1">
            <a:off x="468435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7" name="直線コネクタ 726"/>
          <p:cNvCxnSpPr>
            <a:stCxn id="747" idx="7"/>
            <a:endCxn id="738" idx="3"/>
          </p:cNvCxnSpPr>
          <p:nvPr/>
        </p:nvCxnSpPr>
        <p:spPr>
          <a:xfrm flipV="1">
            <a:off x="540445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8" name="直線コネクタ 727"/>
          <p:cNvCxnSpPr>
            <a:stCxn id="742" idx="7"/>
            <a:endCxn id="733" idx="3"/>
          </p:cNvCxnSpPr>
          <p:nvPr/>
        </p:nvCxnSpPr>
        <p:spPr>
          <a:xfrm flipV="1">
            <a:off x="3964258" y="33253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9" name="直線コネクタ 728"/>
          <p:cNvCxnSpPr>
            <a:stCxn id="746" idx="7"/>
            <a:endCxn id="737" idx="3"/>
          </p:cNvCxnSpPr>
          <p:nvPr/>
        </p:nvCxnSpPr>
        <p:spPr>
          <a:xfrm flipV="1">
            <a:off x="468435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0" name="直線コネクタ 729"/>
          <p:cNvCxnSpPr>
            <a:stCxn id="748" idx="7"/>
            <a:endCxn id="739" idx="3"/>
          </p:cNvCxnSpPr>
          <p:nvPr/>
        </p:nvCxnSpPr>
        <p:spPr>
          <a:xfrm flipV="1">
            <a:off x="540445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1" name="円/楕円 730"/>
          <p:cNvSpPr/>
          <p:nvPr/>
        </p:nvSpPr>
        <p:spPr>
          <a:xfrm>
            <a:off x="428396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2" name="円/楕円 731"/>
          <p:cNvSpPr/>
          <p:nvPr/>
        </p:nvSpPr>
        <p:spPr>
          <a:xfrm>
            <a:off x="428396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3" name="円/楕円 732"/>
          <p:cNvSpPr/>
          <p:nvPr/>
        </p:nvSpPr>
        <p:spPr>
          <a:xfrm>
            <a:off x="4283960" y="31409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4" name="円/楕円 733"/>
          <p:cNvSpPr/>
          <p:nvPr/>
        </p:nvSpPr>
        <p:spPr>
          <a:xfrm>
            <a:off x="500406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円/楕円 734"/>
          <p:cNvSpPr/>
          <p:nvPr/>
        </p:nvSpPr>
        <p:spPr>
          <a:xfrm>
            <a:off x="572416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6" name="円/楕円 735"/>
          <p:cNvSpPr/>
          <p:nvPr/>
        </p:nvSpPr>
        <p:spPr>
          <a:xfrm>
            <a:off x="500406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7" name="円/楕円 736"/>
          <p:cNvSpPr/>
          <p:nvPr/>
        </p:nvSpPr>
        <p:spPr>
          <a:xfrm>
            <a:off x="5004060" y="314080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8" name="円/楕円 737"/>
          <p:cNvSpPr/>
          <p:nvPr/>
        </p:nvSpPr>
        <p:spPr>
          <a:xfrm>
            <a:off x="572416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9" name="円/楕円 738"/>
          <p:cNvSpPr/>
          <p:nvPr/>
        </p:nvSpPr>
        <p:spPr>
          <a:xfrm>
            <a:off x="5724160" y="314080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0" name="円/楕円 739"/>
          <p:cNvSpPr/>
          <p:nvPr/>
        </p:nvSpPr>
        <p:spPr>
          <a:xfrm>
            <a:off x="377989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円/楕円 740"/>
          <p:cNvSpPr/>
          <p:nvPr/>
        </p:nvSpPr>
        <p:spPr>
          <a:xfrm>
            <a:off x="3779890" y="27089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2" name="円/楕円 741"/>
          <p:cNvSpPr/>
          <p:nvPr/>
        </p:nvSpPr>
        <p:spPr>
          <a:xfrm>
            <a:off x="3779890" y="34290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3" name="円/楕円 742"/>
          <p:cNvSpPr/>
          <p:nvPr/>
        </p:nvSpPr>
        <p:spPr>
          <a:xfrm>
            <a:off x="449999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4" name="円/楕円 743"/>
          <p:cNvSpPr/>
          <p:nvPr/>
        </p:nvSpPr>
        <p:spPr>
          <a:xfrm>
            <a:off x="522009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5" name="円/楕円 744"/>
          <p:cNvSpPr/>
          <p:nvPr/>
        </p:nvSpPr>
        <p:spPr>
          <a:xfrm>
            <a:off x="4499990" y="270890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6" name="円/楕円 745"/>
          <p:cNvSpPr/>
          <p:nvPr/>
        </p:nvSpPr>
        <p:spPr>
          <a:xfrm>
            <a:off x="4499990" y="342884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7" name="円/楕円 746"/>
          <p:cNvSpPr/>
          <p:nvPr/>
        </p:nvSpPr>
        <p:spPr>
          <a:xfrm>
            <a:off x="5220090" y="27089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8" name="円/楕円 747"/>
          <p:cNvSpPr/>
          <p:nvPr/>
        </p:nvSpPr>
        <p:spPr>
          <a:xfrm>
            <a:off x="5220090" y="342884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9" name="円/楕円 748"/>
          <p:cNvSpPr/>
          <p:nvPr/>
        </p:nvSpPr>
        <p:spPr>
          <a:xfrm>
            <a:off x="327582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0" name="円/楕円 749"/>
          <p:cNvSpPr/>
          <p:nvPr/>
        </p:nvSpPr>
        <p:spPr>
          <a:xfrm>
            <a:off x="327582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1" name="円/楕円 750"/>
          <p:cNvSpPr/>
          <p:nvPr/>
        </p:nvSpPr>
        <p:spPr>
          <a:xfrm>
            <a:off x="3275820" y="37170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2" name="円/楕円 751"/>
          <p:cNvSpPr/>
          <p:nvPr/>
        </p:nvSpPr>
        <p:spPr>
          <a:xfrm>
            <a:off x="399592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3" name="円/楕円 752"/>
          <p:cNvSpPr/>
          <p:nvPr/>
        </p:nvSpPr>
        <p:spPr>
          <a:xfrm>
            <a:off x="471602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4" name="円/楕円 753"/>
          <p:cNvSpPr/>
          <p:nvPr/>
        </p:nvSpPr>
        <p:spPr>
          <a:xfrm>
            <a:off x="399592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5" name="円/楕円 754"/>
          <p:cNvSpPr/>
          <p:nvPr/>
        </p:nvSpPr>
        <p:spPr>
          <a:xfrm>
            <a:off x="3995920" y="371688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6" name="円/楕円 755"/>
          <p:cNvSpPr/>
          <p:nvPr/>
        </p:nvSpPr>
        <p:spPr>
          <a:xfrm>
            <a:off x="471602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7" name="円/楕円 756"/>
          <p:cNvSpPr/>
          <p:nvPr/>
        </p:nvSpPr>
        <p:spPr>
          <a:xfrm>
            <a:off x="4716020" y="371688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8" name="直線コネクタ 757"/>
          <p:cNvCxnSpPr>
            <a:stCxn id="749" idx="6"/>
            <a:endCxn id="752" idx="2"/>
          </p:cNvCxnSpPr>
          <p:nvPr/>
        </p:nvCxnSpPr>
        <p:spPr>
          <a:xfrm>
            <a:off x="349182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9" name="直線コネクタ 758"/>
          <p:cNvCxnSpPr>
            <a:stCxn id="752" idx="6"/>
            <a:endCxn id="753" idx="2"/>
          </p:cNvCxnSpPr>
          <p:nvPr/>
        </p:nvCxnSpPr>
        <p:spPr>
          <a:xfrm>
            <a:off x="421192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0" name="直線コネクタ 759"/>
          <p:cNvCxnSpPr>
            <a:stCxn id="750" idx="6"/>
            <a:endCxn id="754" idx="2"/>
          </p:cNvCxnSpPr>
          <p:nvPr/>
        </p:nvCxnSpPr>
        <p:spPr>
          <a:xfrm>
            <a:off x="349182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1" name="直線コネクタ 760"/>
          <p:cNvCxnSpPr>
            <a:stCxn id="754" idx="6"/>
            <a:endCxn id="756" idx="2"/>
          </p:cNvCxnSpPr>
          <p:nvPr/>
        </p:nvCxnSpPr>
        <p:spPr>
          <a:xfrm>
            <a:off x="421192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2" name="直線コネクタ 761"/>
          <p:cNvCxnSpPr>
            <a:stCxn id="751" idx="6"/>
            <a:endCxn id="755" idx="2"/>
          </p:cNvCxnSpPr>
          <p:nvPr/>
        </p:nvCxnSpPr>
        <p:spPr>
          <a:xfrm flipV="1">
            <a:off x="3491820" y="382488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3" name="直線コネクタ 762"/>
          <p:cNvCxnSpPr>
            <a:stCxn id="755" idx="6"/>
            <a:endCxn id="757" idx="2"/>
          </p:cNvCxnSpPr>
          <p:nvPr/>
        </p:nvCxnSpPr>
        <p:spPr>
          <a:xfrm>
            <a:off x="4211920" y="382488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4" name="直線コネクタ 763"/>
          <p:cNvCxnSpPr>
            <a:stCxn id="749" idx="4"/>
            <a:endCxn id="750" idx="0"/>
          </p:cNvCxnSpPr>
          <p:nvPr/>
        </p:nvCxnSpPr>
        <p:spPr>
          <a:xfrm>
            <a:off x="338382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5" name="直線コネクタ 764"/>
          <p:cNvCxnSpPr>
            <a:stCxn id="752" idx="4"/>
            <a:endCxn id="754" idx="0"/>
          </p:cNvCxnSpPr>
          <p:nvPr/>
        </p:nvCxnSpPr>
        <p:spPr>
          <a:xfrm>
            <a:off x="410392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6" name="直線コネクタ 765"/>
          <p:cNvCxnSpPr>
            <a:stCxn id="753" idx="4"/>
            <a:endCxn id="756" idx="0"/>
          </p:cNvCxnSpPr>
          <p:nvPr/>
        </p:nvCxnSpPr>
        <p:spPr>
          <a:xfrm>
            <a:off x="482402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7" name="直線コネクタ 766"/>
          <p:cNvCxnSpPr>
            <a:stCxn id="750" idx="4"/>
            <a:endCxn id="751" idx="0"/>
          </p:cNvCxnSpPr>
          <p:nvPr/>
        </p:nvCxnSpPr>
        <p:spPr>
          <a:xfrm>
            <a:off x="3383820" y="32129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8" name="直線コネクタ 767"/>
          <p:cNvCxnSpPr>
            <a:stCxn id="754" idx="4"/>
            <a:endCxn id="755" idx="0"/>
          </p:cNvCxnSpPr>
          <p:nvPr/>
        </p:nvCxnSpPr>
        <p:spPr>
          <a:xfrm>
            <a:off x="410392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69" name="直線コネクタ 768"/>
          <p:cNvCxnSpPr>
            <a:stCxn id="756" idx="4"/>
            <a:endCxn id="757" idx="0"/>
          </p:cNvCxnSpPr>
          <p:nvPr/>
        </p:nvCxnSpPr>
        <p:spPr>
          <a:xfrm>
            <a:off x="482402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0" name="直線コネクタ 769"/>
          <p:cNvCxnSpPr>
            <a:stCxn id="749" idx="7"/>
            <a:endCxn id="740" idx="3"/>
          </p:cNvCxnSpPr>
          <p:nvPr/>
        </p:nvCxnSpPr>
        <p:spPr>
          <a:xfrm flipV="1">
            <a:off x="346018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1" name="直線コネクタ 770"/>
          <p:cNvCxnSpPr>
            <a:stCxn id="752" idx="7"/>
            <a:endCxn id="743" idx="3"/>
          </p:cNvCxnSpPr>
          <p:nvPr/>
        </p:nvCxnSpPr>
        <p:spPr>
          <a:xfrm flipV="1">
            <a:off x="418028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2" name="直線コネクタ 771"/>
          <p:cNvCxnSpPr>
            <a:stCxn id="753" idx="7"/>
            <a:endCxn id="744" idx="3"/>
          </p:cNvCxnSpPr>
          <p:nvPr/>
        </p:nvCxnSpPr>
        <p:spPr>
          <a:xfrm flipV="1">
            <a:off x="490038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3" name="直線コネクタ 772"/>
          <p:cNvCxnSpPr>
            <a:stCxn id="750" idx="7"/>
            <a:endCxn id="741" idx="3"/>
          </p:cNvCxnSpPr>
          <p:nvPr/>
        </p:nvCxnSpPr>
        <p:spPr>
          <a:xfrm flipV="1">
            <a:off x="346018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4" name="直線コネクタ 773"/>
          <p:cNvCxnSpPr>
            <a:stCxn id="754" idx="7"/>
            <a:endCxn id="745" idx="3"/>
          </p:cNvCxnSpPr>
          <p:nvPr/>
        </p:nvCxnSpPr>
        <p:spPr>
          <a:xfrm flipV="1">
            <a:off x="418028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5" name="直線コネクタ 774"/>
          <p:cNvCxnSpPr>
            <a:stCxn id="756" idx="7"/>
            <a:endCxn id="747" idx="3"/>
          </p:cNvCxnSpPr>
          <p:nvPr/>
        </p:nvCxnSpPr>
        <p:spPr>
          <a:xfrm flipV="1">
            <a:off x="490038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6" name="直線コネクタ 775"/>
          <p:cNvCxnSpPr>
            <a:stCxn id="751" idx="7"/>
            <a:endCxn id="742" idx="3"/>
          </p:cNvCxnSpPr>
          <p:nvPr/>
        </p:nvCxnSpPr>
        <p:spPr>
          <a:xfrm flipV="1">
            <a:off x="3460188" y="36133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7" name="直線コネクタ 776"/>
          <p:cNvCxnSpPr>
            <a:stCxn id="755" idx="7"/>
            <a:endCxn id="746" idx="3"/>
          </p:cNvCxnSpPr>
          <p:nvPr/>
        </p:nvCxnSpPr>
        <p:spPr>
          <a:xfrm flipV="1">
            <a:off x="418028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8" name="直線コネクタ 777"/>
          <p:cNvCxnSpPr>
            <a:stCxn id="757" idx="7"/>
            <a:endCxn id="748" idx="3"/>
          </p:cNvCxnSpPr>
          <p:nvPr/>
        </p:nvCxnSpPr>
        <p:spPr>
          <a:xfrm flipV="1">
            <a:off x="490038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79" name="直線コネクタ 778"/>
          <p:cNvCxnSpPr>
            <a:stCxn id="812" idx="6"/>
            <a:endCxn id="815" idx="2"/>
          </p:cNvCxnSpPr>
          <p:nvPr/>
        </p:nvCxnSpPr>
        <p:spPr>
          <a:xfrm>
            <a:off x="752441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0" name="直線コネクタ 779"/>
          <p:cNvCxnSpPr>
            <a:stCxn id="815" idx="6"/>
            <a:endCxn id="816" idx="2"/>
          </p:cNvCxnSpPr>
          <p:nvPr/>
        </p:nvCxnSpPr>
        <p:spPr>
          <a:xfrm>
            <a:off x="8244510" y="18087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1" name="直線コネクタ 780"/>
          <p:cNvCxnSpPr>
            <a:stCxn id="813" idx="6"/>
            <a:endCxn id="817" idx="2"/>
          </p:cNvCxnSpPr>
          <p:nvPr/>
        </p:nvCxnSpPr>
        <p:spPr>
          <a:xfrm>
            <a:off x="752441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2" name="直線コネクタ 781"/>
          <p:cNvCxnSpPr>
            <a:stCxn id="817" idx="6"/>
            <a:endCxn id="819" idx="2"/>
          </p:cNvCxnSpPr>
          <p:nvPr/>
        </p:nvCxnSpPr>
        <p:spPr>
          <a:xfrm>
            <a:off x="8244510" y="25288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3" name="直線コネクタ 782"/>
          <p:cNvCxnSpPr>
            <a:stCxn id="814" idx="6"/>
            <a:endCxn id="818" idx="2"/>
          </p:cNvCxnSpPr>
          <p:nvPr/>
        </p:nvCxnSpPr>
        <p:spPr>
          <a:xfrm flipV="1">
            <a:off x="7524410" y="32488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4" name="直線コネクタ 783"/>
          <p:cNvCxnSpPr>
            <a:stCxn id="818" idx="6"/>
            <a:endCxn id="820" idx="2"/>
          </p:cNvCxnSpPr>
          <p:nvPr/>
        </p:nvCxnSpPr>
        <p:spPr>
          <a:xfrm>
            <a:off x="8244510" y="32488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5" name="直線コネクタ 784"/>
          <p:cNvCxnSpPr>
            <a:stCxn id="812" idx="4"/>
            <a:endCxn id="813" idx="0"/>
          </p:cNvCxnSpPr>
          <p:nvPr/>
        </p:nvCxnSpPr>
        <p:spPr>
          <a:xfrm>
            <a:off x="741641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6" name="直線コネクタ 785"/>
          <p:cNvCxnSpPr>
            <a:stCxn id="815" idx="4"/>
            <a:endCxn id="817" idx="0"/>
          </p:cNvCxnSpPr>
          <p:nvPr/>
        </p:nvCxnSpPr>
        <p:spPr>
          <a:xfrm>
            <a:off x="813651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7" name="直線コネクタ 786"/>
          <p:cNvCxnSpPr>
            <a:stCxn id="816" idx="4"/>
            <a:endCxn id="819" idx="0"/>
          </p:cNvCxnSpPr>
          <p:nvPr/>
        </p:nvCxnSpPr>
        <p:spPr>
          <a:xfrm>
            <a:off x="8856610" y="19167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8" name="直線コネクタ 787"/>
          <p:cNvCxnSpPr>
            <a:stCxn id="813" idx="4"/>
            <a:endCxn id="814" idx="0"/>
          </p:cNvCxnSpPr>
          <p:nvPr/>
        </p:nvCxnSpPr>
        <p:spPr>
          <a:xfrm>
            <a:off x="7416410" y="26368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9" name="直線コネクタ 788"/>
          <p:cNvCxnSpPr>
            <a:stCxn id="817" idx="4"/>
            <a:endCxn id="818" idx="0"/>
          </p:cNvCxnSpPr>
          <p:nvPr/>
        </p:nvCxnSpPr>
        <p:spPr>
          <a:xfrm>
            <a:off x="813651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0" name="直線コネクタ 789"/>
          <p:cNvCxnSpPr>
            <a:stCxn id="819" idx="4"/>
            <a:endCxn id="820" idx="0"/>
          </p:cNvCxnSpPr>
          <p:nvPr/>
        </p:nvCxnSpPr>
        <p:spPr>
          <a:xfrm>
            <a:off x="8856610" y="26368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1" name="直線コネクタ 790"/>
          <p:cNvCxnSpPr>
            <a:stCxn id="821" idx="6"/>
            <a:endCxn id="824" idx="2"/>
          </p:cNvCxnSpPr>
          <p:nvPr/>
        </p:nvCxnSpPr>
        <p:spPr>
          <a:xfrm>
            <a:off x="702034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2" name="直線コネクタ 791"/>
          <p:cNvCxnSpPr>
            <a:stCxn id="824" idx="6"/>
            <a:endCxn id="825" idx="2"/>
          </p:cNvCxnSpPr>
          <p:nvPr/>
        </p:nvCxnSpPr>
        <p:spPr>
          <a:xfrm>
            <a:off x="7740440" y="20968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3" name="直線コネクタ 792"/>
          <p:cNvCxnSpPr>
            <a:stCxn id="822" idx="6"/>
            <a:endCxn id="826" idx="2"/>
          </p:cNvCxnSpPr>
          <p:nvPr/>
        </p:nvCxnSpPr>
        <p:spPr>
          <a:xfrm>
            <a:off x="702034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4" name="直線コネクタ 793"/>
          <p:cNvCxnSpPr>
            <a:stCxn id="826" idx="6"/>
            <a:endCxn id="828" idx="2"/>
          </p:cNvCxnSpPr>
          <p:nvPr/>
        </p:nvCxnSpPr>
        <p:spPr>
          <a:xfrm>
            <a:off x="7740440" y="28169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5" name="直線コネクタ 794"/>
          <p:cNvCxnSpPr>
            <a:stCxn id="823" idx="6"/>
            <a:endCxn id="827" idx="2"/>
          </p:cNvCxnSpPr>
          <p:nvPr/>
        </p:nvCxnSpPr>
        <p:spPr>
          <a:xfrm flipV="1">
            <a:off x="7020340" y="353684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6" name="直線コネクタ 795"/>
          <p:cNvCxnSpPr>
            <a:stCxn id="827" idx="6"/>
            <a:endCxn id="829" idx="2"/>
          </p:cNvCxnSpPr>
          <p:nvPr/>
        </p:nvCxnSpPr>
        <p:spPr>
          <a:xfrm>
            <a:off x="7740440" y="35368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7" name="直線コネクタ 796"/>
          <p:cNvCxnSpPr>
            <a:stCxn id="821" idx="4"/>
            <a:endCxn id="822" idx="0"/>
          </p:cNvCxnSpPr>
          <p:nvPr/>
        </p:nvCxnSpPr>
        <p:spPr>
          <a:xfrm>
            <a:off x="691234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8" name="直線コネクタ 797"/>
          <p:cNvCxnSpPr>
            <a:stCxn id="824" idx="4"/>
            <a:endCxn id="826" idx="0"/>
          </p:cNvCxnSpPr>
          <p:nvPr/>
        </p:nvCxnSpPr>
        <p:spPr>
          <a:xfrm>
            <a:off x="763244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99" name="直線コネクタ 798"/>
          <p:cNvCxnSpPr>
            <a:stCxn id="825" idx="4"/>
            <a:endCxn id="828" idx="0"/>
          </p:cNvCxnSpPr>
          <p:nvPr/>
        </p:nvCxnSpPr>
        <p:spPr>
          <a:xfrm>
            <a:off x="8352540" y="22048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0" name="直線コネクタ 799"/>
          <p:cNvCxnSpPr>
            <a:stCxn id="822" idx="4"/>
            <a:endCxn id="823" idx="0"/>
          </p:cNvCxnSpPr>
          <p:nvPr/>
        </p:nvCxnSpPr>
        <p:spPr>
          <a:xfrm>
            <a:off x="6912340" y="29249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1" name="直線コネクタ 800"/>
          <p:cNvCxnSpPr>
            <a:stCxn id="826" idx="4"/>
            <a:endCxn id="827" idx="0"/>
          </p:cNvCxnSpPr>
          <p:nvPr/>
        </p:nvCxnSpPr>
        <p:spPr>
          <a:xfrm>
            <a:off x="763244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2" name="直線コネクタ 801"/>
          <p:cNvCxnSpPr>
            <a:stCxn id="828" idx="4"/>
            <a:endCxn id="829" idx="0"/>
          </p:cNvCxnSpPr>
          <p:nvPr/>
        </p:nvCxnSpPr>
        <p:spPr>
          <a:xfrm>
            <a:off x="8352540" y="29249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3" name="直線コネクタ 802"/>
          <p:cNvCxnSpPr>
            <a:stCxn id="821" idx="7"/>
            <a:endCxn id="812" idx="3"/>
          </p:cNvCxnSpPr>
          <p:nvPr/>
        </p:nvCxnSpPr>
        <p:spPr>
          <a:xfrm flipV="1">
            <a:off x="698870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4" name="直線コネクタ 803"/>
          <p:cNvCxnSpPr>
            <a:stCxn id="824" idx="7"/>
            <a:endCxn id="815" idx="3"/>
          </p:cNvCxnSpPr>
          <p:nvPr/>
        </p:nvCxnSpPr>
        <p:spPr>
          <a:xfrm flipV="1">
            <a:off x="770880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5" name="直線コネクタ 804"/>
          <p:cNvCxnSpPr>
            <a:stCxn id="825" idx="7"/>
            <a:endCxn id="816" idx="3"/>
          </p:cNvCxnSpPr>
          <p:nvPr/>
        </p:nvCxnSpPr>
        <p:spPr>
          <a:xfrm flipV="1">
            <a:off x="8428908" y="18851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6" name="直線コネクタ 805"/>
          <p:cNvCxnSpPr>
            <a:stCxn id="822" idx="7"/>
            <a:endCxn id="813" idx="3"/>
          </p:cNvCxnSpPr>
          <p:nvPr/>
        </p:nvCxnSpPr>
        <p:spPr>
          <a:xfrm flipV="1">
            <a:off x="698870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7" name="直線コネクタ 806"/>
          <p:cNvCxnSpPr>
            <a:stCxn id="826" idx="7"/>
            <a:endCxn id="817" idx="3"/>
          </p:cNvCxnSpPr>
          <p:nvPr/>
        </p:nvCxnSpPr>
        <p:spPr>
          <a:xfrm flipV="1">
            <a:off x="770880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8" name="直線コネクタ 807"/>
          <p:cNvCxnSpPr>
            <a:stCxn id="828" idx="7"/>
            <a:endCxn id="819" idx="3"/>
          </p:cNvCxnSpPr>
          <p:nvPr/>
        </p:nvCxnSpPr>
        <p:spPr>
          <a:xfrm flipV="1">
            <a:off x="8428908" y="26052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9" name="直線コネクタ 808"/>
          <p:cNvCxnSpPr>
            <a:stCxn id="823" idx="7"/>
            <a:endCxn id="814" idx="3"/>
          </p:cNvCxnSpPr>
          <p:nvPr/>
        </p:nvCxnSpPr>
        <p:spPr>
          <a:xfrm flipV="1">
            <a:off x="6988708" y="33253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0" name="直線コネクタ 809"/>
          <p:cNvCxnSpPr>
            <a:stCxn id="827" idx="7"/>
            <a:endCxn id="818" idx="3"/>
          </p:cNvCxnSpPr>
          <p:nvPr/>
        </p:nvCxnSpPr>
        <p:spPr>
          <a:xfrm flipV="1">
            <a:off x="770880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1" name="直線コネクタ 810"/>
          <p:cNvCxnSpPr>
            <a:stCxn id="829" idx="7"/>
            <a:endCxn id="820" idx="3"/>
          </p:cNvCxnSpPr>
          <p:nvPr/>
        </p:nvCxnSpPr>
        <p:spPr>
          <a:xfrm flipV="1">
            <a:off x="8428908" y="33251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12" name="円/楕円 811"/>
          <p:cNvSpPr/>
          <p:nvPr/>
        </p:nvSpPr>
        <p:spPr>
          <a:xfrm>
            <a:off x="730841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3" name="円/楕円 812"/>
          <p:cNvSpPr/>
          <p:nvPr/>
        </p:nvSpPr>
        <p:spPr>
          <a:xfrm>
            <a:off x="730841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4" name="円/楕円 813"/>
          <p:cNvSpPr/>
          <p:nvPr/>
        </p:nvSpPr>
        <p:spPr>
          <a:xfrm>
            <a:off x="7308410" y="31409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5" name="円/楕円 814"/>
          <p:cNvSpPr/>
          <p:nvPr/>
        </p:nvSpPr>
        <p:spPr>
          <a:xfrm>
            <a:off x="802851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円/楕円 815"/>
          <p:cNvSpPr/>
          <p:nvPr/>
        </p:nvSpPr>
        <p:spPr>
          <a:xfrm>
            <a:off x="8748610" y="17007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7" name="円/楕円 816"/>
          <p:cNvSpPr/>
          <p:nvPr/>
        </p:nvSpPr>
        <p:spPr>
          <a:xfrm>
            <a:off x="802851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8" name="円/楕円 817"/>
          <p:cNvSpPr/>
          <p:nvPr/>
        </p:nvSpPr>
        <p:spPr>
          <a:xfrm>
            <a:off x="8028510" y="314080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" name="円/楕円 818"/>
          <p:cNvSpPr/>
          <p:nvPr/>
        </p:nvSpPr>
        <p:spPr>
          <a:xfrm>
            <a:off x="8748610" y="24208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0" name="円/楕円 819"/>
          <p:cNvSpPr/>
          <p:nvPr/>
        </p:nvSpPr>
        <p:spPr>
          <a:xfrm>
            <a:off x="8748610" y="314080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1" name="円/楕円 820"/>
          <p:cNvSpPr/>
          <p:nvPr/>
        </p:nvSpPr>
        <p:spPr>
          <a:xfrm>
            <a:off x="680434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円/楕円 821"/>
          <p:cNvSpPr/>
          <p:nvPr/>
        </p:nvSpPr>
        <p:spPr>
          <a:xfrm>
            <a:off x="6804340" y="27089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円/楕円 822"/>
          <p:cNvSpPr/>
          <p:nvPr/>
        </p:nvSpPr>
        <p:spPr>
          <a:xfrm>
            <a:off x="6804340" y="34290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4" name="円/楕円 823"/>
          <p:cNvSpPr/>
          <p:nvPr/>
        </p:nvSpPr>
        <p:spPr>
          <a:xfrm>
            <a:off x="752444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5" name="円/楕円 824"/>
          <p:cNvSpPr/>
          <p:nvPr/>
        </p:nvSpPr>
        <p:spPr>
          <a:xfrm>
            <a:off x="8244540" y="19888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6" name="円/楕円 825"/>
          <p:cNvSpPr/>
          <p:nvPr/>
        </p:nvSpPr>
        <p:spPr>
          <a:xfrm>
            <a:off x="7524440" y="270890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7" name="円/楕円 826"/>
          <p:cNvSpPr/>
          <p:nvPr/>
        </p:nvSpPr>
        <p:spPr>
          <a:xfrm>
            <a:off x="7524440" y="342884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8" name="円/楕円 827"/>
          <p:cNvSpPr/>
          <p:nvPr/>
        </p:nvSpPr>
        <p:spPr>
          <a:xfrm>
            <a:off x="8244540" y="27089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9" name="円/楕円 828"/>
          <p:cNvSpPr/>
          <p:nvPr/>
        </p:nvSpPr>
        <p:spPr>
          <a:xfrm>
            <a:off x="8244540" y="342884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円/楕円 829"/>
          <p:cNvSpPr/>
          <p:nvPr/>
        </p:nvSpPr>
        <p:spPr>
          <a:xfrm>
            <a:off x="630027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1" name="円/楕円 830"/>
          <p:cNvSpPr/>
          <p:nvPr/>
        </p:nvSpPr>
        <p:spPr>
          <a:xfrm>
            <a:off x="630027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2" name="円/楕円 831"/>
          <p:cNvSpPr/>
          <p:nvPr/>
        </p:nvSpPr>
        <p:spPr>
          <a:xfrm>
            <a:off x="6300270" y="37170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3" name="円/楕円 832"/>
          <p:cNvSpPr/>
          <p:nvPr/>
        </p:nvSpPr>
        <p:spPr>
          <a:xfrm>
            <a:off x="702037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4" name="円/楕円 833"/>
          <p:cNvSpPr/>
          <p:nvPr/>
        </p:nvSpPr>
        <p:spPr>
          <a:xfrm>
            <a:off x="7740470" y="22768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5" name="円/楕円 834"/>
          <p:cNvSpPr/>
          <p:nvPr/>
        </p:nvSpPr>
        <p:spPr>
          <a:xfrm>
            <a:off x="702037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円/楕円 835"/>
          <p:cNvSpPr/>
          <p:nvPr/>
        </p:nvSpPr>
        <p:spPr>
          <a:xfrm>
            <a:off x="7020370" y="3716884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円/楕円 836"/>
          <p:cNvSpPr/>
          <p:nvPr/>
        </p:nvSpPr>
        <p:spPr>
          <a:xfrm>
            <a:off x="7740470" y="299694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円/楕円 837"/>
          <p:cNvSpPr/>
          <p:nvPr/>
        </p:nvSpPr>
        <p:spPr>
          <a:xfrm>
            <a:off x="7740470" y="371688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9" name="直線コネクタ 838"/>
          <p:cNvCxnSpPr>
            <a:stCxn id="830" idx="6"/>
            <a:endCxn id="833" idx="2"/>
          </p:cNvCxnSpPr>
          <p:nvPr/>
        </p:nvCxnSpPr>
        <p:spPr>
          <a:xfrm>
            <a:off x="651627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0" name="直線コネクタ 839"/>
          <p:cNvCxnSpPr>
            <a:stCxn id="833" idx="6"/>
            <a:endCxn id="834" idx="2"/>
          </p:cNvCxnSpPr>
          <p:nvPr/>
        </p:nvCxnSpPr>
        <p:spPr>
          <a:xfrm>
            <a:off x="7236370" y="23848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1" name="直線コネクタ 840"/>
          <p:cNvCxnSpPr>
            <a:stCxn id="831" idx="6"/>
            <a:endCxn id="835" idx="2"/>
          </p:cNvCxnSpPr>
          <p:nvPr/>
        </p:nvCxnSpPr>
        <p:spPr>
          <a:xfrm>
            <a:off x="651627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2" name="直線コネクタ 841"/>
          <p:cNvCxnSpPr>
            <a:stCxn id="835" idx="6"/>
            <a:endCxn id="837" idx="2"/>
          </p:cNvCxnSpPr>
          <p:nvPr/>
        </p:nvCxnSpPr>
        <p:spPr>
          <a:xfrm>
            <a:off x="7236370" y="31049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3" name="直線コネクタ 842"/>
          <p:cNvCxnSpPr>
            <a:stCxn id="832" idx="6"/>
            <a:endCxn id="836" idx="2"/>
          </p:cNvCxnSpPr>
          <p:nvPr/>
        </p:nvCxnSpPr>
        <p:spPr>
          <a:xfrm flipV="1">
            <a:off x="6516270" y="382488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4" name="直線コネクタ 843"/>
          <p:cNvCxnSpPr>
            <a:stCxn id="836" idx="6"/>
            <a:endCxn id="838" idx="2"/>
          </p:cNvCxnSpPr>
          <p:nvPr/>
        </p:nvCxnSpPr>
        <p:spPr>
          <a:xfrm>
            <a:off x="7236370" y="382488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5" name="直線コネクタ 844"/>
          <p:cNvCxnSpPr>
            <a:stCxn id="830" idx="4"/>
            <a:endCxn id="831" idx="0"/>
          </p:cNvCxnSpPr>
          <p:nvPr/>
        </p:nvCxnSpPr>
        <p:spPr>
          <a:xfrm>
            <a:off x="640827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6" name="直線コネクタ 845"/>
          <p:cNvCxnSpPr>
            <a:stCxn id="833" idx="4"/>
            <a:endCxn id="835" idx="0"/>
          </p:cNvCxnSpPr>
          <p:nvPr/>
        </p:nvCxnSpPr>
        <p:spPr>
          <a:xfrm>
            <a:off x="712837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7" name="直線コネクタ 846"/>
          <p:cNvCxnSpPr>
            <a:stCxn id="834" idx="4"/>
            <a:endCxn id="837" idx="0"/>
          </p:cNvCxnSpPr>
          <p:nvPr/>
        </p:nvCxnSpPr>
        <p:spPr>
          <a:xfrm>
            <a:off x="7848470" y="24928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8" name="直線コネクタ 847"/>
          <p:cNvCxnSpPr>
            <a:stCxn id="831" idx="4"/>
            <a:endCxn id="832" idx="0"/>
          </p:cNvCxnSpPr>
          <p:nvPr/>
        </p:nvCxnSpPr>
        <p:spPr>
          <a:xfrm>
            <a:off x="6408270" y="32129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9" name="直線コネクタ 848"/>
          <p:cNvCxnSpPr>
            <a:stCxn id="835" idx="4"/>
            <a:endCxn id="836" idx="0"/>
          </p:cNvCxnSpPr>
          <p:nvPr/>
        </p:nvCxnSpPr>
        <p:spPr>
          <a:xfrm>
            <a:off x="712837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0" name="直線コネクタ 849"/>
          <p:cNvCxnSpPr>
            <a:stCxn id="837" idx="4"/>
            <a:endCxn id="838" idx="0"/>
          </p:cNvCxnSpPr>
          <p:nvPr/>
        </p:nvCxnSpPr>
        <p:spPr>
          <a:xfrm>
            <a:off x="7848470" y="32129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1" name="直線コネクタ 850"/>
          <p:cNvCxnSpPr>
            <a:stCxn id="830" idx="7"/>
            <a:endCxn id="821" idx="3"/>
          </p:cNvCxnSpPr>
          <p:nvPr/>
        </p:nvCxnSpPr>
        <p:spPr>
          <a:xfrm flipV="1">
            <a:off x="648463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2" name="直線コネクタ 851"/>
          <p:cNvCxnSpPr>
            <a:stCxn id="833" idx="7"/>
            <a:endCxn id="824" idx="3"/>
          </p:cNvCxnSpPr>
          <p:nvPr/>
        </p:nvCxnSpPr>
        <p:spPr>
          <a:xfrm flipV="1">
            <a:off x="720473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3" name="直線コネクタ 852"/>
          <p:cNvCxnSpPr>
            <a:stCxn id="834" idx="7"/>
            <a:endCxn id="825" idx="3"/>
          </p:cNvCxnSpPr>
          <p:nvPr/>
        </p:nvCxnSpPr>
        <p:spPr>
          <a:xfrm flipV="1">
            <a:off x="7924838" y="21731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4" name="直線コネクタ 853"/>
          <p:cNvCxnSpPr>
            <a:stCxn id="831" idx="7"/>
            <a:endCxn id="822" idx="3"/>
          </p:cNvCxnSpPr>
          <p:nvPr/>
        </p:nvCxnSpPr>
        <p:spPr>
          <a:xfrm flipV="1">
            <a:off x="648463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5" name="直線コネクタ 854"/>
          <p:cNvCxnSpPr>
            <a:stCxn id="835" idx="7"/>
            <a:endCxn id="826" idx="3"/>
          </p:cNvCxnSpPr>
          <p:nvPr/>
        </p:nvCxnSpPr>
        <p:spPr>
          <a:xfrm flipV="1">
            <a:off x="720473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6" name="直線コネクタ 855"/>
          <p:cNvCxnSpPr>
            <a:stCxn id="837" idx="7"/>
            <a:endCxn id="828" idx="3"/>
          </p:cNvCxnSpPr>
          <p:nvPr/>
        </p:nvCxnSpPr>
        <p:spPr>
          <a:xfrm flipV="1">
            <a:off x="7924838" y="28932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7" name="直線コネクタ 856"/>
          <p:cNvCxnSpPr>
            <a:stCxn id="832" idx="7"/>
            <a:endCxn id="823" idx="3"/>
          </p:cNvCxnSpPr>
          <p:nvPr/>
        </p:nvCxnSpPr>
        <p:spPr>
          <a:xfrm flipV="1">
            <a:off x="6484638" y="36133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8" name="直線コネクタ 857"/>
          <p:cNvCxnSpPr>
            <a:stCxn id="836" idx="7"/>
            <a:endCxn id="827" idx="3"/>
          </p:cNvCxnSpPr>
          <p:nvPr/>
        </p:nvCxnSpPr>
        <p:spPr>
          <a:xfrm flipV="1">
            <a:off x="720473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59" name="直線コネクタ 858"/>
          <p:cNvCxnSpPr>
            <a:stCxn id="838" idx="7"/>
            <a:endCxn id="829" idx="3"/>
          </p:cNvCxnSpPr>
          <p:nvPr/>
        </p:nvCxnSpPr>
        <p:spPr>
          <a:xfrm flipV="1">
            <a:off x="7924838" y="36132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6" name="直線コネクタ 245"/>
          <p:cNvCxnSpPr>
            <a:stCxn id="279" idx="6"/>
            <a:endCxn id="282" idx="2"/>
          </p:cNvCxnSpPr>
          <p:nvPr/>
        </p:nvCxnSpPr>
        <p:spPr>
          <a:xfrm>
            <a:off x="7524410" y="44731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7" name="直線コネクタ 246"/>
          <p:cNvCxnSpPr>
            <a:stCxn id="282" idx="6"/>
            <a:endCxn id="283" idx="2"/>
          </p:cNvCxnSpPr>
          <p:nvPr/>
        </p:nvCxnSpPr>
        <p:spPr>
          <a:xfrm>
            <a:off x="8244510" y="44731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8" name="直線コネクタ 247"/>
          <p:cNvCxnSpPr>
            <a:stCxn id="280" idx="6"/>
            <a:endCxn id="284" idx="2"/>
          </p:cNvCxnSpPr>
          <p:nvPr/>
        </p:nvCxnSpPr>
        <p:spPr>
          <a:xfrm>
            <a:off x="752441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9" name="直線コネクタ 248"/>
          <p:cNvCxnSpPr>
            <a:stCxn id="284" idx="6"/>
            <a:endCxn id="286" idx="2"/>
          </p:cNvCxnSpPr>
          <p:nvPr/>
        </p:nvCxnSpPr>
        <p:spPr>
          <a:xfrm>
            <a:off x="8244510" y="519326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0" name="直線コネクタ 249"/>
          <p:cNvCxnSpPr>
            <a:stCxn id="281" idx="6"/>
            <a:endCxn id="285" idx="2"/>
          </p:cNvCxnSpPr>
          <p:nvPr/>
        </p:nvCxnSpPr>
        <p:spPr>
          <a:xfrm flipV="1">
            <a:off x="7524410" y="591320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1" name="直線コネクタ 250"/>
          <p:cNvCxnSpPr>
            <a:stCxn id="285" idx="6"/>
            <a:endCxn id="287" idx="2"/>
          </p:cNvCxnSpPr>
          <p:nvPr/>
        </p:nvCxnSpPr>
        <p:spPr>
          <a:xfrm>
            <a:off x="8244510" y="591320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2" name="直線コネクタ 251"/>
          <p:cNvCxnSpPr>
            <a:stCxn id="279" idx="4"/>
            <a:endCxn id="280" idx="0"/>
          </p:cNvCxnSpPr>
          <p:nvPr/>
        </p:nvCxnSpPr>
        <p:spPr>
          <a:xfrm>
            <a:off x="7416410" y="45811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3" name="直線コネクタ 252"/>
          <p:cNvCxnSpPr>
            <a:stCxn id="282" idx="4"/>
            <a:endCxn id="284" idx="0"/>
          </p:cNvCxnSpPr>
          <p:nvPr/>
        </p:nvCxnSpPr>
        <p:spPr>
          <a:xfrm>
            <a:off x="8136510" y="45811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4" name="直線コネクタ 253"/>
          <p:cNvCxnSpPr>
            <a:stCxn id="283" idx="4"/>
            <a:endCxn id="286" idx="0"/>
          </p:cNvCxnSpPr>
          <p:nvPr/>
        </p:nvCxnSpPr>
        <p:spPr>
          <a:xfrm>
            <a:off x="8856610" y="45811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5" name="直線コネクタ 254"/>
          <p:cNvCxnSpPr>
            <a:stCxn id="280" idx="4"/>
            <a:endCxn id="281" idx="0"/>
          </p:cNvCxnSpPr>
          <p:nvPr/>
        </p:nvCxnSpPr>
        <p:spPr>
          <a:xfrm>
            <a:off x="7416410" y="530126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6" name="直線コネクタ 255"/>
          <p:cNvCxnSpPr>
            <a:stCxn id="284" idx="4"/>
            <a:endCxn id="285" idx="0"/>
          </p:cNvCxnSpPr>
          <p:nvPr/>
        </p:nvCxnSpPr>
        <p:spPr>
          <a:xfrm>
            <a:off x="8136510" y="53012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7" name="直線コネクタ 256"/>
          <p:cNvCxnSpPr>
            <a:stCxn id="286" idx="4"/>
            <a:endCxn id="287" idx="0"/>
          </p:cNvCxnSpPr>
          <p:nvPr/>
        </p:nvCxnSpPr>
        <p:spPr>
          <a:xfrm>
            <a:off x="8856610" y="530126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8" name="直線コネクタ 257"/>
          <p:cNvCxnSpPr>
            <a:stCxn id="288" idx="6"/>
            <a:endCxn id="291" idx="2"/>
          </p:cNvCxnSpPr>
          <p:nvPr/>
        </p:nvCxnSpPr>
        <p:spPr>
          <a:xfrm>
            <a:off x="7020340" y="47612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9" name="直線コネクタ 258"/>
          <p:cNvCxnSpPr>
            <a:stCxn id="291" idx="6"/>
            <a:endCxn id="292" idx="2"/>
          </p:cNvCxnSpPr>
          <p:nvPr/>
        </p:nvCxnSpPr>
        <p:spPr>
          <a:xfrm>
            <a:off x="7740440" y="47612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0" name="直線コネクタ 259"/>
          <p:cNvCxnSpPr>
            <a:stCxn id="289" idx="6"/>
            <a:endCxn id="293" idx="2"/>
          </p:cNvCxnSpPr>
          <p:nvPr/>
        </p:nvCxnSpPr>
        <p:spPr>
          <a:xfrm>
            <a:off x="7020340" y="54813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1" name="直線コネクタ 260"/>
          <p:cNvCxnSpPr>
            <a:stCxn id="293" idx="6"/>
            <a:endCxn id="295" idx="2"/>
          </p:cNvCxnSpPr>
          <p:nvPr/>
        </p:nvCxnSpPr>
        <p:spPr>
          <a:xfrm>
            <a:off x="7740440" y="548130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2" name="直線コネクタ 261"/>
          <p:cNvCxnSpPr>
            <a:stCxn id="290" idx="6"/>
            <a:endCxn id="294" idx="2"/>
          </p:cNvCxnSpPr>
          <p:nvPr/>
        </p:nvCxnSpPr>
        <p:spPr>
          <a:xfrm flipV="1">
            <a:off x="7020340" y="620124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3" name="直線コネクタ 262"/>
          <p:cNvCxnSpPr>
            <a:stCxn id="294" idx="6"/>
            <a:endCxn id="296" idx="2"/>
          </p:cNvCxnSpPr>
          <p:nvPr/>
        </p:nvCxnSpPr>
        <p:spPr>
          <a:xfrm>
            <a:off x="7740440" y="620124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4" name="直線コネクタ 263"/>
          <p:cNvCxnSpPr>
            <a:stCxn id="288" idx="4"/>
            <a:endCxn id="289" idx="0"/>
          </p:cNvCxnSpPr>
          <p:nvPr/>
        </p:nvCxnSpPr>
        <p:spPr>
          <a:xfrm>
            <a:off x="6912340" y="4869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5" name="直線コネクタ 264"/>
          <p:cNvCxnSpPr>
            <a:stCxn id="291" idx="4"/>
            <a:endCxn id="293" idx="0"/>
          </p:cNvCxnSpPr>
          <p:nvPr/>
        </p:nvCxnSpPr>
        <p:spPr>
          <a:xfrm>
            <a:off x="7632440" y="4869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6" name="直線コネクタ 265"/>
          <p:cNvCxnSpPr>
            <a:stCxn id="292" idx="4"/>
            <a:endCxn id="295" idx="0"/>
          </p:cNvCxnSpPr>
          <p:nvPr/>
        </p:nvCxnSpPr>
        <p:spPr>
          <a:xfrm>
            <a:off x="8352540" y="48692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7" name="直線コネクタ 266"/>
          <p:cNvCxnSpPr>
            <a:stCxn id="289" idx="4"/>
            <a:endCxn id="290" idx="0"/>
          </p:cNvCxnSpPr>
          <p:nvPr/>
        </p:nvCxnSpPr>
        <p:spPr>
          <a:xfrm>
            <a:off x="6912340" y="558930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8" name="直線コネクタ 267"/>
          <p:cNvCxnSpPr>
            <a:stCxn id="293" idx="4"/>
            <a:endCxn id="294" idx="0"/>
          </p:cNvCxnSpPr>
          <p:nvPr/>
        </p:nvCxnSpPr>
        <p:spPr>
          <a:xfrm>
            <a:off x="7632440" y="55893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9" name="直線コネクタ 268"/>
          <p:cNvCxnSpPr>
            <a:stCxn id="295" idx="4"/>
            <a:endCxn id="296" idx="0"/>
          </p:cNvCxnSpPr>
          <p:nvPr/>
        </p:nvCxnSpPr>
        <p:spPr>
          <a:xfrm>
            <a:off x="8352540" y="558930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0" name="直線コネクタ 269"/>
          <p:cNvCxnSpPr>
            <a:stCxn id="288" idx="7"/>
            <a:endCxn id="279" idx="3"/>
          </p:cNvCxnSpPr>
          <p:nvPr/>
        </p:nvCxnSpPr>
        <p:spPr>
          <a:xfrm flipV="1">
            <a:off x="6988708" y="4549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1" name="直線コネクタ 270"/>
          <p:cNvCxnSpPr>
            <a:stCxn id="291" idx="7"/>
            <a:endCxn id="282" idx="3"/>
          </p:cNvCxnSpPr>
          <p:nvPr/>
        </p:nvCxnSpPr>
        <p:spPr>
          <a:xfrm flipV="1">
            <a:off x="7708808" y="4549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2" name="直線コネクタ 271"/>
          <p:cNvCxnSpPr>
            <a:stCxn id="292" idx="7"/>
            <a:endCxn id="283" idx="3"/>
          </p:cNvCxnSpPr>
          <p:nvPr/>
        </p:nvCxnSpPr>
        <p:spPr>
          <a:xfrm flipV="1">
            <a:off x="8428908" y="45495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3" name="直線コネクタ 272"/>
          <p:cNvCxnSpPr>
            <a:stCxn id="289" idx="7"/>
            <a:endCxn id="280" idx="3"/>
          </p:cNvCxnSpPr>
          <p:nvPr/>
        </p:nvCxnSpPr>
        <p:spPr>
          <a:xfrm flipV="1">
            <a:off x="6988708" y="52696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4" name="直線コネクタ 273"/>
          <p:cNvCxnSpPr>
            <a:stCxn id="293" idx="7"/>
            <a:endCxn id="284" idx="3"/>
          </p:cNvCxnSpPr>
          <p:nvPr/>
        </p:nvCxnSpPr>
        <p:spPr>
          <a:xfrm flipV="1">
            <a:off x="7708808" y="52696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5" name="直線コネクタ 274"/>
          <p:cNvCxnSpPr>
            <a:stCxn id="295" idx="7"/>
            <a:endCxn id="286" idx="3"/>
          </p:cNvCxnSpPr>
          <p:nvPr/>
        </p:nvCxnSpPr>
        <p:spPr>
          <a:xfrm flipV="1">
            <a:off x="8428908" y="52696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6" name="直線コネクタ 275"/>
          <p:cNvCxnSpPr>
            <a:stCxn id="290" idx="7"/>
            <a:endCxn id="281" idx="3"/>
          </p:cNvCxnSpPr>
          <p:nvPr/>
        </p:nvCxnSpPr>
        <p:spPr>
          <a:xfrm flipV="1">
            <a:off x="6988708" y="598972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7" name="直線コネクタ 276"/>
          <p:cNvCxnSpPr>
            <a:stCxn id="294" idx="7"/>
            <a:endCxn id="285" idx="3"/>
          </p:cNvCxnSpPr>
          <p:nvPr/>
        </p:nvCxnSpPr>
        <p:spPr>
          <a:xfrm flipV="1">
            <a:off x="7708808" y="59895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8" name="直線コネクタ 277"/>
          <p:cNvCxnSpPr>
            <a:stCxn id="296" idx="7"/>
            <a:endCxn id="287" idx="3"/>
          </p:cNvCxnSpPr>
          <p:nvPr/>
        </p:nvCxnSpPr>
        <p:spPr>
          <a:xfrm flipV="1">
            <a:off x="8428908" y="598957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9" name="円/楕円 278"/>
          <p:cNvSpPr/>
          <p:nvPr/>
        </p:nvSpPr>
        <p:spPr>
          <a:xfrm>
            <a:off x="7308410" y="43651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7308410" y="50852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円/楕円 280"/>
          <p:cNvSpPr/>
          <p:nvPr/>
        </p:nvSpPr>
        <p:spPr>
          <a:xfrm>
            <a:off x="7308410" y="580536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8028510" y="43651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8748610" y="436516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8028510" y="508526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8028510" y="580520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8748610" y="508526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8748610" y="580520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6804340" y="46532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6804340" y="53733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6804340" y="609340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7524440" y="4653200"/>
            <a:ext cx="216000" cy="216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8244540" y="465320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7524440" y="5373300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7524440" y="609324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8244540" y="537330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8244540" y="609324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6300270" y="49412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6300270" y="56613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300270" y="63814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7020370" y="49412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7740470" y="49412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7020370" y="56613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円/楕円 302"/>
          <p:cNvSpPr/>
          <p:nvPr/>
        </p:nvSpPr>
        <p:spPr>
          <a:xfrm>
            <a:off x="7020370" y="638128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円/楕円 303"/>
          <p:cNvSpPr/>
          <p:nvPr/>
        </p:nvSpPr>
        <p:spPr>
          <a:xfrm>
            <a:off x="7740470" y="5661340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円/楕円 304"/>
          <p:cNvSpPr/>
          <p:nvPr/>
        </p:nvSpPr>
        <p:spPr>
          <a:xfrm>
            <a:off x="7740470" y="6381284"/>
            <a:ext cx="216000" cy="216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/>
          <p:cNvCxnSpPr>
            <a:stCxn id="297" idx="6"/>
            <a:endCxn id="300" idx="2"/>
          </p:cNvCxnSpPr>
          <p:nvPr/>
        </p:nvCxnSpPr>
        <p:spPr>
          <a:xfrm>
            <a:off x="6516270" y="50492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7" name="直線コネクタ 306"/>
          <p:cNvCxnSpPr>
            <a:stCxn id="300" idx="6"/>
            <a:endCxn id="301" idx="2"/>
          </p:cNvCxnSpPr>
          <p:nvPr/>
        </p:nvCxnSpPr>
        <p:spPr>
          <a:xfrm>
            <a:off x="7236370" y="50492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8" name="直線コネクタ 307"/>
          <p:cNvCxnSpPr>
            <a:stCxn id="298" idx="6"/>
            <a:endCxn id="302" idx="2"/>
          </p:cNvCxnSpPr>
          <p:nvPr/>
        </p:nvCxnSpPr>
        <p:spPr>
          <a:xfrm>
            <a:off x="6516270" y="57693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9" name="直線コネクタ 308"/>
          <p:cNvCxnSpPr>
            <a:stCxn id="302" idx="6"/>
            <a:endCxn id="304" idx="2"/>
          </p:cNvCxnSpPr>
          <p:nvPr/>
        </p:nvCxnSpPr>
        <p:spPr>
          <a:xfrm>
            <a:off x="7236370" y="5769340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0" name="直線コネクタ 309"/>
          <p:cNvCxnSpPr>
            <a:stCxn id="299" idx="6"/>
            <a:endCxn id="303" idx="2"/>
          </p:cNvCxnSpPr>
          <p:nvPr/>
        </p:nvCxnSpPr>
        <p:spPr>
          <a:xfrm flipV="1">
            <a:off x="6516270" y="6489284"/>
            <a:ext cx="504100" cy="15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1" name="直線コネクタ 310"/>
          <p:cNvCxnSpPr>
            <a:stCxn id="303" idx="6"/>
            <a:endCxn id="305" idx="2"/>
          </p:cNvCxnSpPr>
          <p:nvPr/>
        </p:nvCxnSpPr>
        <p:spPr>
          <a:xfrm>
            <a:off x="7236370" y="6489284"/>
            <a:ext cx="504100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2" name="直線コネクタ 311"/>
          <p:cNvCxnSpPr>
            <a:stCxn id="297" idx="4"/>
            <a:endCxn id="298" idx="0"/>
          </p:cNvCxnSpPr>
          <p:nvPr/>
        </p:nvCxnSpPr>
        <p:spPr>
          <a:xfrm>
            <a:off x="6408270" y="51572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3" name="直線コネクタ 312"/>
          <p:cNvCxnSpPr>
            <a:stCxn id="300" idx="4"/>
            <a:endCxn id="302" idx="0"/>
          </p:cNvCxnSpPr>
          <p:nvPr/>
        </p:nvCxnSpPr>
        <p:spPr>
          <a:xfrm>
            <a:off x="7128370" y="51572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" name="直線コネクタ 313"/>
          <p:cNvCxnSpPr>
            <a:stCxn id="301" idx="4"/>
            <a:endCxn id="304" idx="0"/>
          </p:cNvCxnSpPr>
          <p:nvPr/>
        </p:nvCxnSpPr>
        <p:spPr>
          <a:xfrm>
            <a:off x="7848470" y="51572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5" name="直線コネクタ 314"/>
          <p:cNvCxnSpPr>
            <a:stCxn id="298" idx="4"/>
            <a:endCxn id="299" idx="0"/>
          </p:cNvCxnSpPr>
          <p:nvPr/>
        </p:nvCxnSpPr>
        <p:spPr>
          <a:xfrm>
            <a:off x="6408270" y="5877340"/>
            <a:ext cx="0" cy="5041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6" name="直線コネクタ 315"/>
          <p:cNvCxnSpPr>
            <a:stCxn id="302" idx="4"/>
            <a:endCxn id="303" idx="0"/>
          </p:cNvCxnSpPr>
          <p:nvPr/>
        </p:nvCxnSpPr>
        <p:spPr>
          <a:xfrm>
            <a:off x="7128370" y="58773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7" name="直線コネクタ 316"/>
          <p:cNvCxnSpPr>
            <a:stCxn id="304" idx="4"/>
            <a:endCxn id="305" idx="0"/>
          </p:cNvCxnSpPr>
          <p:nvPr/>
        </p:nvCxnSpPr>
        <p:spPr>
          <a:xfrm>
            <a:off x="7848470" y="5877340"/>
            <a:ext cx="0" cy="50394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8" name="直線コネクタ 317"/>
          <p:cNvCxnSpPr>
            <a:stCxn id="297" idx="7"/>
            <a:endCxn id="288" idx="3"/>
          </p:cNvCxnSpPr>
          <p:nvPr/>
        </p:nvCxnSpPr>
        <p:spPr>
          <a:xfrm flipV="1">
            <a:off x="6484638" y="48375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9" name="直線コネクタ 318"/>
          <p:cNvCxnSpPr>
            <a:stCxn id="300" idx="7"/>
            <a:endCxn id="291" idx="3"/>
          </p:cNvCxnSpPr>
          <p:nvPr/>
        </p:nvCxnSpPr>
        <p:spPr>
          <a:xfrm flipV="1">
            <a:off x="7204738" y="48375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0" name="直線コネクタ 319"/>
          <p:cNvCxnSpPr>
            <a:stCxn id="301" idx="7"/>
            <a:endCxn id="292" idx="3"/>
          </p:cNvCxnSpPr>
          <p:nvPr/>
        </p:nvCxnSpPr>
        <p:spPr>
          <a:xfrm flipV="1">
            <a:off x="7924838" y="48375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1" name="直線コネクタ 320"/>
          <p:cNvCxnSpPr>
            <a:stCxn id="298" idx="7"/>
            <a:endCxn id="289" idx="3"/>
          </p:cNvCxnSpPr>
          <p:nvPr/>
        </p:nvCxnSpPr>
        <p:spPr>
          <a:xfrm flipV="1">
            <a:off x="6484638" y="55576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2" name="直線コネクタ 321"/>
          <p:cNvCxnSpPr>
            <a:stCxn id="302" idx="7"/>
            <a:endCxn id="293" idx="3"/>
          </p:cNvCxnSpPr>
          <p:nvPr/>
        </p:nvCxnSpPr>
        <p:spPr>
          <a:xfrm flipV="1">
            <a:off x="7204738" y="55576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3" name="直線コネクタ 322"/>
          <p:cNvCxnSpPr>
            <a:stCxn id="304" idx="7"/>
            <a:endCxn id="295" idx="3"/>
          </p:cNvCxnSpPr>
          <p:nvPr/>
        </p:nvCxnSpPr>
        <p:spPr>
          <a:xfrm flipV="1">
            <a:off x="7924838" y="55576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4" name="直線コネクタ 323"/>
          <p:cNvCxnSpPr>
            <a:stCxn id="299" idx="7"/>
            <a:endCxn id="290" idx="3"/>
          </p:cNvCxnSpPr>
          <p:nvPr/>
        </p:nvCxnSpPr>
        <p:spPr>
          <a:xfrm flipV="1">
            <a:off x="6484638" y="6277768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5" name="直線コネクタ 324"/>
          <p:cNvCxnSpPr>
            <a:stCxn id="303" idx="7"/>
            <a:endCxn id="294" idx="3"/>
          </p:cNvCxnSpPr>
          <p:nvPr/>
        </p:nvCxnSpPr>
        <p:spPr>
          <a:xfrm flipV="1">
            <a:off x="7204738" y="62776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6" name="直線コネクタ 325"/>
          <p:cNvCxnSpPr>
            <a:stCxn id="305" idx="7"/>
            <a:endCxn id="296" idx="3"/>
          </p:cNvCxnSpPr>
          <p:nvPr/>
        </p:nvCxnSpPr>
        <p:spPr>
          <a:xfrm flipV="1">
            <a:off x="7924838" y="6277612"/>
            <a:ext cx="351334" cy="13530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557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241</TotalTime>
  <Words>42</Words>
  <Application>Microsoft Office PowerPoint</Application>
  <PresentationFormat>画面に合わせる 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デザート</vt:lpstr>
      <vt:lpstr>PowerPoint プレゼンテーション</vt:lpstr>
      <vt:lpstr>PowerPoint プレゼンテーション</vt:lpstr>
      <vt:lpstr>PowerPoint プレゼンテーション</vt:lpstr>
      <vt:lpstr>Isthmus Matching Templates</vt:lpstr>
      <vt:lpstr>Px Simple</vt:lpstr>
      <vt:lpstr>End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yonekun</dc:creator>
  <cp:lastModifiedBy>yonekun</cp:lastModifiedBy>
  <cp:revision>70</cp:revision>
  <dcterms:created xsi:type="dcterms:W3CDTF">2013-05-19T07:14:07Z</dcterms:created>
  <dcterms:modified xsi:type="dcterms:W3CDTF">2013-05-25T21:30:33Z</dcterms:modified>
</cp:coreProperties>
</file>