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206a1727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206a1727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206a1727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206a1727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206a1727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206a1727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206a1727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206a1727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www.youtube.com/watch?v=DXpk8S4C4zw" TargetMode="External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BongoType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Султанов Эмиль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403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117575" y="1954450"/>
            <a:ext cx="47775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BongoType - приложение с графическим интерфейсом для тренировки скорости слепой печати.</a:t>
            </a:r>
            <a:endParaRPr sz="2000"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9221" l="5829" r="5838" t="2446"/>
          <a:stretch/>
        </p:blipFill>
        <p:spPr>
          <a:xfrm>
            <a:off x="627350" y="1333700"/>
            <a:ext cx="3319175" cy="247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3758275" y="393750"/>
            <a:ext cx="45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Логотип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468975" y="3123925"/>
            <a:ext cx="66213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Слово “Bongo”  было взято от бонго котов которые печатают на клавиатуре.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“Type” как сокращения </a:t>
            </a: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английского</a:t>
            </a: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 слова “typing” ,  что означает печатать.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250" y="1181100"/>
            <a:ext cx="54959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'm Typing Nothing" id="150" name="Google Shape;150;p15" title="Bongo Cat Typi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50" y="204475"/>
            <a:ext cx="3048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408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         Программа написана на python 3.11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         Использованные библиотеки  Pyqt5, sqlite3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         Использованная парадигма: ООП</a:t>
            </a:r>
            <a:endParaRPr sz="1400"/>
          </a:p>
        </p:txBody>
      </p:sp>
      <p:cxnSp>
        <p:nvCxnSpPr>
          <p:cNvPr id="164" name="Google Shape;164;p17"/>
          <p:cNvCxnSpPr/>
          <p:nvPr/>
        </p:nvCxnSpPr>
        <p:spPr>
          <a:xfrm>
            <a:off x="1448100" y="1757875"/>
            <a:ext cx="1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7"/>
          <p:cNvCxnSpPr/>
          <p:nvPr/>
        </p:nvCxnSpPr>
        <p:spPr>
          <a:xfrm>
            <a:off x="1448100" y="2152925"/>
            <a:ext cx="1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7"/>
          <p:cNvCxnSpPr/>
          <p:nvPr/>
        </p:nvCxnSpPr>
        <p:spPr>
          <a:xfrm>
            <a:off x="1448100" y="2571750"/>
            <a:ext cx="1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