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6A9DA-8FBA-D1A5-6F90-2F68A3F4F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Shoot to win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24311-D976-569F-4F70-C9061A87D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86680"/>
            <a:ext cx="6831673" cy="1086237"/>
          </a:xfrm>
        </p:spPr>
        <p:txBody>
          <a:bodyPr/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  <a:r>
              <a:rPr lang="ru-RU" dirty="0"/>
              <a:t> Султанов Эмиль и Ахметов Адиль</a:t>
            </a:r>
          </a:p>
        </p:txBody>
      </p:sp>
    </p:spTree>
    <p:extLst>
      <p:ext uri="{BB962C8B-B14F-4D97-AF65-F5344CB8AC3E}">
        <p14:creationId xmlns:p14="http://schemas.microsoft.com/office/powerpoint/2010/main" val="72436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E81A-6C85-EBBA-8257-E207C063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Стартовое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C3D55E-4355-4024-D58A-7F1303047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94" y="1428750"/>
            <a:ext cx="8609412" cy="4960747"/>
          </a:xfrm>
        </p:spPr>
      </p:pic>
    </p:spTree>
    <p:extLst>
      <p:ext uri="{BB962C8B-B14F-4D97-AF65-F5344CB8AC3E}">
        <p14:creationId xmlns:p14="http://schemas.microsoft.com/office/powerpoint/2010/main" val="39064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00C8-FF38-1B2A-1944-9270D961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выбора уровней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48A74D-B18B-BB28-CE56-F62C8B04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478" y="1741251"/>
            <a:ext cx="8175443" cy="4688732"/>
          </a:xfrm>
        </p:spPr>
      </p:pic>
    </p:spTree>
    <p:extLst>
      <p:ext uri="{BB962C8B-B14F-4D97-AF65-F5344CB8AC3E}">
        <p14:creationId xmlns:p14="http://schemas.microsoft.com/office/powerpoint/2010/main" val="166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CED27-D985-0F82-9A35-14B55562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Первый уровень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CBA3EE-D3D8-7D22-B9DF-5F260F7A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568" y="2364740"/>
            <a:ext cx="1900464" cy="2128520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6784EAA-4B8C-96A8-46E5-4A192A1FA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597113"/>
            <a:ext cx="7987720" cy="4575087"/>
          </a:xfrm>
        </p:spPr>
      </p:pic>
    </p:spTree>
    <p:extLst>
      <p:ext uri="{BB962C8B-B14F-4D97-AF65-F5344CB8AC3E}">
        <p14:creationId xmlns:p14="http://schemas.microsoft.com/office/powerpoint/2010/main" val="192681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AFCF9-51C7-958D-8CD2-BCE575EA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Подсчет очков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3F18AB-97DB-CDF7-3F1A-47D5E11AD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68" y="1428750"/>
            <a:ext cx="9136463" cy="5249418"/>
          </a:xfrm>
        </p:spPr>
      </p:pic>
    </p:spTree>
    <p:extLst>
      <p:ext uri="{BB962C8B-B14F-4D97-AF65-F5344CB8AC3E}">
        <p14:creationId xmlns:p14="http://schemas.microsoft.com/office/powerpoint/2010/main" val="216068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BC6A4-5574-E746-8E5C-4FF533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Второй уровень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4CA9C08-E666-2E77-8A7E-847786A9A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966" y="1533485"/>
            <a:ext cx="8460468" cy="4878664"/>
          </a:xfrm>
        </p:spPr>
      </p:pic>
    </p:spTree>
    <p:extLst>
      <p:ext uri="{BB962C8B-B14F-4D97-AF65-F5344CB8AC3E}">
        <p14:creationId xmlns:p14="http://schemas.microsoft.com/office/powerpoint/2010/main" val="42186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C1722-2E1F-5AA2-977C-673C57D5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авторов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34CE67-5FD0-0918-F849-EA6CF2B3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284" y="1428750"/>
            <a:ext cx="9027832" cy="5181600"/>
          </a:xfrm>
        </p:spPr>
      </p:pic>
    </p:spTree>
    <p:extLst>
      <p:ext uri="{BB962C8B-B14F-4D97-AF65-F5344CB8AC3E}">
        <p14:creationId xmlns:p14="http://schemas.microsoft.com/office/powerpoint/2010/main" val="312076395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12</TotalTime>
  <Words>23</Words>
  <Application>Microsoft Macintosh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Уголки</vt:lpstr>
      <vt:lpstr>Shoot to win</vt:lpstr>
      <vt:lpstr>Стартовое окно</vt:lpstr>
      <vt:lpstr>Окно выбора уровней</vt:lpstr>
      <vt:lpstr>Первый уровень</vt:lpstr>
      <vt:lpstr>Подсчет очков</vt:lpstr>
      <vt:lpstr>Второй уровень</vt:lpstr>
      <vt:lpstr>Окно авторов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to win</dc:title>
  <dc:creator>Microsoft Office User</dc:creator>
  <cp:lastModifiedBy>Microsoft Office User</cp:lastModifiedBy>
  <cp:revision>2</cp:revision>
  <dcterms:created xsi:type="dcterms:W3CDTF">2024-01-18T13:55:20Z</dcterms:created>
  <dcterms:modified xsi:type="dcterms:W3CDTF">2024-01-18T14:57:53Z</dcterms:modified>
</cp:coreProperties>
</file>