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38786-CD10-4F94-88C5-472D689EF0BE}" v="1115" dt="2018-08-02T19:33:26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4db449474cb4b0d" providerId="LiveId" clId="{00D38786-CD10-4F94-88C5-472D689EF0BE}"/>
    <pc:docChg chg="undo custSel mod addSld delSld modSld">
      <pc:chgData name="" userId="f4db449474cb4b0d" providerId="LiveId" clId="{00D38786-CD10-4F94-88C5-472D689EF0BE}" dt="2018-08-02T19:33:26.010" v="1110" actId="26606"/>
      <pc:docMkLst>
        <pc:docMk/>
      </pc:docMkLst>
      <pc:sldChg chg="addSp delSp modSp mod setBg">
        <pc:chgData name="" userId="f4db449474cb4b0d" providerId="LiveId" clId="{00D38786-CD10-4F94-88C5-472D689EF0BE}" dt="2018-08-02T19:20:51.389" v="1067" actId="14100"/>
        <pc:sldMkLst>
          <pc:docMk/>
          <pc:sldMk cId="2618473481" sldId="257"/>
        </pc:sldMkLst>
        <pc:spChg chg="mo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2" creationId="{F0402D62-4A75-4334-BFF6-A9268D1D94BA}"/>
          </ac:spMkLst>
        </pc:spChg>
        <pc:spChg chg="mod">
          <ac:chgData name="" userId="f4db449474cb4b0d" providerId="LiveId" clId="{00D38786-CD10-4F94-88C5-472D689EF0BE}" dt="2018-08-02T19:20:51.389" v="1067" actId="14100"/>
          <ac:spMkLst>
            <pc:docMk/>
            <pc:sldMk cId="2618473481" sldId="257"/>
            <ac:spMk id="3" creationId="{8A95599B-A977-455E-ACB1-BCA180C931E0}"/>
          </ac:spMkLst>
        </pc:spChg>
        <pc:spChg chg="add del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0" creationId="{8D77D416-66F5-413A-9B46-6289471B36B6}"/>
          </ac:spMkLst>
        </pc:spChg>
        <pc:spChg chg="ad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5" creationId="{229B61F6-561C-44B1-809D-51A2F295F329}"/>
          </ac:spMkLst>
        </pc:spChg>
        <pc:picChg chg="add mod ord">
          <ac:chgData name="" userId="f4db449474cb4b0d" providerId="LiveId" clId="{00D38786-CD10-4F94-88C5-472D689EF0BE}" dt="2018-08-02T19:20:43.699" v="1066" actId="26606"/>
          <ac:picMkLst>
            <pc:docMk/>
            <pc:sldMk cId="2618473481" sldId="257"/>
            <ac:picMk id="5" creationId="{8D3FFF7E-673B-4425-AE8B-D4B5332FA9CC}"/>
          </ac:picMkLst>
        </pc:picChg>
        <pc:picChg chg="add del">
          <ac:chgData name="" userId="f4db449474cb4b0d" providerId="LiveId" clId="{00D38786-CD10-4F94-88C5-472D689EF0BE}" dt="2018-08-02T19:19:56.343" v="1059" actId="478"/>
          <ac:picMkLst>
            <pc:docMk/>
            <pc:sldMk cId="2618473481" sldId="257"/>
            <ac:picMk id="7" creationId="{9B37511E-96BD-4CCF-86B6-D47689367E68}"/>
          </ac:picMkLst>
        </pc:picChg>
      </pc:sldChg>
      <pc:sldChg chg="addSp delSp modSp add mod setBg setClrOvrMap">
        <pc:chgData name="" userId="f4db449474cb4b0d" providerId="LiveId" clId="{00D38786-CD10-4F94-88C5-472D689EF0BE}" dt="2018-08-02T17:59:50.507" v="48" actId="1076"/>
        <pc:sldMkLst>
          <pc:docMk/>
          <pc:sldMk cId="1786696667" sldId="258"/>
        </pc:sldMkLst>
        <pc:spChg chg="add del mod">
          <ac:chgData name="" userId="f4db449474cb4b0d" providerId="LiveId" clId="{00D38786-CD10-4F94-88C5-472D689EF0BE}" dt="2018-08-02T17:59:50.507" v="48" actId="1076"/>
          <ac:spMkLst>
            <pc:docMk/>
            <pc:sldMk cId="1786696667" sldId="258"/>
            <ac:spMk id="2" creationId="{01B4924E-7F1A-4E45-AC46-0CBB9B773422}"/>
          </ac:spMkLst>
        </pc:spChg>
        <pc:spChg chg="del">
          <ac:chgData name="" userId="f4db449474cb4b0d" providerId="LiveId" clId="{00D38786-CD10-4F94-88C5-472D689EF0BE}" dt="2018-08-02T17:55:51.587" v="8" actId="478"/>
          <ac:spMkLst>
            <pc:docMk/>
            <pc:sldMk cId="1786696667" sldId="258"/>
            <ac:spMk id="3" creationId="{EF9AEC68-54CF-41C3-980B-AD3706324EAA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2" creationId="{0F51AFBF-28DA-4A90-92CE-7C778CE07123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4" creationId="{481AD697-B9C2-4A0F-8B85-FF7B2AB44522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6" creationId="{BD1E05EC-F5B2-434A-987E-307720B4960B}"/>
          </ac:spMkLst>
        </pc:spChg>
        <pc:picChg chg="add del mod">
          <ac:chgData name="" userId="f4db449474cb4b0d" providerId="LiveId" clId="{00D38786-CD10-4F94-88C5-472D689EF0BE}" dt="2018-08-02T17:56:32.062" v="32" actId="478"/>
          <ac:picMkLst>
            <pc:docMk/>
            <pc:sldMk cId="1786696667" sldId="258"/>
            <ac:picMk id="5" creationId="{CC677068-8438-4579-BF23-5B58DD67BC35}"/>
          </ac:picMkLst>
        </pc:picChg>
        <pc:picChg chg="add del mod">
          <ac:chgData name="" userId="f4db449474cb4b0d" providerId="LiveId" clId="{00D38786-CD10-4F94-88C5-472D689EF0BE}" dt="2018-08-02T17:59:16.516" v="42" actId="478"/>
          <ac:picMkLst>
            <pc:docMk/>
            <pc:sldMk cId="1786696667" sldId="258"/>
            <ac:picMk id="7" creationId="{3E9DF359-7363-458D-892C-8653AD8CC40F}"/>
          </ac:picMkLst>
        </pc:picChg>
        <pc:picChg chg="add mod">
          <ac:chgData name="" userId="f4db449474cb4b0d" providerId="LiveId" clId="{00D38786-CD10-4F94-88C5-472D689EF0BE}" dt="2018-08-02T17:59:44.175" v="47" actId="1076"/>
          <ac:picMkLst>
            <pc:docMk/>
            <pc:sldMk cId="1786696667" sldId="258"/>
            <ac:picMk id="9" creationId="{514EFA0A-8011-4D1D-AF23-FE0A4A169F33}"/>
          </ac:picMkLst>
        </pc:picChg>
      </pc:sldChg>
      <pc:sldChg chg="delSp modSp add mod setBg">
        <pc:chgData name="" userId="f4db449474cb4b0d" providerId="LiveId" clId="{00D38786-CD10-4F94-88C5-472D689EF0BE}" dt="2018-08-02T18:01:04.264" v="64" actId="26606"/>
        <pc:sldMkLst>
          <pc:docMk/>
          <pc:sldMk cId="70805043" sldId="259"/>
        </pc:sldMkLst>
        <pc:spChg chg="mod">
          <ac:chgData name="" userId="f4db449474cb4b0d" providerId="LiveId" clId="{00D38786-CD10-4F94-88C5-472D689EF0BE}" dt="2018-08-02T18:01:04.264" v="64" actId="26606"/>
          <ac:spMkLst>
            <pc:docMk/>
            <pc:sldMk cId="70805043" sldId="259"/>
            <ac:spMk id="2" creationId="{339DB8B8-3295-4A75-BA26-50E02C87EFDD}"/>
          </ac:spMkLst>
        </pc:spChg>
        <pc:spChg chg="del">
          <ac:chgData name="" userId="f4db449474cb4b0d" providerId="LiveId" clId="{00D38786-CD10-4F94-88C5-472D689EF0BE}" dt="2018-08-02T18:01:01.005" v="63" actId="478"/>
          <ac:spMkLst>
            <pc:docMk/>
            <pc:sldMk cId="70805043" sldId="259"/>
            <ac:spMk id="3" creationId="{DD2AEA74-C94A-45BF-9260-90282025F019}"/>
          </ac:spMkLst>
        </pc:spChg>
      </pc:sldChg>
      <pc:sldChg chg="modSp add mod setBg">
        <pc:chgData name="" userId="f4db449474cb4b0d" providerId="LiveId" clId="{00D38786-CD10-4F94-88C5-472D689EF0BE}" dt="2018-08-02T19:33:26.010" v="1110" actId="26606"/>
        <pc:sldMkLst>
          <pc:docMk/>
          <pc:sldMk cId="3914447399" sldId="260"/>
        </pc:sldMkLst>
        <pc:spChg chg="mod">
          <ac:chgData name="" userId="f4db449474cb4b0d" providerId="LiveId" clId="{00D38786-CD10-4F94-88C5-472D689EF0BE}" dt="2018-08-02T19:33:26.010" v="1110" actId="26606"/>
          <ac:spMkLst>
            <pc:docMk/>
            <pc:sldMk cId="3914447399" sldId="260"/>
            <ac:spMk id="2" creationId="{C92E15D8-3F73-4A6F-ABA4-2D9F1BA18219}"/>
          </ac:spMkLst>
        </pc:spChg>
        <pc:spChg chg="mod">
          <ac:chgData name="" userId="f4db449474cb4b0d" providerId="LiveId" clId="{00D38786-CD10-4F94-88C5-472D689EF0BE}" dt="2018-08-02T19:33:26.010" v="1110" actId="26606"/>
          <ac:spMkLst>
            <pc:docMk/>
            <pc:sldMk cId="3914447399" sldId="260"/>
            <ac:spMk id="3" creationId="{B9A87B34-E8D6-4AE4-9FEF-D5F3BABAF3C3}"/>
          </ac:spMkLst>
        </pc:spChg>
      </pc:sldChg>
      <pc:sldChg chg="modSp add mod setBg">
        <pc:chgData name="" userId="f4db449474cb4b0d" providerId="LiveId" clId="{00D38786-CD10-4F94-88C5-472D689EF0BE}" dt="2018-08-02T19:33:21.206" v="1109" actId="255"/>
        <pc:sldMkLst>
          <pc:docMk/>
          <pc:sldMk cId="2129563506" sldId="261"/>
        </pc:sldMkLst>
        <pc:spChg chg="mod">
          <ac:chgData name="" userId="f4db449474cb4b0d" providerId="LiveId" clId="{00D38786-CD10-4F94-88C5-472D689EF0BE}" dt="2018-08-02T19:33:05.435" v="1108" actId="26606"/>
          <ac:spMkLst>
            <pc:docMk/>
            <pc:sldMk cId="2129563506" sldId="261"/>
            <ac:spMk id="2" creationId="{3246C9B7-AAA5-43CE-AE2D-898AD0C05F6D}"/>
          </ac:spMkLst>
        </pc:spChg>
        <pc:spChg chg="mod">
          <ac:chgData name="" userId="f4db449474cb4b0d" providerId="LiveId" clId="{00D38786-CD10-4F94-88C5-472D689EF0BE}" dt="2018-08-02T19:33:21.206" v="1109" actId="255"/>
          <ac:spMkLst>
            <pc:docMk/>
            <pc:sldMk cId="2129563506" sldId="261"/>
            <ac:spMk id="3" creationId="{0A495BF7-E4B2-458D-BBA2-B88EA9D0A151}"/>
          </ac:spMkLst>
        </pc:spChg>
      </pc:sldChg>
      <pc:sldChg chg="addSp modSp add mod setBg">
        <pc:chgData name="" userId="f4db449474cb4b0d" providerId="LiveId" clId="{00D38786-CD10-4F94-88C5-472D689EF0BE}" dt="2018-08-02T19:32:54.654" v="1107" actId="26606"/>
        <pc:sldMkLst>
          <pc:docMk/>
          <pc:sldMk cId="1149300295" sldId="262"/>
        </pc:sldMkLst>
        <pc:spChg chg="mod">
          <ac:chgData name="" userId="f4db449474cb4b0d" providerId="LiveId" clId="{00D38786-CD10-4F94-88C5-472D689EF0BE}" dt="2018-08-02T19:32:54.654" v="1107" actId="26606"/>
          <ac:spMkLst>
            <pc:docMk/>
            <pc:sldMk cId="1149300295" sldId="262"/>
            <ac:spMk id="2" creationId="{522CEEE6-AAF2-4A81-BE28-44E6B2B115ED}"/>
          </ac:spMkLst>
        </pc:spChg>
        <pc:spChg chg="mod">
          <ac:chgData name="" userId="f4db449474cb4b0d" providerId="LiveId" clId="{00D38786-CD10-4F94-88C5-472D689EF0BE}" dt="2018-08-02T19:32:54.654" v="1107" actId="26606"/>
          <ac:spMkLst>
            <pc:docMk/>
            <pc:sldMk cId="1149300295" sldId="262"/>
            <ac:spMk id="3" creationId="{71D8C61D-4AF1-4B90-ACDC-20B2CAB4F902}"/>
          </ac:spMkLst>
        </pc:spChg>
        <pc:picChg chg="add">
          <ac:chgData name="" userId="f4db449474cb4b0d" providerId="LiveId" clId="{00D38786-CD10-4F94-88C5-472D689EF0BE}" dt="2018-08-02T19:32:54.654" v="1107" actId="26606"/>
          <ac:picMkLst>
            <pc:docMk/>
            <pc:sldMk cId="1149300295" sldId="262"/>
            <ac:picMk id="7" creationId="{500A75E3-B46F-480A-8377-816C57EA0780}"/>
          </ac:picMkLst>
        </pc:picChg>
      </pc:sldChg>
      <pc:sldChg chg="add del">
        <pc:chgData name="" userId="f4db449474cb4b0d" providerId="LiveId" clId="{00D38786-CD10-4F94-88C5-472D689EF0BE}" dt="2018-08-02T19:19:18.837" v="1055" actId="2696"/>
        <pc:sldMkLst>
          <pc:docMk/>
          <pc:sldMk cId="387719791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2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3130-E6AA-4E97-AF92-B23157C3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</a:rPr>
              <a:t>GraphViz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15D98-7296-4D1D-B1F4-F8E07455E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Ditching Visio for Coded Diagrams in Source Control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8D3FFF7E-673B-4425-AE8B-D4B5332FA9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2D62-4A75-4334-BFF6-A9268D1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/>
              <a:t>Kevin Rich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599B-A977-455E-ACB1-BCA180C9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21131"/>
            <a:ext cx="4572877" cy="3655832"/>
          </a:xfrm>
        </p:spPr>
        <p:txBody>
          <a:bodyPr>
            <a:normAutofit/>
          </a:bodyPr>
          <a:lstStyle/>
          <a:p>
            <a:r>
              <a:rPr lang="en-US" dirty="0"/>
              <a:t>Engineering Supervisor</a:t>
            </a:r>
          </a:p>
          <a:p>
            <a:r>
              <a:rPr lang="en-US" dirty="0"/>
              <a:t>OSU Alum</a:t>
            </a:r>
          </a:p>
          <a:p>
            <a:r>
              <a:rPr lang="en-US" dirty="0"/>
              <a:t>DotNet Fan</a:t>
            </a:r>
          </a:p>
          <a:p>
            <a:r>
              <a:rPr lang="en-US" dirty="0"/>
              <a:t>Dynamic Speaker</a:t>
            </a:r>
          </a:p>
        </p:txBody>
      </p:sp>
    </p:spTree>
    <p:extLst>
      <p:ext uri="{BB962C8B-B14F-4D97-AF65-F5344CB8AC3E}">
        <p14:creationId xmlns:p14="http://schemas.microsoft.com/office/powerpoint/2010/main" val="26184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24E-7F1A-4E45-AC46-0CBB9B77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517675"/>
            <a:ext cx="3472543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Audience Gauge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4EFA0A-8011-4D1D-AF23-FE0A4A169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5244" y="517675"/>
            <a:ext cx="9668556" cy="58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8B8-3295-4A75-BA26-50E02C87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87356"/>
            <a:ext cx="9144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080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15D8-3F73-4A6F-ABA4-2D9F1BA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</a:rPr>
              <a:t>Who Should Use GraphViz?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7B34-E8D6-4AE4-9FEF-D5F3BABA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People who suck at drawing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People who like source control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Nerds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People that prefer open-source tools </a:t>
            </a:r>
            <a:br>
              <a:rPr lang="en-US" sz="24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>
                <a:solidFill>
                  <a:schemeClr val="tx1">
                    <a:lumMod val="95000"/>
                  </a:schemeClr>
                </a:solidFill>
              </a:rPr>
              <a:t>(Common Public License Version 1.0)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People interested in a graphing/charting solution that integrates well with LaTeX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People who don’t like Visio</a:t>
            </a:r>
          </a:p>
        </p:txBody>
      </p:sp>
    </p:spTree>
    <p:extLst>
      <p:ext uri="{BB962C8B-B14F-4D97-AF65-F5344CB8AC3E}">
        <p14:creationId xmlns:p14="http://schemas.microsoft.com/office/powerpoint/2010/main" val="39144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9B7-AAA5-43CE-AE2D-898AD0C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5BF7-E4B2-458D-BBA2-B88EA9D0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GraphViz.org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the base site from the creators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GraphViz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Pocket Reference – (graphs.grevian.org)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by Josh Hayes-Sheen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WebGraphViz.com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a web-based tool</a:t>
            </a: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GraphViz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Preview – Visual Studio Code Plugin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https://marketplace.visualstudio.com/items?itemName=EFanZh.graphviz-preview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56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EE6-AAF2-4A81-BE28-44E6B2B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C61D-4AF1-4B90-ACDC-20B2CAB4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4533089"/>
            <a:ext cx="9144000" cy="6128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https://github.com/whoiskevinrich/GraphViz-LightningTalk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500A75E3-B46F-480A-8377-816C57EA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643464"/>
            <a:ext cx="3889625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02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GraphViz</vt:lpstr>
      <vt:lpstr>Kevin Rich</vt:lpstr>
      <vt:lpstr>Audience Gauge</vt:lpstr>
      <vt:lpstr>Demonstration</vt:lpstr>
      <vt:lpstr>Who Should Use GraphViz?</vt:lpstr>
      <vt:lpstr>Resources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GraphViz</dc:title>
  <dc:creator>Kevin Rich</dc:creator>
  <cp:lastModifiedBy>Kevin Rich</cp:lastModifiedBy>
  <cp:revision>1</cp:revision>
  <dcterms:created xsi:type="dcterms:W3CDTF">2018-08-02T19:33:25Z</dcterms:created>
  <dcterms:modified xsi:type="dcterms:W3CDTF">2018-08-02T19:33:34Z</dcterms:modified>
</cp:coreProperties>
</file>