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38786-CD10-4F94-88C5-472D689EF0BE}" v="1115" dt="2018-08-02T19:33:26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4db449474cb4b0d" providerId="LiveId" clId="{00D38786-CD10-4F94-88C5-472D689EF0BE}"/>
    <pc:docChg chg="undo custSel mod addSld delSld modSld">
      <pc:chgData name="" userId="f4db449474cb4b0d" providerId="LiveId" clId="{00D38786-CD10-4F94-88C5-472D689EF0BE}" dt="2018-08-02T19:33:26.010" v="1110" actId="26606"/>
      <pc:docMkLst>
        <pc:docMk/>
      </pc:docMkLst>
      <pc:sldChg chg="addSp delSp modSp mod setBg">
        <pc:chgData name="" userId="f4db449474cb4b0d" providerId="LiveId" clId="{00D38786-CD10-4F94-88C5-472D689EF0BE}" dt="2018-08-02T19:20:51.389" v="1067" actId="14100"/>
        <pc:sldMkLst>
          <pc:docMk/>
          <pc:sldMk cId="2618473481" sldId="257"/>
        </pc:sldMkLst>
        <pc:spChg chg="mo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2" creationId="{F0402D62-4A75-4334-BFF6-A9268D1D94BA}"/>
          </ac:spMkLst>
        </pc:spChg>
        <pc:spChg chg="mod">
          <ac:chgData name="" userId="f4db449474cb4b0d" providerId="LiveId" clId="{00D38786-CD10-4F94-88C5-472D689EF0BE}" dt="2018-08-02T19:20:51.389" v="1067" actId="14100"/>
          <ac:spMkLst>
            <pc:docMk/>
            <pc:sldMk cId="2618473481" sldId="257"/>
            <ac:spMk id="3" creationId="{8A95599B-A977-455E-ACB1-BCA180C931E0}"/>
          </ac:spMkLst>
        </pc:spChg>
        <pc:spChg chg="add del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0" creationId="{8D77D416-66F5-413A-9B46-6289471B36B6}"/>
          </ac:spMkLst>
        </pc:spChg>
        <pc:spChg chg="ad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5" creationId="{229B61F6-561C-44B1-809D-51A2F295F329}"/>
          </ac:spMkLst>
        </pc:spChg>
        <pc:picChg chg="add mod ord">
          <ac:chgData name="" userId="f4db449474cb4b0d" providerId="LiveId" clId="{00D38786-CD10-4F94-88C5-472D689EF0BE}" dt="2018-08-02T19:20:43.699" v="1066" actId="26606"/>
          <ac:picMkLst>
            <pc:docMk/>
            <pc:sldMk cId="2618473481" sldId="257"/>
            <ac:picMk id="5" creationId="{8D3FFF7E-673B-4425-AE8B-D4B5332FA9CC}"/>
          </ac:picMkLst>
        </pc:picChg>
        <pc:picChg chg="add del">
          <ac:chgData name="" userId="f4db449474cb4b0d" providerId="LiveId" clId="{00D38786-CD10-4F94-88C5-472D689EF0BE}" dt="2018-08-02T19:19:56.343" v="1059" actId="478"/>
          <ac:picMkLst>
            <pc:docMk/>
            <pc:sldMk cId="2618473481" sldId="257"/>
            <ac:picMk id="7" creationId="{9B37511E-96BD-4CCF-86B6-D47689367E68}"/>
          </ac:picMkLst>
        </pc:picChg>
      </pc:sldChg>
      <pc:sldChg chg="addSp delSp modSp add mod setBg setClrOvrMap">
        <pc:chgData name="" userId="f4db449474cb4b0d" providerId="LiveId" clId="{00D38786-CD10-4F94-88C5-472D689EF0BE}" dt="2018-08-02T17:59:50.507" v="48" actId="1076"/>
        <pc:sldMkLst>
          <pc:docMk/>
          <pc:sldMk cId="1786696667" sldId="258"/>
        </pc:sldMkLst>
        <pc:spChg chg="add del mod">
          <ac:chgData name="" userId="f4db449474cb4b0d" providerId="LiveId" clId="{00D38786-CD10-4F94-88C5-472D689EF0BE}" dt="2018-08-02T17:59:50.507" v="48" actId="1076"/>
          <ac:spMkLst>
            <pc:docMk/>
            <pc:sldMk cId="1786696667" sldId="258"/>
            <ac:spMk id="2" creationId="{01B4924E-7F1A-4E45-AC46-0CBB9B773422}"/>
          </ac:spMkLst>
        </pc:spChg>
        <pc:spChg chg="del">
          <ac:chgData name="" userId="f4db449474cb4b0d" providerId="LiveId" clId="{00D38786-CD10-4F94-88C5-472D689EF0BE}" dt="2018-08-02T17:55:51.587" v="8" actId="478"/>
          <ac:spMkLst>
            <pc:docMk/>
            <pc:sldMk cId="1786696667" sldId="258"/>
            <ac:spMk id="3" creationId="{EF9AEC68-54CF-41C3-980B-AD3706324EAA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2" creationId="{0F51AFBF-28DA-4A90-92CE-7C778CE07123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4" creationId="{481AD697-B9C2-4A0F-8B85-FF7B2AB44522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6" creationId="{BD1E05EC-F5B2-434A-987E-307720B4960B}"/>
          </ac:spMkLst>
        </pc:spChg>
        <pc:picChg chg="add del mod">
          <ac:chgData name="" userId="f4db449474cb4b0d" providerId="LiveId" clId="{00D38786-CD10-4F94-88C5-472D689EF0BE}" dt="2018-08-02T17:56:32.062" v="32" actId="478"/>
          <ac:picMkLst>
            <pc:docMk/>
            <pc:sldMk cId="1786696667" sldId="258"/>
            <ac:picMk id="5" creationId="{CC677068-8438-4579-BF23-5B58DD67BC35}"/>
          </ac:picMkLst>
        </pc:picChg>
        <pc:picChg chg="add del mod">
          <ac:chgData name="" userId="f4db449474cb4b0d" providerId="LiveId" clId="{00D38786-CD10-4F94-88C5-472D689EF0BE}" dt="2018-08-02T17:59:16.516" v="42" actId="478"/>
          <ac:picMkLst>
            <pc:docMk/>
            <pc:sldMk cId="1786696667" sldId="258"/>
            <ac:picMk id="7" creationId="{3E9DF359-7363-458D-892C-8653AD8CC40F}"/>
          </ac:picMkLst>
        </pc:picChg>
        <pc:picChg chg="add mod">
          <ac:chgData name="" userId="f4db449474cb4b0d" providerId="LiveId" clId="{00D38786-CD10-4F94-88C5-472D689EF0BE}" dt="2018-08-02T17:59:44.175" v="47" actId="1076"/>
          <ac:picMkLst>
            <pc:docMk/>
            <pc:sldMk cId="1786696667" sldId="258"/>
            <ac:picMk id="9" creationId="{514EFA0A-8011-4D1D-AF23-FE0A4A169F33}"/>
          </ac:picMkLst>
        </pc:picChg>
      </pc:sldChg>
      <pc:sldChg chg="delSp modSp add mod setBg">
        <pc:chgData name="" userId="f4db449474cb4b0d" providerId="LiveId" clId="{00D38786-CD10-4F94-88C5-472D689EF0BE}" dt="2018-08-02T18:01:04.264" v="64" actId="26606"/>
        <pc:sldMkLst>
          <pc:docMk/>
          <pc:sldMk cId="70805043" sldId="259"/>
        </pc:sldMkLst>
        <pc:spChg chg="mod">
          <ac:chgData name="" userId="f4db449474cb4b0d" providerId="LiveId" clId="{00D38786-CD10-4F94-88C5-472D689EF0BE}" dt="2018-08-02T18:01:04.264" v="64" actId="26606"/>
          <ac:spMkLst>
            <pc:docMk/>
            <pc:sldMk cId="70805043" sldId="259"/>
            <ac:spMk id="2" creationId="{339DB8B8-3295-4A75-BA26-50E02C87EFDD}"/>
          </ac:spMkLst>
        </pc:spChg>
        <pc:spChg chg="del">
          <ac:chgData name="" userId="f4db449474cb4b0d" providerId="LiveId" clId="{00D38786-CD10-4F94-88C5-472D689EF0BE}" dt="2018-08-02T18:01:01.005" v="63" actId="478"/>
          <ac:spMkLst>
            <pc:docMk/>
            <pc:sldMk cId="70805043" sldId="259"/>
            <ac:spMk id="3" creationId="{DD2AEA74-C94A-45BF-9260-90282025F019}"/>
          </ac:spMkLst>
        </pc:spChg>
      </pc:sldChg>
      <pc:sldChg chg="modSp add mod setBg">
        <pc:chgData name="" userId="f4db449474cb4b0d" providerId="LiveId" clId="{00D38786-CD10-4F94-88C5-472D689EF0BE}" dt="2018-08-02T19:33:26.010" v="1110" actId="26606"/>
        <pc:sldMkLst>
          <pc:docMk/>
          <pc:sldMk cId="3914447399" sldId="260"/>
        </pc:sldMkLst>
        <pc:spChg chg="mod">
          <ac:chgData name="" userId="f4db449474cb4b0d" providerId="LiveId" clId="{00D38786-CD10-4F94-88C5-472D689EF0BE}" dt="2018-08-02T19:33:26.010" v="1110" actId="26606"/>
          <ac:spMkLst>
            <pc:docMk/>
            <pc:sldMk cId="3914447399" sldId="260"/>
            <ac:spMk id="2" creationId="{C92E15D8-3F73-4A6F-ABA4-2D9F1BA18219}"/>
          </ac:spMkLst>
        </pc:spChg>
        <pc:spChg chg="mod">
          <ac:chgData name="" userId="f4db449474cb4b0d" providerId="LiveId" clId="{00D38786-CD10-4F94-88C5-472D689EF0BE}" dt="2018-08-02T19:33:26.010" v="1110" actId="26606"/>
          <ac:spMkLst>
            <pc:docMk/>
            <pc:sldMk cId="3914447399" sldId="260"/>
            <ac:spMk id="3" creationId="{B9A87B34-E8D6-4AE4-9FEF-D5F3BABAF3C3}"/>
          </ac:spMkLst>
        </pc:spChg>
      </pc:sldChg>
      <pc:sldChg chg="modSp add mod setBg">
        <pc:chgData name="" userId="f4db449474cb4b0d" providerId="LiveId" clId="{00D38786-CD10-4F94-88C5-472D689EF0BE}" dt="2018-08-02T19:33:21.206" v="1109" actId="255"/>
        <pc:sldMkLst>
          <pc:docMk/>
          <pc:sldMk cId="2129563506" sldId="261"/>
        </pc:sldMkLst>
        <pc:spChg chg="mod">
          <ac:chgData name="" userId="f4db449474cb4b0d" providerId="LiveId" clId="{00D38786-CD10-4F94-88C5-472D689EF0BE}" dt="2018-08-02T19:33:05.435" v="1108" actId="26606"/>
          <ac:spMkLst>
            <pc:docMk/>
            <pc:sldMk cId="2129563506" sldId="261"/>
            <ac:spMk id="2" creationId="{3246C9B7-AAA5-43CE-AE2D-898AD0C05F6D}"/>
          </ac:spMkLst>
        </pc:spChg>
        <pc:spChg chg="mod">
          <ac:chgData name="" userId="f4db449474cb4b0d" providerId="LiveId" clId="{00D38786-CD10-4F94-88C5-472D689EF0BE}" dt="2018-08-02T19:33:21.206" v="1109" actId="255"/>
          <ac:spMkLst>
            <pc:docMk/>
            <pc:sldMk cId="2129563506" sldId="261"/>
            <ac:spMk id="3" creationId="{0A495BF7-E4B2-458D-BBA2-B88EA9D0A151}"/>
          </ac:spMkLst>
        </pc:spChg>
      </pc:sldChg>
      <pc:sldChg chg="addSp modSp add mod setBg">
        <pc:chgData name="" userId="f4db449474cb4b0d" providerId="LiveId" clId="{00D38786-CD10-4F94-88C5-472D689EF0BE}" dt="2018-08-02T19:32:54.654" v="1107" actId="26606"/>
        <pc:sldMkLst>
          <pc:docMk/>
          <pc:sldMk cId="1149300295" sldId="262"/>
        </pc:sldMkLst>
        <pc:spChg chg="mod">
          <ac:chgData name="" userId="f4db449474cb4b0d" providerId="LiveId" clId="{00D38786-CD10-4F94-88C5-472D689EF0BE}" dt="2018-08-02T19:32:54.654" v="1107" actId="26606"/>
          <ac:spMkLst>
            <pc:docMk/>
            <pc:sldMk cId="1149300295" sldId="262"/>
            <ac:spMk id="2" creationId="{522CEEE6-AAF2-4A81-BE28-44E6B2B115ED}"/>
          </ac:spMkLst>
        </pc:spChg>
        <pc:spChg chg="mod">
          <ac:chgData name="" userId="f4db449474cb4b0d" providerId="LiveId" clId="{00D38786-CD10-4F94-88C5-472D689EF0BE}" dt="2018-08-02T19:32:54.654" v="1107" actId="26606"/>
          <ac:spMkLst>
            <pc:docMk/>
            <pc:sldMk cId="1149300295" sldId="262"/>
            <ac:spMk id="3" creationId="{71D8C61D-4AF1-4B90-ACDC-20B2CAB4F902}"/>
          </ac:spMkLst>
        </pc:spChg>
        <pc:picChg chg="add">
          <ac:chgData name="" userId="f4db449474cb4b0d" providerId="LiveId" clId="{00D38786-CD10-4F94-88C5-472D689EF0BE}" dt="2018-08-02T19:32:54.654" v="1107" actId="26606"/>
          <ac:picMkLst>
            <pc:docMk/>
            <pc:sldMk cId="1149300295" sldId="262"/>
            <ac:picMk id="7" creationId="{500A75E3-B46F-480A-8377-816C57EA0780}"/>
          </ac:picMkLst>
        </pc:picChg>
      </pc:sldChg>
      <pc:sldChg chg="add del">
        <pc:chgData name="" userId="f4db449474cb4b0d" providerId="LiveId" clId="{00D38786-CD10-4F94-88C5-472D689EF0BE}" dt="2018-08-02T19:19:18.837" v="1055" actId="2696"/>
        <pc:sldMkLst>
          <pc:docMk/>
          <pc:sldMk cId="387719791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2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0A96A68-6512-4ACF-BE81-5CB7B3C1F07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3130-E6AA-4E97-AF92-B23157C3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</a:rPr>
              <a:t>GraphViz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15D98-7296-4D1D-B1F4-F8E07455E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Ditching Visio for Coded Diagrams in Source Control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771831-44F2-4974-81C5-1F8BF10C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0" y="2555070"/>
            <a:ext cx="4840229" cy="174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DE127-F3DA-4BD3-877F-88DBCF92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215" y="2571750"/>
            <a:ext cx="4419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9E0EE02-EA6E-41FD-9227-0FA7F033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99" y="1992556"/>
            <a:ext cx="3571875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18691-821F-4499-9AF4-D93DE6E67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927" y="2244969"/>
            <a:ext cx="3552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6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EDA1915-F3F6-4979-BAFC-CE02444F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20" y="1111265"/>
            <a:ext cx="3514725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7576A-48CF-4CF8-AEED-3E4E2CFB2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322" y="3213717"/>
            <a:ext cx="345757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D5A6-8CD5-4E47-AF2E-58DBB20C5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83" y="4118592"/>
            <a:ext cx="30480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07081-5A4F-44B2-8169-6D04582CB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346" y="1226152"/>
            <a:ext cx="2733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597860-D36F-4C08-8258-AB9402D4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58" y="1928812"/>
            <a:ext cx="4371975" cy="3000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162F0-7972-4D9C-8A4F-860E2E84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53" y="2119311"/>
            <a:ext cx="2466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5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98ED49-A1D1-4C7D-9991-F9FCFD9D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08" y="1809750"/>
            <a:ext cx="451485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C3122-5BC7-4B4F-916C-6994C8D0A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46" y="2105025"/>
            <a:ext cx="39719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3D50E00-9B87-4957-B02B-D76E093D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8" y="839284"/>
            <a:ext cx="394335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EBA91-3CA1-497D-BF7A-5EDEB68B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13" y="1836208"/>
            <a:ext cx="3048000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8B361-DB42-48F5-BD60-C9595E554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44" y="927739"/>
            <a:ext cx="4114800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1DEB6-5BF0-4183-A75F-96D69196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224" y="3510842"/>
            <a:ext cx="2590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15263D6-2215-4127-90E4-228652CA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68" y="1824037"/>
            <a:ext cx="5172075" cy="3209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90A429-6344-49F4-9041-1176EB18A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827" y="2257424"/>
            <a:ext cx="4143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9FF7FE-74D6-43F2-8CEC-BDD24322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15" y="922459"/>
            <a:ext cx="2530856" cy="4969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6D3D2-32C4-4491-93E8-C9B20D44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21" y="1011480"/>
            <a:ext cx="3819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D6EF41A-C5F4-4A59-987C-A1BFB4C8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67" y="1644893"/>
            <a:ext cx="4457700" cy="3524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8FE311-4C17-4017-BC46-74F8DC04D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454" y="1168643"/>
            <a:ext cx="3095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2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A4F2F9-8908-4E76-9D3C-3BF7468D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6" y="1956711"/>
            <a:ext cx="5181914" cy="2944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8117A-FDC6-4BB0-BA40-6B5D0C6D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742" y="1119187"/>
            <a:ext cx="4591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8D3FFF7E-673B-4425-AE8B-D4B5332FA9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2D62-4A75-4334-BFF6-A9268D1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/>
              <a:t>Kevin Rich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599B-A977-455E-ACB1-BCA180C9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21131"/>
            <a:ext cx="4572877" cy="3655832"/>
          </a:xfrm>
        </p:spPr>
        <p:txBody>
          <a:bodyPr>
            <a:normAutofit/>
          </a:bodyPr>
          <a:lstStyle/>
          <a:p>
            <a:r>
              <a:rPr lang="en-US" dirty="0"/>
              <a:t>Engineering Supervisor</a:t>
            </a:r>
          </a:p>
          <a:p>
            <a:r>
              <a:rPr lang="en-US" dirty="0"/>
              <a:t>OSU Alum</a:t>
            </a:r>
          </a:p>
          <a:p>
            <a:r>
              <a:rPr lang="en-US" dirty="0"/>
              <a:t>DotNet Fan</a:t>
            </a:r>
          </a:p>
          <a:p>
            <a:r>
              <a:rPr lang="en-US" dirty="0"/>
              <a:t>Dynamic Speaker</a:t>
            </a:r>
          </a:p>
        </p:txBody>
      </p:sp>
    </p:spTree>
    <p:extLst>
      <p:ext uri="{BB962C8B-B14F-4D97-AF65-F5344CB8AC3E}">
        <p14:creationId xmlns:p14="http://schemas.microsoft.com/office/powerpoint/2010/main" val="261847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8B8-3295-4A75-BA26-50E02C87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87356"/>
            <a:ext cx="9144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VS 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2997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15D8-3F73-4A6F-ABA4-2D9F1BA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</a:rPr>
              <a:t>Who Should Use GraphViz?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7B34-E8D6-4AE4-9FEF-D5F3BABA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who suck at drawing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who like source control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Nerds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that prefer open-source tools 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(Common Public License Version 1.0)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interested in a graphing/charting solution that integrates well with LaTeX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who don’t like Visio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People who still spell Microsoft with a “$” in it</a:t>
            </a:r>
          </a:p>
        </p:txBody>
      </p:sp>
    </p:spTree>
    <p:extLst>
      <p:ext uri="{BB962C8B-B14F-4D97-AF65-F5344CB8AC3E}">
        <p14:creationId xmlns:p14="http://schemas.microsoft.com/office/powerpoint/2010/main" val="391444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9B7-AAA5-43CE-AE2D-898AD0C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5BF7-E4B2-458D-BBA2-B88EA9D0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GraphViz.org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the base site from the creators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GraphViz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Pocket Reference – (graphs.grevian.org)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by Josh Hayes-Sheen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WebGraphViz.com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a web-based tool</a:t>
            </a: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GraphViz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Preview – Visual Studio Code Plugin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https://marketplace.visualstudio.com/items?itemName=EFanZh.graphviz-preview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56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EE6-AAF2-4A81-BE28-44E6B2B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C61D-4AF1-4B90-ACDC-20B2CAB4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4533089"/>
            <a:ext cx="9144000" cy="6128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https://github.com/whoiskevinrich/GraphViz-LightningTalk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500A75E3-B46F-480A-8377-816C57EA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643464"/>
            <a:ext cx="3889625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24E-7F1A-4E45-AC46-0CBB9B77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517675"/>
            <a:ext cx="3472543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Audience Gauge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4EFA0A-8011-4D1D-AF23-FE0A4A169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5244" y="517675"/>
            <a:ext cx="9668556" cy="58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8B8-3295-4A75-BA26-50E02C87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87356"/>
            <a:ext cx="9144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7080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8DEE9-74D2-43DB-B95E-7F6F28B7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2060933"/>
            <a:ext cx="4737014" cy="272998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B0CA7BC4-DFAE-4E04-935E-FA544704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4503" y="3130279"/>
            <a:ext cx="4737014" cy="5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3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73002-7826-4896-9AD5-8B664746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68" y="1126600"/>
            <a:ext cx="2256352" cy="460480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69C5C25-0AB2-4E49-8CE2-1F7D923C8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53" y="1132024"/>
            <a:ext cx="4737014" cy="45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9AE5FC-26B8-4C7C-A73E-C4CAE859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80" y="2681287"/>
            <a:ext cx="2495550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1B436-6B5A-46B9-BAE3-319892AB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68" y="2095499"/>
            <a:ext cx="1771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F1C999-604E-4852-A72D-B9E542D7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21" y="2554531"/>
            <a:ext cx="233362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CFE88-9123-4601-B6C9-E323BBB39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1638300"/>
            <a:ext cx="1485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C572C3-50CF-4B3D-9D6B-34AE74C16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D47CB-7BD5-4AB9-B25C-56750B64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93E6D0-3FB9-4871-8AD0-DC05E0E6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82969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4AA59F8-B790-4D8A-AC09-FA6D3F10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3" y="2490787"/>
            <a:ext cx="4973472" cy="1721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CC193-A9D5-409B-B856-9F840EDF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17" y="2962274"/>
            <a:ext cx="4324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64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Depth</vt:lpstr>
      <vt:lpstr>GraphViz</vt:lpstr>
      <vt:lpstr>Kevin Rich</vt:lpstr>
      <vt:lpstr>Audience Gauge</vt:lpstr>
      <vt:lpstr>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VS Code Demonstration</vt:lpstr>
      <vt:lpstr>Who Should Use GraphViz?</vt:lpstr>
      <vt:lpstr>Resources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GraphViz</dc:title>
  <dc:creator>Kevin Rich</dc:creator>
  <cp:lastModifiedBy>Kevin Rich</cp:lastModifiedBy>
  <cp:revision>7</cp:revision>
  <dcterms:created xsi:type="dcterms:W3CDTF">2018-09-20T01:24:24Z</dcterms:created>
  <dcterms:modified xsi:type="dcterms:W3CDTF">2018-09-20T01:59:24Z</dcterms:modified>
</cp:coreProperties>
</file>