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7" r:id="rId3"/>
    <p:sldId id="268" r:id="rId4"/>
    <p:sldId id="259" r:id="rId5"/>
    <p:sldId id="260" r:id="rId6"/>
    <p:sldId id="262" r:id="rId7"/>
    <p:sldId id="258" r:id="rId8"/>
    <p:sldId id="270" r:id="rId9"/>
    <p:sldId id="271" r:id="rId10"/>
    <p:sldId id="272" r:id="rId11"/>
    <p:sldId id="276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4679"/>
  </p:normalViewPr>
  <p:slideViewPr>
    <p:cSldViewPr>
      <p:cViewPr varScale="1">
        <p:scale>
          <a:sx n="83" d="100"/>
          <a:sy n="83" d="100"/>
        </p:scale>
        <p:origin x="10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25FF1-5322-9F4A-B575-5F1F2FF1B05E}" type="datetimeFigureOut">
              <a:rPr lang="es-ES_tradnl" smtClean="0"/>
              <a:t>17/7/18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586C-BBEC-7B42-8411-757A7054EF0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03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586C-BBEC-7B42-8411-757A7054EF0D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7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659C-FBC1-440D-9D75-0976584E5507}" type="datetimeFigureOut">
              <a:rPr lang="en-US" smtClean="0"/>
              <a:t>7/17/18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0EF3-A117-401D-B222-F954E7BCE17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Máquinas de Vectores de Soporte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(Support Vector Machines)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2896"/>
            <a:ext cx="4457700" cy="38957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2771800" y="2852936"/>
            <a:ext cx="3384376" cy="30243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627784" y="3501008"/>
            <a:ext cx="4173066" cy="11521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63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Midiendo el error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04864"/>
            <a:ext cx="3543245" cy="34943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6" y="2348880"/>
            <a:ext cx="4610661" cy="4320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096391"/>
            <a:ext cx="1592585" cy="13595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2592" y="4545320"/>
            <a:ext cx="19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Violación total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686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7799"/>
            <a:ext cx="8781704" cy="6312907"/>
          </a:xfrm>
        </p:spPr>
      </p:pic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TF-IDF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5" y="274638"/>
            <a:ext cx="865275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549879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" y="260648"/>
            <a:ext cx="9063001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Máquinas de Vectores de Soporte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(Support Vector Machines)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2896"/>
            <a:ext cx="4457700" cy="38957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2771800" y="2852936"/>
            <a:ext cx="3384376" cy="30243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 flipV="1">
            <a:off x="4283968" y="3861048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067944" y="3645024"/>
            <a:ext cx="432048" cy="432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644008" y="4221088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779452" y="4280309"/>
            <a:ext cx="432048" cy="432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Máquinas de Vectores de Soporte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(Support Vector Machines)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2896"/>
            <a:ext cx="4457700" cy="38957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2771800" y="2852936"/>
            <a:ext cx="3384376" cy="30243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 flipV="1">
            <a:off x="4283968" y="3861048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067944" y="3645024"/>
            <a:ext cx="432048" cy="432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644008" y="4221088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779452" y="4280309"/>
            <a:ext cx="432048" cy="4320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 rot="19055915">
            <a:off x="4549406" y="3378007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distancia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 rot="18999850">
                <a:off x="6581627" y="2112194"/>
                <a:ext cx="1506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s-MX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s-MX" i="1">
                          <a:latin typeface="Cambria Math"/>
                        </a:rPr>
                        <m:t>𝑥</m:t>
                      </m:r>
                      <m:r>
                        <a:rPr lang="es-MX" i="1">
                          <a:latin typeface="Cambria Math"/>
                        </a:rPr>
                        <m:t>+</m:t>
                      </m:r>
                      <m:r>
                        <a:rPr lang="es-MX" i="1">
                          <a:latin typeface="Cambria Math"/>
                        </a:rPr>
                        <m:t>𝑏</m:t>
                      </m:r>
                      <m:r>
                        <a:rPr lang="es-MX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9850">
                <a:off x="6581627" y="2112194"/>
                <a:ext cx="150618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curvado 11"/>
          <p:cNvCxnSpPr/>
          <p:nvPr/>
        </p:nvCxnSpPr>
        <p:spPr>
          <a:xfrm rot="10800000" flipV="1">
            <a:off x="5868144" y="2310334"/>
            <a:ext cx="1080120" cy="8306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6 Rectángulo"/>
              <p:cNvSpPr/>
              <p:nvPr/>
            </p:nvSpPr>
            <p:spPr>
              <a:xfrm>
                <a:off x="619143" y="3586728"/>
                <a:ext cx="1764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3" y="3586728"/>
                <a:ext cx="17644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5"/>
                <a:ext cx="6768752" cy="23042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Support Vector Machines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s-MX" sz="2400" dirty="0" smtClean="0"/>
                  <a:t>Distancia</a:t>
                </a:r>
                <a:r>
                  <a:rPr lang="en-US" sz="2400" dirty="0" smtClean="0"/>
                  <a:t>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y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l plano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s-MX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s-MX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/>
                      </a:rPr>
                      <m:t>𝑥</m:t>
                    </m:r>
                    <m:r>
                      <a:rPr lang="es-MX" sz="2400" b="0" i="1" smtClean="0">
                        <a:latin typeface="Cambria Math"/>
                      </a:rPr>
                      <m:t>+</m:t>
                    </m:r>
                    <m:r>
                      <a:rPr lang="es-MX" sz="2400" b="0" i="1" smtClean="0">
                        <a:latin typeface="Cambria Math"/>
                      </a:rPr>
                      <m:t>𝑏</m:t>
                    </m:r>
                    <m:r>
                      <a:rPr lang="es-MX" sz="2400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s-MX" sz="2400" dirty="0" smtClean="0"/>
                  <a:t>Proyección</a:t>
                </a:r>
                <a:r>
                  <a:rPr lang="en-US" sz="2400" dirty="0" smtClean="0"/>
                  <a:t>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MX" sz="2400" b="0" i="1" smtClean="0">
                        <a:latin typeface="Cambria Math"/>
                      </a:rPr>
                      <m:t>−</m:t>
                    </m:r>
                    <m:r>
                      <a:rPr lang="es-MX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sobre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5"/>
                <a:ext cx="6768752" cy="2304255"/>
              </a:xfrm>
              <a:blipFill rotWithShape="0">
                <a:blip r:embed="rId2"/>
                <a:stretch>
                  <a:fillRect l="-2072" t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/>
          <a:stretch/>
        </p:blipFill>
        <p:spPr bwMode="auto">
          <a:xfrm>
            <a:off x="4916312" y="2088463"/>
            <a:ext cx="3847661" cy="214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395536" y="3158746"/>
                <a:ext cx="1136400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58746"/>
                <a:ext cx="1136400" cy="6019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2 Marcador de contenido"/>
              <p:cNvSpPr txBox="1">
                <a:spLocks/>
              </p:cNvSpPr>
              <p:nvPr/>
            </p:nvSpPr>
            <p:spPr>
              <a:xfrm>
                <a:off x="1531936" y="3167140"/>
                <a:ext cx="3384376" cy="640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/>
                        </a:rPr>
                        <m:t>distan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es-MX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MX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MX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936" y="3167140"/>
                <a:ext cx="3384376" cy="640402"/>
              </a:xfrm>
              <a:prstGeom prst="rect">
                <a:avLst/>
              </a:prstGeom>
              <a:blipFill rotWithShape="0">
                <a:blip r:embed="rId5"/>
                <a:stretch>
                  <a:fillRect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 txBox="1">
                <a:spLocks/>
              </p:cNvSpPr>
              <p:nvPr/>
            </p:nvSpPr>
            <p:spPr>
              <a:xfrm>
                <a:off x="383359" y="4797152"/>
                <a:ext cx="815241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/>
                        </a:rPr>
                        <m:t>distan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es-MX" sz="2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s-MX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sz="2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s-MX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MX" sz="2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s-MX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9" y="4797152"/>
                <a:ext cx="8152412" cy="13681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539552" y="4044363"/>
                <a:ext cx="1764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44363"/>
                <a:ext cx="176445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El </a:t>
            </a:r>
            <a:r>
              <a:rPr lang="es-MX" dirty="0" smtClean="0"/>
              <a:t>problema</a:t>
            </a:r>
            <a:r>
              <a:rPr lang="en-US" dirty="0" smtClean="0"/>
              <a:t> de </a:t>
            </a:r>
            <a:r>
              <a:rPr lang="es-MX" dirty="0" smtClean="0"/>
              <a:t>optimización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/>
              <a:lstStyle/>
              <a:p>
                <a:r>
                  <a:rPr lang="es-MX" sz="2400" dirty="0" smtClean="0"/>
                  <a:t>Maximizar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4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s-MX" dirty="0"/>
                  <a:t> </a:t>
                </a:r>
                <a:r>
                  <a:rPr lang="es-MX" dirty="0" smtClean="0"/>
                  <a:t>	</a:t>
                </a:r>
                <a:r>
                  <a:rPr lang="es-MX" sz="2000" dirty="0" smtClean="0"/>
                  <a:t>sujeto</a:t>
                </a:r>
                <a:r>
                  <a:rPr lang="en-US" sz="2000" dirty="0" smtClean="0"/>
                  <a:t>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s-MX" sz="2000" dirty="0" smtClean="0"/>
              </a:p>
              <a:p>
                <a:pPr marL="0" indent="0">
                  <a:buNone/>
                </a:pPr>
                <a:endParaRPr lang="es-MX" sz="2000" dirty="0" smtClean="0"/>
              </a:p>
              <a:p>
                <a:r>
                  <a:rPr lang="es-MX" sz="2400" dirty="0" smtClean="0"/>
                  <a:t>Minimizar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s-MX" sz="2000" dirty="0"/>
                  <a:t> 	</a:t>
                </a:r>
                <a:r>
                  <a:rPr lang="es-MX" sz="2000" dirty="0" smtClean="0"/>
                  <a:t>sujeto</a:t>
                </a:r>
                <a:r>
                  <a:rPr lang="en-US" sz="2000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s-MX" sz="200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94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l"/>
            <a:r>
              <a:rPr lang="es-MX" dirty="0" err="1" smtClean="0"/>
              <a:t>Kernels</a:t>
            </a:r>
            <a:r>
              <a:rPr lang="es-MX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11206"/>
            <a:ext cx="2915047" cy="2758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632" y="1403648"/>
                <a:ext cx="6480720" cy="86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20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20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sz="2000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MX" sz="2000" i="1">
                                          <a:solidFill>
                                            <a:srgbClr val="7030A0"/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MX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MX" sz="2000" i="1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03648"/>
                <a:ext cx="6480720" cy="865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605926"/>
            <a:ext cx="2824116" cy="2763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1960" y="3717032"/>
                <a:ext cx="11052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2400" b="0" dirty="0" smtClean="0">
                    <a:solidFill>
                      <a:schemeClr val="accent3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MX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717032"/>
                <a:ext cx="1105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127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7744" y="476672"/>
            <a:ext cx="3826768" cy="106613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Kernel polinomial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" y="4287327"/>
            <a:ext cx="4478927" cy="16776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68760"/>
            <a:ext cx="3106688" cy="7229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305803"/>
            <a:ext cx="3918768" cy="75424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5011749" y="4060043"/>
            <a:ext cx="3826768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Kernel gaussiano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31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143000"/>
          </a:xfrm>
        </p:spPr>
        <p:txBody>
          <a:bodyPr/>
          <a:lstStyle/>
          <a:p>
            <a:r>
              <a:rPr lang="en-US" dirty="0" smtClean="0"/>
              <a:t>Soft-margin</a:t>
            </a:r>
            <a:r>
              <a:rPr lang="es-MX" dirty="0" smtClean="0"/>
              <a:t>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Dos tipos </a:t>
            </a:r>
            <a:r>
              <a:rPr lang="es-MX" smtClean="0"/>
              <a:t>de datos no </a:t>
            </a:r>
            <a:r>
              <a:rPr lang="es-MX" dirty="0" smtClean="0"/>
              <a:t>separables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4021600" cy="676672"/>
          </a:xfrm>
        </p:spPr>
        <p:txBody>
          <a:bodyPr/>
          <a:lstStyle/>
          <a:p>
            <a:r>
              <a:rPr lang="es-MX" dirty="0" smtClean="0"/>
              <a:t>Ligeramente: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8" y="2420888"/>
            <a:ext cx="3363184" cy="3429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20888"/>
            <a:ext cx="3312368" cy="326777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793448" y="1580927"/>
            <a:ext cx="4021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Seriamente: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2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282</Words>
  <Application>Microsoft Macintosh PowerPoint</Application>
  <PresentationFormat>Presentación en pantalla (4:3)</PresentationFormat>
  <Paragraphs>37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Arial</vt:lpstr>
      <vt:lpstr>Tema de Office</vt:lpstr>
      <vt:lpstr>Máquinas de Vectores de Soporte</vt:lpstr>
      <vt:lpstr>Máquinas de Vectores de Soporte</vt:lpstr>
      <vt:lpstr>Máquinas de Vectores de Soporte</vt:lpstr>
      <vt:lpstr>Presentación de PowerPoint</vt:lpstr>
      <vt:lpstr>El problema de optimización</vt:lpstr>
      <vt:lpstr>Kernels </vt:lpstr>
      <vt:lpstr>Kernel polinomial</vt:lpstr>
      <vt:lpstr>Soft-margin SVM</vt:lpstr>
      <vt:lpstr>Dos tipos de datos no separables</vt:lpstr>
      <vt:lpstr>Midiendo el error</vt:lpstr>
      <vt:lpstr>Presentación de PowerPoint</vt:lpstr>
      <vt:lpstr>TF-IDF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BECMAT</dc:creator>
  <cp:lastModifiedBy>Usuario de Microsoft Office</cp:lastModifiedBy>
  <cp:revision>43</cp:revision>
  <cp:lastPrinted>2018-07-16T16:00:43Z</cp:lastPrinted>
  <dcterms:created xsi:type="dcterms:W3CDTF">2017-06-21T09:06:32Z</dcterms:created>
  <dcterms:modified xsi:type="dcterms:W3CDTF">2018-07-19T17:58:56Z</dcterms:modified>
</cp:coreProperties>
</file>