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265" r:id="rId9"/>
    <p:sldId id="299" r:id="rId10"/>
    <p:sldId id="303" r:id="rId11"/>
    <p:sldId id="304" r:id="rId12"/>
    <p:sldId id="312" r:id="rId13"/>
    <p:sldId id="307" r:id="rId14"/>
    <p:sldId id="308" r:id="rId15"/>
    <p:sldId id="311" r:id="rId16"/>
  </p:sldIdLst>
  <p:sldSz cx="9144000" cy="5143500" type="screen16x9"/>
  <p:notesSz cx="6858000" cy="9144000"/>
  <p:embeddedFontLst>
    <p:embeddedFont>
      <p:font typeface="Livvic Light" pitchFamily="2" charset="0"/>
      <p:regular r:id="rId18"/>
      <p:italic r:id="rId19"/>
    </p:embeddedFont>
    <p:embeddedFont>
      <p:font typeface="Maven Pro" panose="02010600030101010101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Share Tech" panose="02010600030101010101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27" autoAdjust="0"/>
  </p:normalViewPr>
  <p:slideViewPr>
    <p:cSldViewPr snapToGrid="0">
      <p:cViewPr varScale="1">
        <p:scale>
          <a:sx n="124" d="100"/>
          <a:sy n="124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 Based on the regression model, there are 19 important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Feature importance 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4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2400" dirty="0">
                <a:solidFill>
                  <a:schemeClr val="lt1"/>
                </a:solidFill>
                <a:latin typeface="Share Tech"/>
              </a:rPr>
              <a:t> model performed best with 97% accuracy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Share Tech"/>
              </a:rPr>
              <a:t>Liability-Assets Flag is one of the most important features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Share Tech"/>
              </a:rPr>
              <a:t>Useful for risk assessment in finance industry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Objecticve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Missing Value Imputation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Z-score Normalization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Outlier Detection and Removal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Highly imbalanced, may affect the performance of ML model prediction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Show distribution of bankrupt and non-bankrupt companies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051401"/>
            <a:ext cx="3204053" cy="25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Removing outliers led to an increase in accuracy and a decrease in the false-negative rate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Outliers(Box Plot)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C5F7B-AFAF-B29D-8C92-7B1A405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568619"/>
            <a:ext cx="2603717" cy="20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E4C1-DE23-ACE9-ABFF-1E66B036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4698"/>
            <a:ext cx="2603717" cy="2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8022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825727"/>
            <a:ext cx="3330805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and operating gross margin have high correlation with bankruptcy status and may be good bankruptcy predictors.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Negative correlation exists between net income and current liability ratios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414</Words>
  <Application>Microsoft Office PowerPoint</Application>
  <PresentationFormat>On-screen Show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Maven Pro</vt:lpstr>
      <vt:lpstr>Share Tech</vt:lpstr>
      <vt:lpstr>Söhne</vt:lpstr>
      <vt:lpstr>Livvic Light</vt:lpstr>
      <vt:lpstr>Nunito Light</vt:lpstr>
      <vt:lpstr>Arial</vt:lpstr>
      <vt:lpstr>Data Science Consulting by Slidesgo</vt:lpstr>
      <vt:lpstr>Company Bankruptcy Prediction  NTUSC1015 Mini Project</vt:lpstr>
      <vt:lpstr>Table of Content</vt:lpstr>
      <vt:lpstr>Overview</vt:lpstr>
      <vt:lpstr>Objecticve</vt:lpstr>
      <vt:lpstr>Data Cleaning</vt:lpstr>
      <vt:lpstr>Data Exploration</vt:lpstr>
      <vt:lpstr>Outliers(Box Plot)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cp:lastModifiedBy>#CAO XINGPING#</cp:lastModifiedBy>
  <cp:revision>6</cp:revision>
  <dcterms:modified xsi:type="dcterms:W3CDTF">2023-04-12T11:48:43Z</dcterms:modified>
</cp:coreProperties>
</file>