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3" r:id="rId11"/>
    <p:sldId id="304" r:id="rId12"/>
    <p:sldId id="312" r:id="rId13"/>
    <p:sldId id="307" r:id="rId14"/>
    <p:sldId id="308" r:id="rId15"/>
    <p:sldId id="311" r:id="rId16"/>
  </p:sldIdLst>
  <p:sldSz cx="9144000" cy="5143500" type="screen16x9"/>
  <p:notesSz cx="6858000" cy="9144000"/>
  <p:embeddedFontLst>
    <p:embeddedFont>
      <p:font typeface="Livvic Light" pitchFamily="2" charset="0"/>
      <p:regular r:id="rId18"/>
      <p:italic r:id="rId19"/>
    </p:embeddedFont>
    <p:embeddedFont>
      <p:font typeface="Maven Pro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725" autoAdjust="0"/>
  </p:normalViewPr>
  <p:slideViewPr>
    <p:cSldViewPr snapToGrid="0">
      <p:cViewPr varScale="1">
        <p:scale>
          <a:sx n="53" d="100"/>
          <a:sy n="53" d="100"/>
        </p:scale>
        <p:origin x="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 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</a:t>
            </a:r>
            <a:r>
              <a:rPr lang="en-SG" sz="1800" dirty="0">
                <a:solidFill>
                  <a:schemeClr val="lt1"/>
                </a:solidFill>
                <a:latin typeface="Share Tech"/>
              </a:rPr>
              <a:t>t</a:t>
            </a:r>
            <a:r>
              <a:rPr lang="zh-CN" alt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Based on the regression model, there are 19 important predictors</a:t>
            </a: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Bankruptcy prediction shown accurate result with the model and feature</a:t>
            </a:r>
          </a:p>
          <a:p>
            <a:pPr lvl="2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industry, investors and other stakeholders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675023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Source – Company Bankruptcy Prediction  (Kaggle)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Huge Dataset with a lot of information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Poses a challenge to analyze the data which results in slower performance and longer processing time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To identify critical predictors that are essential in determining the result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For example (Removal of outliers and using Confusion Matrix)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/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416215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98986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457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Nunito Light</vt:lpstr>
      <vt:lpstr>Maven Pro</vt:lpstr>
      <vt:lpstr>Söhne</vt:lpstr>
      <vt:lpstr>Livvic Light</vt:lpstr>
      <vt:lpstr>Share Tech</vt:lpstr>
      <vt:lpstr>Data Science Consulting by Slidesgo</vt:lpstr>
      <vt:lpstr>Company Bankruptcy Prediction  NTU SC1015 Mini Project</vt:lpstr>
      <vt:lpstr>Table of Content</vt:lpstr>
      <vt:lpstr>Overview</vt:lpstr>
      <vt:lpstr>Objective</vt:lpstr>
      <vt:lpstr>Data Preparation / Cleaning</vt:lpstr>
      <vt:lpstr>Data Exploration</vt:lpstr>
      <vt:lpstr>Outliers(Box Plot)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dc:creator>Xing Ping Cao</dc:creator>
  <cp:lastModifiedBy>Edwin Keong</cp:lastModifiedBy>
  <cp:revision>17</cp:revision>
  <dcterms:modified xsi:type="dcterms:W3CDTF">2023-04-22T12:34:08Z</dcterms:modified>
</cp:coreProperties>
</file>