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70f8bf5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70f8bf5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4f95d553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4f95d553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4f95d553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4f95d553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4f95d553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4f95d553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4f95d553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4f95d553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4f95d5537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4f95d5537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4f95d5537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4f95d553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4f95d5537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4f95d553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6718c96f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6718c96f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https://www.youtube.com/watch?v=X3F3El_yvFg&amp;ab_channel=TraversyMedia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70f8bf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70f8bf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70f8bf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70f8bf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718c96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718c96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718c96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718c96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70f8bf5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70f8bf5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70f8bf5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70f8bf5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0f8bf5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0f8bf5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70f8bf5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70f8bf5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ctions/runner/releases/download/v2.311.0/actions-runner-linux-x64-2.311.0.tar.gz" TargetMode="External"/><Relationship Id="rId4" Type="http://schemas.openxmlformats.org/officeDocument/2006/relationships/hyperlink" Target="https://github.com/actions/runner/releases/download/v2.311.0/actions-runner-linux-x64-2.311.0.tar.gz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React App on AWS S3 using CI/CD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Mahendra Choudhary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changes and configure EC2 to execute CI pipeline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Once you created workflow file push to changes to main branch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You can see your CI/CD pipeline running in Github -&gt; your repo -&gt;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See next slide to setup Runner on EC2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Setting tab in github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will see Actions tab in sidebar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Actions -&gt; Runners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will see page like this ⬇️, Click on “New self-hosted runner”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 Runners on Host(</a:t>
            </a:r>
            <a:r>
              <a:rPr lang="en-GB"/>
              <a:t>EC 2</a:t>
            </a:r>
            <a:r>
              <a:rPr lang="en-GB"/>
              <a:t>) machine(Part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664225"/>
            <a:ext cx="6317525" cy="195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23"/>
          <p:cNvSpPr/>
          <p:nvPr/>
        </p:nvSpPr>
        <p:spPr>
          <a:xfrm>
            <a:off x="5651925" y="2881050"/>
            <a:ext cx="1254000" cy="33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76725" y="4738450"/>
            <a:ext cx="73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Reference: https://docs.github.com/en/actions/hosting-your-own-runners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 Runners on Host(</a:t>
            </a:r>
            <a:r>
              <a:rPr lang="en-GB"/>
              <a:t>EC 2</a:t>
            </a:r>
            <a:r>
              <a:rPr lang="en-GB"/>
              <a:t>) machine(Part 2)-&gt;(Runner download)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clicking on “New self-hosted runner” button you will see page to configure runner on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 Runner image as per your system OS(PS. I am selecting Linux.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OS Architecture as per your system(I am selecting X64)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Same page you will see bunch of commands to setup runner on your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Open VSCode Terminal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command: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runner </a:t>
            </a:r>
            <a:r>
              <a:rPr lang="en-GB"/>
              <a:t>(It will directory to run action runner on your host machine)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command: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x64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2.311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.0.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gz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 u="sng">
                <a:solidFill>
                  <a:schemeClr val="hlink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</a:t>
            </a:r>
            <a:r>
              <a:rPr i="1" lang="en-GB" sz="1050" u="sng">
                <a:solidFill>
                  <a:schemeClr val="hlink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//github.com/actions/runner/releases/download/v2.311.0/actions-runner-linux-x64-2.311.0.tar.gz</a:t>
            </a:r>
            <a:r>
              <a:rPr i="1" lang="en-GB" sz="1050">
                <a:solidFill>
                  <a:srgbClr val="838383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(It will download tar file to configure runner)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command: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xzf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runner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x64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2.311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.0.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gz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0" y="4738450"/>
            <a:ext cx="90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Reference: https://docs.github.com/en/actions/hosting-your-own-runners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 Runners on Host(</a:t>
            </a:r>
            <a:r>
              <a:rPr lang="en-GB"/>
              <a:t>EC 2</a:t>
            </a:r>
            <a:r>
              <a:rPr lang="en-GB"/>
              <a:t>) machine(Part 3)-&gt;Runner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same github page you will see one section with name </a:t>
            </a:r>
            <a:r>
              <a:rPr b="1" lang="en-GB" sz="1700">
                <a:solidFill>
                  <a:srgbClr val="C9D1D9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Configure</a:t>
            </a:r>
            <a:endParaRPr b="1" sz="17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will see command like this: 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CB6B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-GB" sz="1050">
                <a:solidFill>
                  <a:srgbClr val="838383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//github.com/whoismayank/test --token ALDNNXZK3dB2MC6HROEHSBMTFWC5GU</a:t>
            </a:r>
            <a:endParaRPr i="1" sz="1050">
              <a:solidFill>
                <a:srgbClr val="838383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will have to run this command to connect your machine to github CI/CD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running this command when you go to github runner, you can see your runner in Offline status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228450"/>
            <a:ext cx="7038900" cy="1881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connecting the runner to github account you have to start it on your local machine: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You can start running it in two ways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Either using 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 (</a:t>
            </a:r>
            <a:r>
              <a:rPr lang="en-GB"/>
              <a:t>If it doesn't work try running it with Sudo), Note(It will stop running once you close the terminal)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Or you can use:</a:t>
            </a:r>
            <a:endParaRPr/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svc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svc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svc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svc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will start runner as a system service which will keep it running in background.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Now when you will come back to github runner status will changed to Idle or Online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Woila 🎉: Your CI/CD pipeline is done, when you will push your changes to main branch, It will</a:t>
            </a:r>
            <a:br>
              <a:rPr lang="en-GB"/>
            </a:br>
            <a:r>
              <a:rPr lang="en-GB"/>
              <a:t>Deploy service to your host machine.</a:t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 Runners on Host(</a:t>
            </a:r>
            <a:r>
              <a:rPr lang="en-GB"/>
              <a:t>EC 2</a:t>
            </a:r>
            <a:r>
              <a:rPr lang="en-GB"/>
              <a:t>) machine(Part 4)-&gt;Runner Start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Nginx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008375"/>
            <a:ext cx="70389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be going to setup nginx server to run deployed application on host machine.</a:t>
            </a:r>
            <a:endParaRPr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Open linux terminal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/>
              <a:t>Run command: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/>
              <a:t>Run command: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apt install nginx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Check status of Nginx: 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systemctl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nginx (</a:t>
            </a:r>
            <a:r>
              <a:rPr lang="en-GB"/>
              <a:t>It should be in active(running) status)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If it is not in running status you can try starting it by using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systemctl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nginx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Go to “/etc/nginx/sites-available” folder, Open terminal and write: “code .”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It will open this folder in VS code.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You will see one file named as default</a:t>
            </a:r>
            <a:endParaRPr/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nano default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Update below code above the 404 location code</a:t>
            </a:r>
            <a:endParaRPr/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location /api/ {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proxy_pass  http://localhost:8000/;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proxy_set_header Host $host;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proxy_set_header X-Real-IP $remote_addr;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proxy_set_header X-Forwarded-For $proxy_add_x_forwarded_for;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Basically when we setup our runner on setup machine it created 1 build of the app inside the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runner </a:t>
            </a:r>
            <a:r>
              <a:rPr lang="en-GB"/>
              <a:t>folder, We will have to update that path in root.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Example:</a:t>
            </a:r>
            <a:endParaRPr/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/>
              <a:t>Now restart nginx server: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systemctl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19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809"/>
              <a:buChar char="●"/>
            </a:pPr>
            <a:r>
              <a:rPr lang="en-GB"/>
              <a:t>After doing this you can see your application running on: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http://localhost/</a:t>
            </a: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api/</a:t>
            </a:r>
            <a:endParaRPr sz="1050"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7027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-GB" sz="1050"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But we have to make accessible the port 80 on EC2 instance on AWS see in next slide</a:t>
            </a:r>
            <a:endParaRPr sz="1050"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EC2 instance to route traffic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999900"/>
            <a:ext cx="70389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Basically our application is setup on port 8000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 user will access it from port 80 because default port of http protocol is 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 we have to enable traffic on port 80 on EC2 console (We already routed traffic using nginx on server)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AWS -&gt; EC2 -&gt; Security Groups -&gt; Select security group which you have selected/created during the process of launch of EC2 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“Inbound Rules” -&gt; </a:t>
            </a:r>
            <a:r>
              <a:rPr b="1" lang="en-GB" sz="1050">
                <a:solidFill>
                  <a:srgbClr val="D5DBDB"/>
                </a:solidFill>
                <a:highlight>
                  <a:srgbClr val="16191F"/>
                </a:highlight>
                <a:latin typeface="Roboto"/>
                <a:ea typeface="Roboto"/>
                <a:cs typeface="Roboto"/>
                <a:sym typeface="Roboto"/>
              </a:rPr>
              <a:t>Edit inbound rules </a:t>
            </a:r>
            <a:r>
              <a:rPr lang="en-GB"/>
              <a:t>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</a:t>
            </a:r>
            <a:r>
              <a:rPr b="1" lang="en-GB" sz="1050">
                <a:solidFill>
                  <a:srgbClr val="D5DBDB"/>
                </a:solidFill>
                <a:highlight>
                  <a:srgbClr val="2A2E33"/>
                </a:highlight>
                <a:latin typeface="Roboto"/>
                <a:ea typeface="Roboto"/>
                <a:cs typeface="Roboto"/>
                <a:sym typeface="Roboto"/>
              </a:rPr>
              <a:t>Type=HTTP</a:t>
            </a:r>
            <a:r>
              <a:rPr lang="en-GB"/>
              <a:t> make sure port is 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Enter IP: 0.0.0.0/0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“Save rules”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have successfully enabled traffic from Internet using http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Now you can open your instance public IP in browser and it will show basic nginx page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your CI/CD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491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some changes on your local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Push your local changes to main branch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actions tab on github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See your workflow build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Once it </a:t>
            </a:r>
            <a:r>
              <a:rPr lang="en-GB"/>
              <a:t>successfully</a:t>
            </a:r>
            <a:r>
              <a:rPr lang="en-GB"/>
              <a:t> created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Copy your instance IP and with endpoint /api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Open </a:t>
            </a:r>
            <a:r>
              <a:rPr lang="en-GB"/>
              <a:t>browser</a:t>
            </a:r>
            <a:r>
              <a:rPr lang="en-GB"/>
              <a:t> and hit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will see your updated changes on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are done with your pipeline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700"/>
              <a:t>Thank you</a:t>
            </a:r>
            <a:endParaRPr sz="6700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23850" y="2643125"/>
            <a:ext cx="52008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any questions, feel free to reach out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Mahendra Choudhary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+91-8602687255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Simplify the deployment process for Nodejs applications.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Automate deployment pipeline using GitHub Actions.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Enable scalable hosting of NodeJS apps on AWS EC2.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Deliver exceptional user experiences through reliable deployments.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Empower developers with knowledge and tools for efficient deployment and hosting.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understanding of React.js.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account for repository hosting and GitHub Actions.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AWS account for hosting the application.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and permissions for GitHub and EC2 instance.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Familiarity with YAML configuration.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Command-line interface (CLI) proficiency.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new repository with name(Ex. NodeJS App)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select it as </a:t>
            </a:r>
            <a:r>
              <a:rPr b="1" i="1" lang="en-GB"/>
              <a:t>Public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Uncheck Readme.md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Now you will have to setup </a:t>
            </a:r>
            <a:r>
              <a:rPr lang="en-GB"/>
              <a:t>NodeJS App </a:t>
            </a:r>
            <a:r>
              <a:rPr lang="en-GB"/>
              <a:t>in local machine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this set origin of this repo to local </a:t>
            </a:r>
            <a:r>
              <a:rPr lang="en-GB"/>
              <a:t>NodeJS App</a:t>
            </a:r>
            <a:r>
              <a:rPr lang="en-GB"/>
              <a:t> (Refer next slide …)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NodeJS App project on local machine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84625"/>
            <a:ext cx="70389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b="1" lang="en-GB" sz="912"/>
              <a:t>P</a:t>
            </a:r>
            <a:r>
              <a:rPr b="1" lang="en-GB" sz="912"/>
              <a:t>rerequisite: </a:t>
            </a:r>
            <a:endParaRPr b="1"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Nodejs V18, NPM, Git, VScode should be installed on your machine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Local machine should have internet connection.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Create folder NodeJSAPP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Inside folder Run npm init -y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Run command: npm install express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Create file app.js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Write below code in app.js</a:t>
            </a:r>
            <a:endParaRPr sz="912"/>
          </a:p>
          <a:p>
            <a:pPr indent="0" lvl="0" marL="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756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cors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756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cors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cors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756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", (</a:t>
            </a:r>
            <a:r>
              <a:rPr lang="en-GB" sz="756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6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756">
                <a:solidFill>
                  <a:srgbClr val="F07178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    msg: "</a:t>
            </a:r>
            <a:r>
              <a:rPr lang="en-GB" sz="756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Hi, This is the latest express JS app deployed to AWS EC2 using github action by Mahendra Choudhary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6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-GB" sz="756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6">
                <a:solidFill>
                  <a:srgbClr val="00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(`</a:t>
            </a:r>
            <a:r>
              <a:rPr lang="en-GB" sz="756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server is running on port 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756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r>
              <a:rPr lang="en-GB" sz="756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}`))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-GB" sz="912"/>
              <a:t>Now set up the origin of github repo to this project: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912"/>
              <a:t>Example:</a:t>
            </a:r>
            <a:endParaRPr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add origin https://github.com/whoismayank/nodejs-app.git</a:t>
            </a:r>
            <a:endParaRPr sz="756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-M main</a:t>
            </a:r>
            <a:endParaRPr sz="756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756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main</a:t>
            </a:r>
            <a:endParaRPr sz="912"/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756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756">
              <a:solidFill>
                <a:srgbClr val="FF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IAM user on AWS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to AWS Console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Search EC2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“Launch Instance”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Create user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Give name to your instance for ex. My MERN app server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 </a:t>
            </a:r>
            <a:r>
              <a:rPr b="1" lang="en-GB" sz="1350">
                <a:solidFill>
                  <a:srgbClr val="16191F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Application and OS Images</a:t>
            </a:r>
            <a:r>
              <a:rPr lang="en-GB"/>
              <a:t>  search Ubuntu and select </a:t>
            </a:r>
            <a:r>
              <a:rPr lang="en-GB" sz="105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Ubuntu Server 22.04 LTS (HVM)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Instance type must be t2.micro(which is free)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 </a:t>
            </a:r>
            <a:r>
              <a:rPr b="1" lang="en-GB" sz="1350">
                <a:solidFill>
                  <a:srgbClr val="16191F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Key pair (login) </a:t>
            </a:r>
            <a:r>
              <a:rPr lang="en-GB"/>
              <a:t>  click on “Create key pair” and download pem file(ppk for windows OS). Note: This will help us to access our EC2 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Download the .pem file and keep it to downloads folder.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“Launch instance”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It will take some time to start EC2 instance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EC2 instance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On AWS console go to EC2 -&gt; Instances -&gt; your 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connect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Click on “SSH client</a:t>
            </a:r>
            <a:r>
              <a:rPr lang="en-GB"/>
              <a:t>” tab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Copy text which start with SSH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Go to your local folder where pem file is saved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Open that folder in terminal and paste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GB" sz="1050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es2.pem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ubuntu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ec2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204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7E34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228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200.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en-GB" sz="1050">
                <a:solidFill>
                  <a:srgbClr val="FF0062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amazonaws</a:t>
            </a:r>
            <a:r>
              <a:rPr lang="en-GB" sz="1050">
                <a:solidFill>
                  <a:srgbClr val="FF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After pressing Enter key your EC2 instance will connect using ssh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56325"/>
            <a:ext cx="703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EC2 instance setup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83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Once you connected to EC2 instance using SSH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below comma: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apt update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curl -fsSL https://deb.nodesource.com/setup_lts.x | sudo -E bash -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nodejs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EEFFFF"/>
              </a:buClr>
              <a:buSzPts val="1050"/>
              <a:buFont typeface="Courier New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nginx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EEFFFF"/>
              </a:buClr>
              <a:buSzPts val="1050"/>
              <a:buFont typeface="Courier New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systemctl status nginx</a:t>
            </a:r>
            <a:endParaRPr sz="1050">
              <a:solidFill>
                <a:srgbClr val="EEFFFF"/>
              </a:solidFill>
              <a:highlight>
                <a:srgbClr val="0000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Nginx status should be Active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EEFFFF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node -v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Node version should be visible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>
                <a:solidFill>
                  <a:srgbClr val="EEFF00"/>
                </a:solidFill>
                <a:highlight>
                  <a:srgbClr val="00002C"/>
                </a:highlight>
                <a:latin typeface="Courier New"/>
                <a:ea typeface="Courier New"/>
                <a:cs typeface="Courier New"/>
                <a:sym typeface="Courier New"/>
              </a:rPr>
              <a:t>sudo npm install pm2 -g</a:t>
            </a:r>
            <a:endParaRPr sz="12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PM2 will help us to keep running our nodejs application in background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0"/>
            <a:ext cx="7038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CI/CD workflow manifest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491225"/>
            <a:ext cx="7038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In your local repo folder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000"/>
              <a:t>Create folder: </a:t>
            </a:r>
            <a:r>
              <a:rPr lang="en-GB" sz="1000"/>
              <a:t> </a:t>
            </a:r>
            <a:r>
              <a:rPr lang="en-GB" sz="12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.github\workflows</a:t>
            </a:r>
            <a:r>
              <a:rPr lang="en-GB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Create manifest file </a:t>
            </a:r>
            <a:r>
              <a:rPr lang="en-GB" sz="1000"/>
              <a:t>node.js.yml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Paste below content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1628775" y="1381025"/>
            <a:ext cx="603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# This workflow will do a clean installation of node dependencies, cache/restore them, build the source code and run tests across different versions of node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# For more information see: https://help.github.com/actions/language-and-framework-guides/using-nodejs-with-github-actions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name: Node.js CI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on: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push: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branches: [ "main" ]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jobs: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build: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runs-on: self-hosted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strategy: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matrix: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node-version: [20.x]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# See supported Node.js release schedule at https://nodejs.org/en/about/releases/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steps: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uses: actions/checkout@v3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name: Use Node.js ${{ matrix.node-version }}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uses: actions/setup-node@v3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with: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node-version: ${{ matrix.node-version }}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cache: 'npm'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run: npm ci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run: npm run build --if-present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run: pm2 stop server || true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run: pm2 delete server || true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36C2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- run: pm2 start server.js</a:t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836C28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