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70f8bf52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70f8bf52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6718c96f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6718c96f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https://www.youtube.com/watch?v=X3F3El_yvFg&amp;ab_channel=TraversyMedia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70f8bf5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70f8bf5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70f8bf52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70f8bf52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6718c96f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6718c96f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6718c96f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6718c96f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70f8bf5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70f8bf5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70f8bf52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70f8bf52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70f8bf52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70f8bf52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70f8bf52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70f8bf52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 React App on AWS S3 using CI/CD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Mahendra Choudhary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Push changes and configure S3 for web hosting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Once you created workflow file push to changes to main branch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You can see your CI/CD pipeline running in Github -&gt; your repo -&gt; Actions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Once it completed go to your s3 bucket. You can see all the uploaded files here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Now go to the Properties section and scroll down to the 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You can see the Static website hosting option. Click on edit and enable it and write index.html in the index document section.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Then save changes.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Now you can see a link in the static website hosting section. Open it in a new tab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200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Hooray!! </a:t>
            </a:r>
            <a:r>
              <a:rPr lang="en-GB"/>
              <a:t>You can see that your React application is live now. Whenever you change your code and push it to GitHub, you will see new changes here within a few seconds.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6700"/>
              <a:t>Thank you</a:t>
            </a:r>
            <a:endParaRPr sz="6700"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 have any questions, feel free to reach out later.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Mahendra Choudhary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Simplify the deployment process for React.js applications.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Automate deployment pipeline using GitHub Actions.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Enable scalable hosting of React.js apps on AWS S3.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Deliver exceptional user experiences through reliable deployments.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Empower developers with knowledge and tools for efficient deployment and hosting.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Basic understanding of React.js.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GitHub account for repository hosting and GitHub Actions.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AWS S3 account for hosting the React.js application.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Access and permissions for GitHub and AWS S3.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Familiarity with YAML configuration.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Command-line interface (CLI) proficiency.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Repository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 to account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Create new repository with name(Ex. React App)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Make sure you select it as </a:t>
            </a:r>
            <a:r>
              <a:rPr b="1" i="1" lang="en-GB"/>
              <a:t>Public</a:t>
            </a:r>
            <a:r>
              <a:rPr lang="en-GB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Uncheck Readme.md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Now you will have to setup React App in local machine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After this set origin of this repo to local React-App (Refer next slide …)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React JS project on local machine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P</a:t>
            </a:r>
            <a:r>
              <a:rPr b="1" lang="en-GB"/>
              <a:t>rerequisite: </a:t>
            </a:r>
            <a:endParaRPr b="1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Nodejs V18, NPM, Git, VScode should be installed on your machine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Local machine should have internet connection.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Run command: npx create-react-app react-app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CD react-app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Now set up the origin of github repo to this project: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Example: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git remote add origin https://github.com/whoismayank/react-app.git</a:t>
            </a:r>
            <a:endParaRPr sz="1050">
              <a:solidFill>
                <a:srgbClr val="EE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git branch -M main</a:t>
            </a:r>
            <a:endParaRPr sz="1050">
              <a:solidFill>
                <a:srgbClr val="EE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git push -u origin main</a:t>
            </a:r>
            <a:endParaRPr sz="1050">
              <a:solidFill>
                <a:srgbClr val="EE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E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Now you are done setting up your project to create CI/CD pipeline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E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IAM user on AWS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Go to AWS Console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Search IAM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Click on users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Click on Create user button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Give user name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Click next and select tab “Attach policies directly”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Search for “</a:t>
            </a:r>
            <a:r>
              <a:rPr lang="en-GB"/>
              <a:t>AmazonS3FullAccess”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Create an IAM user and attach the AmazonS3FullAccess policy.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Download the .csv file of the secret access key.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an S3 bucket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Go to AWS console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Search S3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Click on “Create Bucket” button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Give bucket 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Select “Object Ownership” as “ACLs enabled”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Scroll down and uncheck “Block all public access” (Check </a:t>
            </a:r>
            <a:r>
              <a:rPr lang="en-GB"/>
              <a:t>acknowledge)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Click on “Create bucket” button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Your s3 bucket successfully created….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256325"/>
            <a:ext cx="7038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Configure IAM Secrets to github Repo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834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  github repo on github</a:t>
            </a:r>
            <a:r>
              <a:rPr lang="en-GB"/>
              <a:t>.com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 to settings tab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Scroll down and click on “Secrets and variables” tab in sidebar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Click on “Secrets and variables” -&gt; “Actions”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Add secrets from a csv file that you have downloaded earlier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AWS_S3_BUCKET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AWS_ACCESS_KEY_ID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AWS_ACCESS_KEY_ID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Your secrets should look like this: 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438" y="3181349"/>
            <a:ext cx="5241124" cy="17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0"/>
            <a:ext cx="7038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Setup CI/CD workflow manifest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491225"/>
            <a:ext cx="70389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/>
              <a:t>In your local repo folder</a:t>
            </a:r>
            <a:endParaRPr sz="1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000"/>
              <a:t>Create folder: </a:t>
            </a:r>
            <a:r>
              <a:rPr lang="en-GB" sz="1000"/>
              <a:t> </a:t>
            </a:r>
            <a:r>
              <a:rPr lang="en-GB" sz="12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.github\workflows</a:t>
            </a:r>
            <a:r>
              <a:rPr lang="en-GB" sz="1000"/>
              <a:t>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/>
              <a:t>Create manifest file main.yml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/>
              <a:t>Paste below content</a:t>
            </a:r>
            <a:endParaRPr sz="1000"/>
          </a:p>
        </p:txBody>
      </p:sp>
      <p:sp>
        <p:nvSpPr>
          <p:cNvPr id="185" name="Google Shape;185;p21"/>
          <p:cNvSpPr txBox="1"/>
          <p:nvPr/>
        </p:nvSpPr>
        <p:spPr>
          <a:xfrm>
            <a:off x="1628775" y="1381025"/>
            <a:ext cx="60390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Website</a:t>
            </a:r>
            <a:endParaRPr sz="650">
              <a:solidFill>
                <a:srgbClr val="C41A16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on: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push: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branches: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[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"main"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]</a:t>
            </a:r>
            <a:endParaRPr sz="650">
              <a:solidFill>
                <a:srgbClr val="242424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pull_request: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branches: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[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"main"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]</a:t>
            </a:r>
            <a:endParaRPr sz="650">
              <a:solidFill>
                <a:srgbClr val="242424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jobs: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build: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runs-on: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ubuntu-latest</a:t>
            </a:r>
            <a:endParaRPr sz="650">
              <a:solidFill>
                <a:srgbClr val="C41A16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steps: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650">
                <a:solidFill>
                  <a:srgbClr val="1C00C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Checkout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endParaRPr sz="650">
              <a:solidFill>
                <a:srgbClr val="C41A16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uses: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actions/checkout@v2</a:t>
            </a:r>
            <a:endParaRPr sz="650">
              <a:solidFill>
                <a:srgbClr val="C41A16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650">
                <a:solidFill>
                  <a:srgbClr val="1C00C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up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Node.js</a:t>
            </a:r>
            <a:endParaRPr sz="650">
              <a:solidFill>
                <a:srgbClr val="C41A16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uses: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actions/setup-node@v2</a:t>
            </a:r>
            <a:endParaRPr sz="650">
              <a:solidFill>
                <a:srgbClr val="C41A16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with: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node-version: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'14'</a:t>
            </a:r>
            <a:endParaRPr sz="650">
              <a:solidFill>
                <a:srgbClr val="C41A16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650">
                <a:solidFill>
                  <a:srgbClr val="1C00C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endParaRPr sz="650">
              <a:solidFill>
                <a:srgbClr val="C41A16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run: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endParaRPr sz="650">
              <a:solidFill>
                <a:srgbClr val="C41A16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650">
                <a:solidFill>
                  <a:srgbClr val="1C00C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endParaRPr sz="650">
              <a:solidFill>
                <a:srgbClr val="C41A16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run: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endParaRPr sz="650">
              <a:solidFill>
                <a:srgbClr val="C41A16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650">
                <a:solidFill>
                  <a:srgbClr val="1C00C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Upload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S3</a:t>
            </a:r>
            <a:endParaRPr sz="650">
              <a:solidFill>
                <a:srgbClr val="C41A16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uses: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jakejarvis/s3-sync-action@master</a:t>
            </a:r>
            <a:endParaRPr sz="650">
              <a:solidFill>
                <a:srgbClr val="C41A16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with: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args: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--acl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public-read</a:t>
            </a:r>
            <a:endParaRPr sz="650">
              <a:solidFill>
                <a:srgbClr val="C41A16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env: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SOURCE_DIR: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build/</a:t>
            </a:r>
            <a:endParaRPr sz="650">
              <a:solidFill>
                <a:srgbClr val="C41A16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AWS_S3_BUCKET: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${{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secrets.AWS_S3_BUCKET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650">
              <a:solidFill>
                <a:srgbClr val="C41A16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AWS_ACCESS_KEY_ID: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${{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secrets.AWS_ACCESS_KEY_ID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650">
              <a:solidFill>
                <a:srgbClr val="C41A16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AWS_SECRET_ACCESS_KEY: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${{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secrets.AWS_SECRET_ACCESS_KEY</a:t>
            </a:r>
            <a:r>
              <a:rPr lang="en-GB" sz="6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C41A1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